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  <p:sldId id="264" r:id="rId5"/>
    <p:sldId id="262" r:id="rId6"/>
    <p:sldId id="261" r:id="rId7"/>
    <p:sldId id="265" r:id="rId8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4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820-2F40-4601-86E7-F31E1489C4A0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22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820-2F40-4601-86E7-F31E1489C4A0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97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820-2F40-4601-86E7-F31E1489C4A0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45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820-2F40-4601-86E7-F31E1489C4A0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48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820-2F40-4601-86E7-F31E1489C4A0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30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820-2F40-4601-86E7-F31E1489C4A0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42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820-2F40-4601-86E7-F31E1489C4A0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15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820-2F40-4601-86E7-F31E1489C4A0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91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820-2F40-4601-86E7-F31E1489C4A0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65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820-2F40-4601-86E7-F31E1489C4A0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2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820-2F40-4601-86E7-F31E1489C4A0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43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A5820-2F40-4601-86E7-F31E1489C4A0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3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B1640C7-2676-40EF-A1CE-F5CD9A63FEA2}"/>
              </a:ext>
            </a:extLst>
          </p:cNvPr>
          <p:cNvSpPr/>
          <p:nvPr/>
        </p:nvSpPr>
        <p:spPr>
          <a:xfrm>
            <a:off x="802286" y="1009697"/>
            <a:ext cx="914400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Agent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408E3-44C4-4524-949D-58DEB6AB40CC}"/>
              </a:ext>
            </a:extLst>
          </p:cNvPr>
          <p:cNvSpPr/>
          <p:nvPr/>
        </p:nvSpPr>
        <p:spPr>
          <a:xfrm>
            <a:off x="3659279" y="1009696"/>
            <a:ext cx="1416342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D847E049-E255-48D6-BF93-B0BDF8DEFCDE}"/>
              </a:ext>
            </a:extLst>
          </p:cNvPr>
          <p:cNvSpPr/>
          <p:nvPr/>
        </p:nvSpPr>
        <p:spPr>
          <a:xfrm>
            <a:off x="1720623" y="1342517"/>
            <a:ext cx="1959429" cy="335960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2164702 w 2164702"/>
              <a:gd name="connsiteY0" fmla="*/ 0 h 447936"/>
              <a:gd name="connsiteX1" fmla="*/ 839755 w 2164702"/>
              <a:gd name="connsiteY1" fmla="*/ 447869 h 447936"/>
              <a:gd name="connsiteX2" fmla="*/ 0 w 2164702"/>
              <a:gd name="connsiteY2" fmla="*/ 27991 h 447936"/>
              <a:gd name="connsiteX0" fmla="*/ 2164702 w 2164702"/>
              <a:gd name="connsiteY0" fmla="*/ 0 h 429280"/>
              <a:gd name="connsiteX1" fmla="*/ 1240972 w 2164702"/>
              <a:gd name="connsiteY1" fmla="*/ 429207 h 429280"/>
              <a:gd name="connsiteX2" fmla="*/ 0 w 2164702"/>
              <a:gd name="connsiteY2" fmla="*/ 27991 h 429280"/>
              <a:gd name="connsiteX0" fmla="*/ 2164702 w 2164702"/>
              <a:gd name="connsiteY0" fmla="*/ 0 h 429280"/>
              <a:gd name="connsiteX1" fmla="*/ 1063690 w 2164702"/>
              <a:gd name="connsiteY1" fmla="*/ 429207 h 429280"/>
              <a:gd name="connsiteX2" fmla="*/ 0 w 2164702"/>
              <a:gd name="connsiteY2" fmla="*/ 27991 h 429280"/>
              <a:gd name="connsiteX0" fmla="*/ 2164702 w 2164702"/>
              <a:gd name="connsiteY0" fmla="*/ 0 h 280135"/>
              <a:gd name="connsiteX1" fmla="*/ 1110343 w 2164702"/>
              <a:gd name="connsiteY1" fmla="*/ 279918 h 280135"/>
              <a:gd name="connsiteX2" fmla="*/ 0 w 2164702"/>
              <a:gd name="connsiteY2" fmla="*/ 27991 h 280135"/>
              <a:gd name="connsiteX0" fmla="*/ 2127380 w 2127380"/>
              <a:gd name="connsiteY0" fmla="*/ 74645 h 355645"/>
              <a:gd name="connsiteX1" fmla="*/ 1073021 w 2127380"/>
              <a:gd name="connsiteY1" fmla="*/ 354563 h 355645"/>
              <a:gd name="connsiteX2" fmla="*/ 0 w 2127380"/>
              <a:gd name="connsiteY2" fmla="*/ 0 h 355645"/>
              <a:gd name="connsiteX0" fmla="*/ 1968760 w 1968760"/>
              <a:gd name="connsiteY0" fmla="*/ 0 h 439296"/>
              <a:gd name="connsiteX1" fmla="*/ 1073021 w 1968760"/>
              <a:gd name="connsiteY1" fmla="*/ 438538 h 439296"/>
              <a:gd name="connsiteX2" fmla="*/ 0 w 1968760"/>
              <a:gd name="connsiteY2" fmla="*/ 83975 h 439296"/>
              <a:gd name="connsiteX0" fmla="*/ 1968760 w 1968760"/>
              <a:gd name="connsiteY0" fmla="*/ 0 h 301051"/>
              <a:gd name="connsiteX1" fmla="*/ 1073021 w 1968760"/>
              <a:gd name="connsiteY1" fmla="*/ 298579 h 301051"/>
              <a:gd name="connsiteX2" fmla="*/ 0 w 1968760"/>
              <a:gd name="connsiteY2" fmla="*/ 83975 h 301051"/>
              <a:gd name="connsiteX0" fmla="*/ 1959429 w 1959429"/>
              <a:gd name="connsiteY0" fmla="*/ 18662 h 317308"/>
              <a:gd name="connsiteX1" fmla="*/ 1063690 w 1959429"/>
              <a:gd name="connsiteY1" fmla="*/ 317241 h 317308"/>
              <a:gd name="connsiteX2" fmla="*/ 0 w 1959429"/>
              <a:gd name="connsiteY2" fmla="*/ 0 h 317308"/>
              <a:gd name="connsiteX0" fmla="*/ 1959429 w 1959429"/>
              <a:gd name="connsiteY0" fmla="*/ 18662 h 317308"/>
              <a:gd name="connsiteX1" fmla="*/ 895739 w 1959429"/>
              <a:gd name="connsiteY1" fmla="*/ 317241 h 317308"/>
              <a:gd name="connsiteX2" fmla="*/ 0 w 1959429"/>
              <a:gd name="connsiteY2" fmla="*/ 0 h 317308"/>
              <a:gd name="connsiteX0" fmla="*/ 1959429 w 1959429"/>
              <a:gd name="connsiteY0" fmla="*/ 18662 h 335960"/>
              <a:gd name="connsiteX1" fmla="*/ 942392 w 1959429"/>
              <a:gd name="connsiteY1" fmla="*/ 335903 h 335960"/>
              <a:gd name="connsiteX2" fmla="*/ 0 w 1959429"/>
              <a:gd name="connsiteY2" fmla="*/ 0 h 33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9429" h="335960">
                <a:moveTo>
                  <a:pt x="1959429" y="18662"/>
                </a:moveTo>
                <a:cubicBezTo>
                  <a:pt x="1788368" y="216160"/>
                  <a:pt x="1268964" y="339013"/>
                  <a:pt x="942392" y="335903"/>
                </a:cubicBezTo>
                <a:cubicBezTo>
                  <a:pt x="615821" y="332793"/>
                  <a:pt x="96416" y="186612"/>
                  <a:pt x="0" y="0"/>
                </a:cubicBezTo>
              </a:path>
            </a:pathLst>
          </a:custGeom>
          <a:ln w="2857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/>
                </a:solidFill>
              </a:rPr>
              <a:t>state, </a:t>
            </a:r>
            <a:r>
              <a:rPr lang="en-US" dirty="0">
                <a:solidFill>
                  <a:schemeClr val="accent5"/>
                </a:solidFill>
              </a:rPr>
              <a:t>reward</a:t>
            </a:r>
            <a:endParaRPr lang="en-US" sz="500" dirty="0">
              <a:solidFill>
                <a:schemeClr val="accent5"/>
              </a:solidFill>
            </a:endParaRPr>
          </a:p>
          <a:p>
            <a:pPr algn="ctr"/>
            <a:r>
              <a:rPr lang="en-US" sz="1000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120C6A77-A4E6-44B2-A61B-20376C56A267}"/>
              </a:ext>
            </a:extLst>
          </p:cNvPr>
          <p:cNvSpPr/>
          <p:nvPr/>
        </p:nvSpPr>
        <p:spPr>
          <a:xfrm>
            <a:off x="1744679" y="832336"/>
            <a:ext cx="1884784" cy="279990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1331904 w 1331904"/>
              <a:gd name="connsiteY0" fmla="*/ 37323 h 485302"/>
              <a:gd name="connsiteX1" fmla="*/ 6957 w 1331904"/>
              <a:gd name="connsiteY1" fmla="*/ 485192 h 485302"/>
              <a:gd name="connsiteX2" fmla="*/ 753406 w 1331904"/>
              <a:gd name="connsiteY2" fmla="*/ 0 h 485302"/>
              <a:gd name="connsiteX0" fmla="*/ 21722 w 1787061"/>
              <a:gd name="connsiteY0" fmla="*/ 111968 h 486436"/>
              <a:gd name="connsiteX1" fmla="*/ 1029428 w 1787061"/>
              <a:gd name="connsiteY1" fmla="*/ 485192 h 486436"/>
              <a:gd name="connsiteX2" fmla="*/ 1775877 w 1787061"/>
              <a:gd name="connsiteY2" fmla="*/ 0 h 486436"/>
              <a:gd name="connsiteX0" fmla="*/ 0 w 1765339"/>
              <a:gd name="connsiteY0" fmla="*/ 111968 h 485555"/>
              <a:gd name="connsiteX1" fmla="*/ 1007706 w 1765339"/>
              <a:gd name="connsiteY1" fmla="*/ 485192 h 485555"/>
              <a:gd name="connsiteX2" fmla="*/ 1754155 w 1765339"/>
              <a:gd name="connsiteY2" fmla="*/ 0 h 485555"/>
              <a:gd name="connsiteX0" fmla="*/ 0 w 1764865"/>
              <a:gd name="connsiteY0" fmla="*/ 252660 h 252660"/>
              <a:gd name="connsiteX1" fmla="*/ 979714 w 1764865"/>
              <a:gd name="connsiteY1" fmla="*/ 733 h 252660"/>
              <a:gd name="connsiteX2" fmla="*/ 1754155 w 1764865"/>
              <a:gd name="connsiteY2" fmla="*/ 140692 h 252660"/>
              <a:gd name="connsiteX0" fmla="*/ 0 w 1765014"/>
              <a:gd name="connsiteY0" fmla="*/ 257205 h 257205"/>
              <a:gd name="connsiteX1" fmla="*/ 979714 w 1765014"/>
              <a:gd name="connsiteY1" fmla="*/ 5278 h 257205"/>
              <a:gd name="connsiteX2" fmla="*/ 1754155 w 1765014"/>
              <a:gd name="connsiteY2" fmla="*/ 145237 h 257205"/>
              <a:gd name="connsiteX0" fmla="*/ 0 w 1754155"/>
              <a:gd name="connsiteY0" fmla="*/ 257205 h 257205"/>
              <a:gd name="connsiteX1" fmla="*/ 979714 w 1754155"/>
              <a:gd name="connsiteY1" fmla="*/ 5278 h 257205"/>
              <a:gd name="connsiteX2" fmla="*/ 1754155 w 1754155"/>
              <a:gd name="connsiteY2" fmla="*/ 145237 h 257205"/>
              <a:gd name="connsiteX0" fmla="*/ 0 w 1884784"/>
              <a:gd name="connsiteY0" fmla="*/ 258567 h 277228"/>
              <a:gd name="connsiteX1" fmla="*/ 979714 w 1884784"/>
              <a:gd name="connsiteY1" fmla="*/ 6640 h 277228"/>
              <a:gd name="connsiteX2" fmla="*/ 1884784 w 1884784"/>
              <a:gd name="connsiteY2" fmla="*/ 277228 h 277228"/>
              <a:gd name="connsiteX0" fmla="*/ 0 w 1884784"/>
              <a:gd name="connsiteY0" fmla="*/ 258567 h 277228"/>
              <a:gd name="connsiteX1" fmla="*/ 979714 w 1884784"/>
              <a:gd name="connsiteY1" fmla="*/ 6640 h 277228"/>
              <a:gd name="connsiteX2" fmla="*/ 1884784 w 1884784"/>
              <a:gd name="connsiteY2" fmla="*/ 277228 h 277228"/>
              <a:gd name="connsiteX0" fmla="*/ 0 w 1884784"/>
              <a:gd name="connsiteY0" fmla="*/ 266161 h 284822"/>
              <a:gd name="connsiteX1" fmla="*/ 933061 w 1884784"/>
              <a:gd name="connsiteY1" fmla="*/ 4904 h 284822"/>
              <a:gd name="connsiteX2" fmla="*/ 1884784 w 1884784"/>
              <a:gd name="connsiteY2" fmla="*/ 284822 h 284822"/>
              <a:gd name="connsiteX0" fmla="*/ 0 w 1884784"/>
              <a:gd name="connsiteY0" fmla="*/ 266161 h 284822"/>
              <a:gd name="connsiteX1" fmla="*/ 933061 w 1884784"/>
              <a:gd name="connsiteY1" fmla="*/ 4904 h 284822"/>
              <a:gd name="connsiteX2" fmla="*/ 1884784 w 1884784"/>
              <a:gd name="connsiteY2" fmla="*/ 284822 h 284822"/>
              <a:gd name="connsiteX0" fmla="*/ 0 w 1884784"/>
              <a:gd name="connsiteY0" fmla="*/ 261329 h 279990"/>
              <a:gd name="connsiteX1" fmla="*/ 933061 w 1884784"/>
              <a:gd name="connsiteY1" fmla="*/ 72 h 279990"/>
              <a:gd name="connsiteX2" fmla="*/ 1884784 w 1884784"/>
              <a:gd name="connsiteY2" fmla="*/ 279990 h 27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4784" h="279990">
                <a:moveTo>
                  <a:pt x="0" y="261329"/>
                </a:moveTo>
                <a:cubicBezTo>
                  <a:pt x="286138" y="94934"/>
                  <a:pt x="562947" y="-3038"/>
                  <a:pt x="933061" y="72"/>
                </a:cubicBezTo>
                <a:cubicBezTo>
                  <a:pt x="1303175" y="3182"/>
                  <a:pt x="1598645" y="149361"/>
                  <a:pt x="1884784" y="279990"/>
                </a:cubicBezTo>
              </a:path>
            </a:pathLst>
          </a:custGeom>
          <a:ln w="2857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/>
                </a:solidFill>
              </a:rPr>
              <a:t>action</a:t>
            </a:r>
            <a:endParaRPr lang="en-US" dirty="0">
              <a:solidFill>
                <a:schemeClr val="accent5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78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B1640C7-2676-40EF-A1CE-F5CD9A63FEA2}"/>
              </a:ext>
            </a:extLst>
          </p:cNvPr>
          <p:cNvSpPr/>
          <p:nvPr/>
        </p:nvSpPr>
        <p:spPr>
          <a:xfrm>
            <a:off x="802286" y="1009697"/>
            <a:ext cx="914400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Agent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408E3-44C4-4524-949D-58DEB6AB40CC}"/>
              </a:ext>
            </a:extLst>
          </p:cNvPr>
          <p:cNvSpPr/>
          <p:nvPr/>
        </p:nvSpPr>
        <p:spPr>
          <a:xfrm>
            <a:off x="3659279" y="1009696"/>
            <a:ext cx="1416342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4100868-B977-498B-860B-EDCB7E973DEA}"/>
              </a:ext>
            </a:extLst>
          </p:cNvPr>
          <p:cNvSpPr/>
          <p:nvPr/>
        </p:nvSpPr>
        <p:spPr>
          <a:xfrm>
            <a:off x="2019202" y="2823234"/>
            <a:ext cx="1362270" cy="62092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Planner</a:t>
            </a:r>
          </a:p>
        </p:txBody>
      </p:sp>
    </p:spTree>
    <p:extLst>
      <p:ext uri="{BB962C8B-B14F-4D97-AF65-F5344CB8AC3E}">
        <p14:creationId xmlns:p14="http://schemas.microsoft.com/office/powerpoint/2010/main" val="327305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B1640C7-2676-40EF-A1CE-F5CD9A63FEA2}"/>
              </a:ext>
            </a:extLst>
          </p:cNvPr>
          <p:cNvSpPr/>
          <p:nvPr/>
        </p:nvSpPr>
        <p:spPr>
          <a:xfrm>
            <a:off x="802286" y="1009697"/>
            <a:ext cx="914400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Agent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408E3-44C4-4524-949D-58DEB6AB40CC}"/>
              </a:ext>
            </a:extLst>
          </p:cNvPr>
          <p:cNvSpPr/>
          <p:nvPr/>
        </p:nvSpPr>
        <p:spPr>
          <a:xfrm>
            <a:off x="3659279" y="1009696"/>
            <a:ext cx="1416342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4100868-B977-498B-860B-EDCB7E973DEA}"/>
              </a:ext>
            </a:extLst>
          </p:cNvPr>
          <p:cNvSpPr/>
          <p:nvPr/>
        </p:nvSpPr>
        <p:spPr>
          <a:xfrm>
            <a:off x="2019202" y="2823234"/>
            <a:ext cx="1362270" cy="62092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Planner</a:t>
            </a: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95288BB9-3195-44D5-B5AA-25E2D1669B07}"/>
              </a:ext>
            </a:extLst>
          </p:cNvPr>
          <p:cNvSpPr/>
          <p:nvPr/>
        </p:nvSpPr>
        <p:spPr>
          <a:xfrm>
            <a:off x="1511415" y="1529132"/>
            <a:ext cx="1018596" cy="1276578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1344335 w 2522818"/>
              <a:gd name="connsiteY0" fmla="*/ 0 h 1080144"/>
              <a:gd name="connsiteX1" fmla="*/ 19388 w 2522818"/>
              <a:gd name="connsiteY1" fmla="*/ 447869 h 1080144"/>
              <a:gd name="connsiteX2" fmla="*/ 2519992 w 2522818"/>
              <a:gd name="connsiteY2" fmla="*/ 1045028 h 1080144"/>
              <a:gd name="connsiteX0" fmla="*/ 35724 w 1222394"/>
              <a:gd name="connsiteY0" fmla="*/ 0 h 1081034"/>
              <a:gd name="connsiteX1" fmla="*/ 548908 w 1222394"/>
              <a:gd name="connsiteY1" fmla="*/ 466530 h 1081034"/>
              <a:gd name="connsiteX2" fmla="*/ 1211381 w 1222394"/>
              <a:gd name="connsiteY2" fmla="*/ 1045028 h 1081034"/>
              <a:gd name="connsiteX0" fmla="*/ 0 w 1186670"/>
              <a:gd name="connsiteY0" fmla="*/ 0 h 1081034"/>
              <a:gd name="connsiteX1" fmla="*/ 513184 w 1186670"/>
              <a:gd name="connsiteY1" fmla="*/ 466530 h 1081034"/>
              <a:gd name="connsiteX2" fmla="*/ 1175657 w 1186670"/>
              <a:gd name="connsiteY2" fmla="*/ 1045028 h 1081034"/>
              <a:gd name="connsiteX0" fmla="*/ 0 w 1192937"/>
              <a:gd name="connsiteY0" fmla="*/ 0 h 1081034"/>
              <a:gd name="connsiteX1" fmla="*/ 746450 w 1192937"/>
              <a:gd name="connsiteY1" fmla="*/ 466530 h 1081034"/>
              <a:gd name="connsiteX2" fmla="*/ 1175657 w 1192937"/>
              <a:gd name="connsiteY2" fmla="*/ 1045028 h 1081034"/>
              <a:gd name="connsiteX0" fmla="*/ 0 w 1157028"/>
              <a:gd name="connsiteY0" fmla="*/ 0 h 1116885"/>
              <a:gd name="connsiteX1" fmla="*/ 746450 w 1157028"/>
              <a:gd name="connsiteY1" fmla="*/ 466530 h 1116885"/>
              <a:gd name="connsiteX2" fmla="*/ 1138334 w 1157028"/>
              <a:gd name="connsiteY2" fmla="*/ 1082351 h 1116885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979"/>
              <a:gd name="connsiteY0" fmla="*/ 0 h 1109991"/>
              <a:gd name="connsiteX1" fmla="*/ 606491 w 909979"/>
              <a:gd name="connsiteY1" fmla="*/ 457199 h 1109991"/>
              <a:gd name="connsiteX2" fmla="*/ 886407 w 909979"/>
              <a:gd name="connsiteY2" fmla="*/ 1073020 h 1109991"/>
              <a:gd name="connsiteX0" fmla="*/ 0 w 910572"/>
              <a:gd name="connsiteY0" fmla="*/ 0 h 1109991"/>
              <a:gd name="connsiteX1" fmla="*/ 606491 w 910572"/>
              <a:gd name="connsiteY1" fmla="*/ 457199 h 1109991"/>
              <a:gd name="connsiteX2" fmla="*/ 886407 w 910572"/>
              <a:gd name="connsiteY2" fmla="*/ 1073020 h 1109991"/>
              <a:gd name="connsiteX0" fmla="*/ 0 w 910572"/>
              <a:gd name="connsiteY0" fmla="*/ 0 h 1109991"/>
              <a:gd name="connsiteX1" fmla="*/ 606491 w 910572"/>
              <a:gd name="connsiteY1" fmla="*/ 457199 h 1109991"/>
              <a:gd name="connsiteX2" fmla="*/ 886407 w 910572"/>
              <a:gd name="connsiteY2" fmla="*/ 1073020 h 1109991"/>
              <a:gd name="connsiteX0" fmla="*/ 0 w 907843"/>
              <a:gd name="connsiteY0" fmla="*/ 0 h 1107155"/>
              <a:gd name="connsiteX1" fmla="*/ 606491 w 907843"/>
              <a:gd name="connsiteY1" fmla="*/ 457199 h 1107155"/>
              <a:gd name="connsiteX2" fmla="*/ 886407 w 907843"/>
              <a:gd name="connsiteY2" fmla="*/ 1073020 h 1107155"/>
              <a:gd name="connsiteX0" fmla="*/ 0 w 907843"/>
              <a:gd name="connsiteY0" fmla="*/ 0 h 1107155"/>
              <a:gd name="connsiteX1" fmla="*/ 606491 w 907843"/>
              <a:gd name="connsiteY1" fmla="*/ 457199 h 1107155"/>
              <a:gd name="connsiteX2" fmla="*/ 886407 w 907843"/>
              <a:gd name="connsiteY2" fmla="*/ 1073020 h 1107155"/>
              <a:gd name="connsiteX0" fmla="*/ 0 w 886407"/>
              <a:gd name="connsiteY0" fmla="*/ 0 h 1073020"/>
              <a:gd name="connsiteX1" fmla="*/ 606491 w 886407"/>
              <a:gd name="connsiteY1" fmla="*/ 457199 h 1073020"/>
              <a:gd name="connsiteX2" fmla="*/ 886407 w 886407"/>
              <a:gd name="connsiteY2" fmla="*/ 1073020 h 107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407" h="1073020">
                <a:moveTo>
                  <a:pt x="0" y="0"/>
                </a:moveTo>
                <a:cubicBezTo>
                  <a:pt x="221537" y="84723"/>
                  <a:pt x="483114" y="286205"/>
                  <a:pt x="606491" y="457199"/>
                </a:cubicBezTo>
                <a:cubicBezTo>
                  <a:pt x="729868" y="628193"/>
                  <a:pt x="869147" y="906707"/>
                  <a:pt x="886407" y="1073020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6"/>
                </a:solidFill>
              </a:rPr>
              <a:t>  state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1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B1640C7-2676-40EF-A1CE-F5CD9A63FEA2}"/>
              </a:ext>
            </a:extLst>
          </p:cNvPr>
          <p:cNvSpPr/>
          <p:nvPr/>
        </p:nvSpPr>
        <p:spPr>
          <a:xfrm>
            <a:off x="802286" y="1009697"/>
            <a:ext cx="914400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Agent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408E3-44C4-4524-949D-58DEB6AB40CC}"/>
              </a:ext>
            </a:extLst>
          </p:cNvPr>
          <p:cNvSpPr/>
          <p:nvPr/>
        </p:nvSpPr>
        <p:spPr>
          <a:xfrm>
            <a:off x="3659279" y="1009696"/>
            <a:ext cx="1416342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4100868-B977-498B-860B-EDCB7E973DEA}"/>
              </a:ext>
            </a:extLst>
          </p:cNvPr>
          <p:cNvSpPr/>
          <p:nvPr/>
        </p:nvSpPr>
        <p:spPr>
          <a:xfrm>
            <a:off x="2019202" y="2823234"/>
            <a:ext cx="1362270" cy="62092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Planner</a:t>
            </a: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95288BB9-3195-44D5-B5AA-25E2D1669B07}"/>
              </a:ext>
            </a:extLst>
          </p:cNvPr>
          <p:cNvSpPr/>
          <p:nvPr/>
        </p:nvSpPr>
        <p:spPr>
          <a:xfrm>
            <a:off x="1511415" y="1529132"/>
            <a:ext cx="1018596" cy="1276578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1344335 w 2522818"/>
              <a:gd name="connsiteY0" fmla="*/ 0 h 1080144"/>
              <a:gd name="connsiteX1" fmla="*/ 19388 w 2522818"/>
              <a:gd name="connsiteY1" fmla="*/ 447869 h 1080144"/>
              <a:gd name="connsiteX2" fmla="*/ 2519992 w 2522818"/>
              <a:gd name="connsiteY2" fmla="*/ 1045028 h 1080144"/>
              <a:gd name="connsiteX0" fmla="*/ 35724 w 1222394"/>
              <a:gd name="connsiteY0" fmla="*/ 0 h 1081034"/>
              <a:gd name="connsiteX1" fmla="*/ 548908 w 1222394"/>
              <a:gd name="connsiteY1" fmla="*/ 466530 h 1081034"/>
              <a:gd name="connsiteX2" fmla="*/ 1211381 w 1222394"/>
              <a:gd name="connsiteY2" fmla="*/ 1045028 h 1081034"/>
              <a:gd name="connsiteX0" fmla="*/ 0 w 1186670"/>
              <a:gd name="connsiteY0" fmla="*/ 0 h 1081034"/>
              <a:gd name="connsiteX1" fmla="*/ 513184 w 1186670"/>
              <a:gd name="connsiteY1" fmla="*/ 466530 h 1081034"/>
              <a:gd name="connsiteX2" fmla="*/ 1175657 w 1186670"/>
              <a:gd name="connsiteY2" fmla="*/ 1045028 h 1081034"/>
              <a:gd name="connsiteX0" fmla="*/ 0 w 1192937"/>
              <a:gd name="connsiteY0" fmla="*/ 0 h 1081034"/>
              <a:gd name="connsiteX1" fmla="*/ 746450 w 1192937"/>
              <a:gd name="connsiteY1" fmla="*/ 466530 h 1081034"/>
              <a:gd name="connsiteX2" fmla="*/ 1175657 w 1192937"/>
              <a:gd name="connsiteY2" fmla="*/ 1045028 h 1081034"/>
              <a:gd name="connsiteX0" fmla="*/ 0 w 1157028"/>
              <a:gd name="connsiteY0" fmla="*/ 0 h 1116885"/>
              <a:gd name="connsiteX1" fmla="*/ 746450 w 1157028"/>
              <a:gd name="connsiteY1" fmla="*/ 466530 h 1116885"/>
              <a:gd name="connsiteX2" fmla="*/ 1138334 w 1157028"/>
              <a:gd name="connsiteY2" fmla="*/ 1082351 h 1116885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979"/>
              <a:gd name="connsiteY0" fmla="*/ 0 h 1109991"/>
              <a:gd name="connsiteX1" fmla="*/ 606491 w 909979"/>
              <a:gd name="connsiteY1" fmla="*/ 457199 h 1109991"/>
              <a:gd name="connsiteX2" fmla="*/ 886407 w 909979"/>
              <a:gd name="connsiteY2" fmla="*/ 1073020 h 1109991"/>
              <a:gd name="connsiteX0" fmla="*/ 0 w 910572"/>
              <a:gd name="connsiteY0" fmla="*/ 0 h 1109991"/>
              <a:gd name="connsiteX1" fmla="*/ 606491 w 910572"/>
              <a:gd name="connsiteY1" fmla="*/ 457199 h 1109991"/>
              <a:gd name="connsiteX2" fmla="*/ 886407 w 910572"/>
              <a:gd name="connsiteY2" fmla="*/ 1073020 h 1109991"/>
              <a:gd name="connsiteX0" fmla="*/ 0 w 910572"/>
              <a:gd name="connsiteY0" fmla="*/ 0 h 1109991"/>
              <a:gd name="connsiteX1" fmla="*/ 606491 w 910572"/>
              <a:gd name="connsiteY1" fmla="*/ 457199 h 1109991"/>
              <a:gd name="connsiteX2" fmla="*/ 886407 w 910572"/>
              <a:gd name="connsiteY2" fmla="*/ 1073020 h 1109991"/>
              <a:gd name="connsiteX0" fmla="*/ 0 w 907843"/>
              <a:gd name="connsiteY0" fmla="*/ 0 h 1107155"/>
              <a:gd name="connsiteX1" fmla="*/ 606491 w 907843"/>
              <a:gd name="connsiteY1" fmla="*/ 457199 h 1107155"/>
              <a:gd name="connsiteX2" fmla="*/ 886407 w 907843"/>
              <a:gd name="connsiteY2" fmla="*/ 1073020 h 1107155"/>
              <a:gd name="connsiteX0" fmla="*/ 0 w 907843"/>
              <a:gd name="connsiteY0" fmla="*/ 0 h 1107155"/>
              <a:gd name="connsiteX1" fmla="*/ 606491 w 907843"/>
              <a:gd name="connsiteY1" fmla="*/ 457199 h 1107155"/>
              <a:gd name="connsiteX2" fmla="*/ 886407 w 907843"/>
              <a:gd name="connsiteY2" fmla="*/ 1073020 h 1107155"/>
              <a:gd name="connsiteX0" fmla="*/ 0 w 886407"/>
              <a:gd name="connsiteY0" fmla="*/ 0 h 1073020"/>
              <a:gd name="connsiteX1" fmla="*/ 606491 w 886407"/>
              <a:gd name="connsiteY1" fmla="*/ 457199 h 1073020"/>
              <a:gd name="connsiteX2" fmla="*/ 886407 w 886407"/>
              <a:gd name="connsiteY2" fmla="*/ 1073020 h 107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407" h="1073020">
                <a:moveTo>
                  <a:pt x="0" y="0"/>
                </a:moveTo>
                <a:cubicBezTo>
                  <a:pt x="221537" y="84723"/>
                  <a:pt x="483114" y="286205"/>
                  <a:pt x="606491" y="457199"/>
                </a:cubicBezTo>
                <a:cubicBezTo>
                  <a:pt x="729868" y="628193"/>
                  <a:pt x="869147" y="906707"/>
                  <a:pt x="886407" y="1073020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6"/>
                </a:solidFill>
              </a:rPr>
              <a:t>  state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3DDA556-F978-4907-82D7-E2ACD9441031}"/>
              </a:ext>
            </a:extLst>
          </p:cNvPr>
          <p:cNvCxnSpPr/>
          <p:nvPr/>
        </p:nvCxnSpPr>
        <p:spPr>
          <a:xfrm flipH="1">
            <a:off x="2496124" y="3564112"/>
            <a:ext cx="261310" cy="26709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93A2405-1FEE-4F32-8B6F-BD8BD3944B57}"/>
              </a:ext>
            </a:extLst>
          </p:cNvPr>
          <p:cNvCxnSpPr>
            <a:cxnSpLocks/>
          </p:cNvCxnSpPr>
          <p:nvPr/>
        </p:nvCxnSpPr>
        <p:spPr>
          <a:xfrm>
            <a:off x="2757434" y="3564112"/>
            <a:ext cx="278449" cy="258187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155E527-04CB-4B56-BD6F-ED9C56CF7859}"/>
              </a:ext>
            </a:extLst>
          </p:cNvPr>
          <p:cNvCxnSpPr>
            <a:cxnSpLocks/>
          </p:cNvCxnSpPr>
          <p:nvPr/>
        </p:nvCxnSpPr>
        <p:spPr>
          <a:xfrm flipH="1">
            <a:off x="2878211" y="3822843"/>
            <a:ext cx="155596" cy="27243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05A71F0-D96C-4C47-AFAD-5A32CE755E72}"/>
              </a:ext>
            </a:extLst>
          </p:cNvPr>
          <p:cNvCxnSpPr>
            <a:cxnSpLocks/>
          </p:cNvCxnSpPr>
          <p:nvPr/>
        </p:nvCxnSpPr>
        <p:spPr>
          <a:xfrm>
            <a:off x="3035883" y="3825513"/>
            <a:ext cx="142016" cy="26709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B09B1635-6EFD-4987-9BD6-A35F2B23C7A5}"/>
              </a:ext>
            </a:extLst>
          </p:cNvPr>
          <p:cNvGrpSpPr/>
          <p:nvPr/>
        </p:nvGrpSpPr>
        <p:grpSpPr>
          <a:xfrm>
            <a:off x="2804471" y="4092431"/>
            <a:ext cx="160600" cy="690880"/>
            <a:chOff x="6411627" y="3925570"/>
            <a:chExt cx="114753" cy="392430"/>
          </a:xfrm>
        </p:grpSpPr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82C74356-FEC0-4A0F-8199-F354ED94B589}"/>
                </a:ext>
              </a:extLst>
            </p:cNvPr>
            <p:cNvSpPr/>
            <p:nvPr/>
          </p:nvSpPr>
          <p:spPr>
            <a:xfrm>
              <a:off x="6440973" y="3928592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F726C01A-6739-4118-86DF-0D49064D5EF5}"/>
                </a:ext>
              </a:extLst>
            </p:cNvPr>
            <p:cNvSpPr/>
            <p:nvPr/>
          </p:nvSpPr>
          <p:spPr>
            <a:xfrm rot="21124073">
              <a:off x="6488260" y="3925570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58E27F12-574D-4D8A-8D1F-F4BCAF900CDC}"/>
                </a:ext>
              </a:extLst>
            </p:cNvPr>
            <p:cNvSpPr/>
            <p:nvPr/>
          </p:nvSpPr>
          <p:spPr>
            <a:xfrm rot="574730">
              <a:off x="6411627" y="3926543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E437348F-5555-4405-8E18-EB008845EA0F}"/>
              </a:ext>
            </a:extLst>
          </p:cNvPr>
          <p:cNvGrpSpPr/>
          <p:nvPr/>
        </p:nvGrpSpPr>
        <p:grpSpPr>
          <a:xfrm>
            <a:off x="3116335" y="4092431"/>
            <a:ext cx="142016" cy="690880"/>
            <a:chOff x="6723491" y="3925570"/>
            <a:chExt cx="114754" cy="392430"/>
          </a:xfrm>
        </p:grpSpPr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E0951115-0ECA-4638-9CC9-641D399A5E99}"/>
                </a:ext>
              </a:extLst>
            </p:cNvPr>
            <p:cNvSpPr/>
            <p:nvPr/>
          </p:nvSpPr>
          <p:spPr>
            <a:xfrm>
              <a:off x="6752837" y="3928592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E7CB1C94-E01D-4989-B687-FEF586B0736D}"/>
                </a:ext>
              </a:extLst>
            </p:cNvPr>
            <p:cNvSpPr/>
            <p:nvPr/>
          </p:nvSpPr>
          <p:spPr>
            <a:xfrm rot="21124073">
              <a:off x="6800125" y="3925570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425557A7-BB29-48ED-810D-E5A98D8D78C8}"/>
                </a:ext>
              </a:extLst>
            </p:cNvPr>
            <p:cNvSpPr/>
            <p:nvPr/>
          </p:nvSpPr>
          <p:spPr>
            <a:xfrm rot="574730">
              <a:off x="6723491" y="3926543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8326FF2F-474E-47FE-8F72-1487DB04EA37}"/>
              </a:ext>
            </a:extLst>
          </p:cNvPr>
          <p:cNvCxnSpPr>
            <a:cxnSpLocks/>
          </p:cNvCxnSpPr>
          <p:nvPr/>
        </p:nvCxnSpPr>
        <p:spPr>
          <a:xfrm flipH="1">
            <a:off x="2349615" y="3831205"/>
            <a:ext cx="155596" cy="272434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693A61F7-5935-49D5-BB14-46176B40F0E2}"/>
              </a:ext>
            </a:extLst>
          </p:cNvPr>
          <p:cNvCxnSpPr>
            <a:cxnSpLocks/>
          </p:cNvCxnSpPr>
          <p:nvPr/>
        </p:nvCxnSpPr>
        <p:spPr>
          <a:xfrm>
            <a:off x="2510811" y="3831205"/>
            <a:ext cx="122658" cy="272434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4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B1640C7-2676-40EF-A1CE-F5CD9A63FEA2}"/>
              </a:ext>
            </a:extLst>
          </p:cNvPr>
          <p:cNvSpPr/>
          <p:nvPr/>
        </p:nvSpPr>
        <p:spPr>
          <a:xfrm>
            <a:off x="802286" y="1009697"/>
            <a:ext cx="914400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Agent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408E3-44C4-4524-949D-58DEB6AB40CC}"/>
              </a:ext>
            </a:extLst>
          </p:cNvPr>
          <p:cNvSpPr/>
          <p:nvPr/>
        </p:nvSpPr>
        <p:spPr>
          <a:xfrm>
            <a:off x="3659279" y="1009696"/>
            <a:ext cx="1416342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4100868-B977-498B-860B-EDCB7E973DEA}"/>
              </a:ext>
            </a:extLst>
          </p:cNvPr>
          <p:cNvSpPr/>
          <p:nvPr/>
        </p:nvSpPr>
        <p:spPr>
          <a:xfrm>
            <a:off x="2019202" y="2823234"/>
            <a:ext cx="1362270" cy="62092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Planner</a:t>
            </a: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95288BB9-3195-44D5-B5AA-25E2D1669B07}"/>
              </a:ext>
            </a:extLst>
          </p:cNvPr>
          <p:cNvSpPr/>
          <p:nvPr/>
        </p:nvSpPr>
        <p:spPr>
          <a:xfrm>
            <a:off x="1511415" y="1529132"/>
            <a:ext cx="1018596" cy="1276578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1344335 w 2522818"/>
              <a:gd name="connsiteY0" fmla="*/ 0 h 1080144"/>
              <a:gd name="connsiteX1" fmla="*/ 19388 w 2522818"/>
              <a:gd name="connsiteY1" fmla="*/ 447869 h 1080144"/>
              <a:gd name="connsiteX2" fmla="*/ 2519992 w 2522818"/>
              <a:gd name="connsiteY2" fmla="*/ 1045028 h 1080144"/>
              <a:gd name="connsiteX0" fmla="*/ 35724 w 1222394"/>
              <a:gd name="connsiteY0" fmla="*/ 0 h 1081034"/>
              <a:gd name="connsiteX1" fmla="*/ 548908 w 1222394"/>
              <a:gd name="connsiteY1" fmla="*/ 466530 h 1081034"/>
              <a:gd name="connsiteX2" fmla="*/ 1211381 w 1222394"/>
              <a:gd name="connsiteY2" fmla="*/ 1045028 h 1081034"/>
              <a:gd name="connsiteX0" fmla="*/ 0 w 1186670"/>
              <a:gd name="connsiteY0" fmla="*/ 0 h 1081034"/>
              <a:gd name="connsiteX1" fmla="*/ 513184 w 1186670"/>
              <a:gd name="connsiteY1" fmla="*/ 466530 h 1081034"/>
              <a:gd name="connsiteX2" fmla="*/ 1175657 w 1186670"/>
              <a:gd name="connsiteY2" fmla="*/ 1045028 h 1081034"/>
              <a:gd name="connsiteX0" fmla="*/ 0 w 1192937"/>
              <a:gd name="connsiteY0" fmla="*/ 0 h 1081034"/>
              <a:gd name="connsiteX1" fmla="*/ 746450 w 1192937"/>
              <a:gd name="connsiteY1" fmla="*/ 466530 h 1081034"/>
              <a:gd name="connsiteX2" fmla="*/ 1175657 w 1192937"/>
              <a:gd name="connsiteY2" fmla="*/ 1045028 h 1081034"/>
              <a:gd name="connsiteX0" fmla="*/ 0 w 1157028"/>
              <a:gd name="connsiteY0" fmla="*/ 0 h 1116885"/>
              <a:gd name="connsiteX1" fmla="*/ 746450 w 1157028"/>
              <a:gd name="connsiteY1" fmla="*/ 466530 h 1116885"/>
              <a:gd name="connsiteX2" fmla="*/ 1138334 w 1157028"/>
              <a:gd name="connsiteY2" fmla="*/ 1082351 h 1116885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979"/>
              <a:gd name="connsiteY0" fmla="*/ 0 h 1109991"/>
              <a:gd name="connsiteX1" fmla="*/ 606491 w 909979"/>
              <a:gd name="connsiteY1" fmla="*/ 457199 h 1109991"/>
              <a:gd name="connsiteX2" fmla="*/ 886407 w 909979"/>
              <a:gd name="connsiteY2" fmla="*/ 1073020 h 1109991"/>
              <a:gd name="connsiteX0" fmla="*/ 0 w 910572"/>
              <a:gd name="connsiteY0" fmla="*/ 0 h 1109991"/>
              <a:gd name="connsiteX1" fmla="*/ 606491 w 910572"/>
              <a:gd name="connsiteY1" fmla="*/ 457199 h 1109991"/>
              <a:gd name="connsiteX2" fmla="*/ 886407 w 910572"/>
              <a:gd name="connsiteY2" fmla="*/ 1073020 h 1109991"/>
              <a:gd name="connsiteX0" fmla="*/ 0 w 910572"/>
              <a:gd name="connsiteY0" fmla="*/ 0 h 1109991"/>
              <a:gd name="connsiteX1" fmla="*/ 606491 w 910572"/>
              <a:gd name="connsiteY1" fmla="*/ 457199 h 1109991"/>
              <a:gd name="connsiteX2" fmla="*/ 886407 w 910572"/>
              <a:gd name="connsiteY2" fmla="*/ 1073020 h 1109991"/>
              <a:gd name="connsiteX0" fmla="*/ 0 w 907843"/>
              <a:gd name="connsiteY0" fmla="*/ 0 h 1107155"/>
              <a:gd name="connsiteX1" fmla="*/ 606491 w 907843"/>
              <a:gd name="connsiteY1" fmla="*/ 457199 h 1107155"/>
              <a:gd name="connsiteX2" fmla="*/ 886407 w 907843"/>
              <a:gd name="connsiteY2" fmla="*/ 1073020 h 1107155"/>
              <a:gd name="connsiteX0" fmla="*/ 0 w 907843"/>
              <a:gd name="connsiteY0" fmla="*/ 0 h 1107155"/>
              <a:gd name="connsiteX1" fmla="*/ 606491 w 907843"/>
              <a:gd name="connsiteY1" fmla="*/ 457199 h 1107155"/>
              <a:gd name="connsiteX2" fmla="*/ 886407 w 907843"/>
              <a:gd name="connsiteY2" fmla="*/ 1073020 h 1107155"/>
              <a:gd name="connsiteX0" fmla="*/ 0 w 886407"/>
              <a:gd name="connsiteY0" fmla="*/ 0 h 1073020"/>
              <a:gd name="connsiteX1" fmla="*/ 606491 w 886407"/>
              <a:gd name="connsiteY1" fmla="*/ 457199 h 1073020"/>
              <a:gd name="connsiteX2" fmla="*/ 886407 w 886407"/>
              <a:gd name="connsiteY2" fmla="*/ 1073020 h 107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407" h="1073020">
                <a:moveTo>
                  <a:pt x="0" y="0"/>
                </a:moveTo>
                <a:cubicBezTo>
                  <a:pt x="221537" y="84723"/>
                  <a:pt x="483114" y="286205"/>
                  <a:pt x="606491" y="457199"/>
                </a:cubicBezTo>
                <a:cubicBezTo>
                  <a:pt x="729868" y="628193"/>
                  <a:pt x="869147" y="906707"/>
                  <a:pt x="886407" y="1073020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6"/>
                </a:solidFill>
              </a:rPr>
              <a:t>  state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46933879-A1C2-4946-A303-64430271FD93}"/>
              </a:ext>
            </a:extLst>
          </p:cNvPr>
          <p:cNvSpPr/>
          <p:nvPr/>
        </p:nvSpPr>
        <p:spPr>
          <a:xfrm>
            <a:off x="1165155" y="1545232"/>
            <a:ext cx="1184460" cy="1392820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1344335 w 2522818"/>
              <a:gd name="connsiteY0" fmla="*/ 0 h 1080144"/>
              <a:gd name="connsiteX1" fmla="*/ 19388 w 2522818"/>
              <a:gd name="connsiteY1" fmla="*/ 447869 h 1080144"/>
              <a:gd name="connsiteX2" fmla="*/ 2519992 w 2522818"/>
              <a:gd name="connsiteY2" fmla="*/ 1045028 h 1080144"/>
              <a:gd name="connsiteX0" fmla="*/ 35724 w 1222394"/>
              <a:gd name="connsiteY0" fmla="*/ 0 h 1081034"/>
              <a:gd name="connsiteX1" fmla="*/ 548908 w 1222394"/>
              <a:gd name="connsiteY1" fmla="*/ 466530 h 1081034"/>
              <a:gd name="connsiteX2" fmla="*/ 1211381 w 1222394"/>
              <a:gd name="connsiteY2" fmla="*/ 1045028 h 1081034"/>
              <a:gd name="connsiteX0" fmla="*/ 0 w 1186670"/>
              <a:gd name="connsiteY0" fmla="*/ 0 h 1081034"/>
              <a:gd name="connsiteX1" fmla="*/ 513184 w 1186670"/>
              <a:gd name="connsiteY1" fmla="*/ 466530 h 1081034"/>
              <a:gd name="connsiteX2" fmla="*/ 1175657 w 1186670"/>
              <a:gd name="connsiteY2" fmla="*/ 1045028 h 1081034"/>
              <a:gd name="connsiteX0" fmla="*/ 0 w 1192937"/>
              <a:gd name="connsiteY0" fmla="*/ 0 h 1081034"/>
              <a:gd name="connsiteX1" fmla="*/ 746450 w 1192937"/>
              <a:gd name="connsiteY1" fmla="*/ 466530 h 1081034"/>
              <a:gd name="connsiteX2" fmla="*/ 1175657 w 1192937"/>
              <a:gd name="connsiteY2" fmla="*/ 1045028 h 1081034"/>
              <a:gd name="connsiteX0" fmla="*/ 0 w 1157028"/>
              <a:gd name="connsiteY0" fmla="*/ 0 h 1116885"/>
              <a:gd name="connsiteX1" fmla="*/ 746450 w 1157028"/>
              <a:gd name="connsiteY1" fmla="*/ 466530 h 1116885"/>
              <a:gd name="connsiteX2" fmla="*/ 1138334 w 1157028"/>
              <a:gd name="connsiteY2" fmla="*/ 1082351 h 1116885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606629"/>
              <a:gd name="connsiteY0" fmla="*/ 223935 h 684170"/>
              <a:gd name="connsiteX1" fmla="*/ 606491 w 606629"/>
              <a:gd name="connsiteY1" fmla="*/ 681134 h 684170"/>
              <a:gd name="connsiteX2" fmla="*/ 55983 w 606629"/>
              <a:gd name="connsiteY2" fmla="*/ 0 h 684170"/>
              <a:gd name="connsiteX0" fmla="*/ 867748 w 986868"/>
              <a:gd name="connsiteY0" fmla="*/ 1222310 h 1259334"/>
              <a:gd name="connsiteX1" fmla="*/ 550508 w 986868"/>
              <a:gd name="connsiteY1" fmla="*/ 681134 h 1259334"/>
              <a:gd name="connsiteX2" fmla="*/ 0 w 986868"/>
              <a:gd name="connsiteY2" fmla="*/ 0 h 1259334"/>
              <a:gd name="connsiteX0" fmla="*/ 867748 w 867748"/>
              <a:gd name="connsiteY0" fmla="*/ 1222310 h 1222310"/>
              <a:gd name="connsiteX1" fmla="*/ 550508 w 867748"/>
              <a:gd name="connsiteY1" fmla="*/ 681134 h 1222310"/>
              <a:gd name="connsiteX2" fmla="*/ 0 w 867748"/>
              <a:gd name="connsiteY2" fmla="*/ 0 h 1222310"/>
              <a:gd name="connsiteX0" fmla="*/ 867748 w 867748"/>
              <a:gd name="connsiteY0" fmla="*/ 1222310 h 1222310"/>
              <a:gd name="connsiteX1" fmla="*/ 550508 w 867748"/>
              <a:gd name="connsiteY1" fmla="*/ 681134 h 1222310"/>
              <a:gd name="connsiteX2" fmla="*/ 0 w 867748"/>
              <a:gd name="connsiteY2" fmla="*/ 0 h 1222310"/>
              <a:gd name="connsiteX0" fmla="*/ 867748 w 867748"/>
              <a:gd name="connsiteY0" fmla="*/ 1222310 h 1222310"/>
              <a:gd name="connsiteX1" fmla="*/ 354565 w 867748"/>
              <a:gd name="connsiteY1" fmla="*/ 746448 h 1222310"/>
              <a:gd name="connsiteX2" fmla="*/ 0 w 867748"/>
              <a:gd name="connsiteY2" fmla="*/ 0 h 1222310"/>
              <a:gd name="connsiteX0" fmla="*/ 1063691 w 1063691"/>
              <a:gd name="connsiteY0" fmla="*/ 1119673 h 1119673"/>
              <a:gd name="connsiteX1" fmla="*/ 354565 w 1063691"/>
              <a:gd name="connsiteY1" fmla="*/ 746448 h 1119673"/>
              <a:gd name="connsiteX2" fmla="*/ 0 w 1063691"/>
              <a:gd name="connsiteY2" fmla="*/ 0 h 1119673"/>
              <a:gd name="connsiteX0" fmla="*/ 1063691 w 1063691"/>
              <a:gd name="connsiteY0" fmla="*/ 1119673 h 1119673"/>
              <a:gd name="connsiteX1" fmla="*/ 354565 w 1063691"/>
              <a:gd name="connsiteY1" fmla="*/ 746448 h 1119673"/>
              <a:gd name="connsiteX2" fmla="*/ 0 w 1063691"/>
              <a:gd name="connsiteY2" fmla="*/ 0 h 1119673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5030" h="1147665">
                <a:moveTo>
                  <a:pt x="1045030" y="1147665"/>
                </a:moveTo>
                <a:cubicBezTo>
                  <a:pt x="878340" y="1132273"/>
                  <a:pt x="594594" y="1022296"/>
                  <a:pt x="354565" y="746448"/>
                </a:cubicBezTo>
                <a:cubicBezTo>
                  <a:pt x="114536" y="470600"/>
                  <a:pt x="22325" y="194300"/>
                  <a:pt x="0" y="0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FBEB84E-806E-4DB0-B7D2-7D731497037C}"/>
              </a:ext>
            </a:extLst>
          </p:cNvPr>
          <p:cNvSpPr txBox="1"/>
          <p:nvPr/>
        </p:nvSpPr>
        <p:spPr>
          <a:xfrm>
            <a:off x="284234" y="2682497"/>
            <a:ext cx="195050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recommendation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3DDA556-F978-4907-82D7-E2ACD9441031}"/>
              </a:ext>
            </a:extLst>
          </p:cNvPr>
          <p:cNvCxnSpPr/>
          <p:nvPr/>
        </p:nvCxnSpPr>
        <p:spPr>
          <a:xfrm flipH="1">
            <a:off x="2496124" y="3564112"/>
            <a:ext cx="261310" cy="26709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93A2405-1FEE-4F32-8B6F-BD8BD3944B57}"/>
              </a:ext>
            </a:extLst>
          </p:cNvPr>
          <p:cNvCxnSpPr>
            <a:cxnSpLocks/>
          </p:cNvCxnSpPr>
          <p:nvPr/>
        </p:nvCxnSpPr>
        <p:spPr>
          <a:xfrm>
            <a:off x="2757434" y="3564112"/>
            <a:ext cx="278449" cy="258187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155E527-04CB-4B56-BD6F-ED9C56CF7859}"/>
              </a:ext>
            </a:extLst>
          </p:cNvPr>
          <p:cNvCxnSpPr>
            <a:cxnSpLocks/>
          </p:cNvCxnSpPr>
          <p:nvPr/>
        </p:nvCxnSpPr>
        <p:spPr>
          <a:xfrm flipH="1">
            <a:off x="2878211" y="3822843"/>
            <a:ext cx="155596" cy="27243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05A71F0-D96C-4C47-AFAD-5A32CE755E72}"/>
              </a:ext>
            </a:extLst>
          </p:cNvPr>
          <p:cNvCxnSpPr>
            <a:cxnSpLocks/>
          </p:cNvCxnSpPr>
          <p:nvPr/>
        </p:nvCxnSpPr>
        <p:spPr>
          <a:xfrm>
            <a:off x="3035883" y="3825513"/>
            <a:ext cx="142016" cy="26709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B09B1635-6EFD-4987-9BD6-A35F2B23C7A5}"/>
              </a:ext>
            </a:extLst>
          </p:cNvPr>
          <p:cNvGrpSpPr/>
          <p:nvPr/>
        </p:nvGrpSpPr>
        <p:grpSpPr>
          <a:xfrm>
            <a:off x="2804471" y="4092431"/>
            <a:ext cx="160600" cy="690880"/>
            <a:chOff x="6411627" y="3925570"/>
            <a:chExt cx="114753" cy="392430"/>
          </a:xfrm>
        </p:grpSpPr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82C74356-FEC0-4A0F-8199-F354ED94B589}"/>
                </a:ext>
              </a:extLst>
            </p:cNvPr>
            <p:cNvSpPr/>
            <p:nvPr/>
          </p:nvSpPr>
          <p:spPr>
            <a:xfrm>
              <a:off x="6440973" y="3928592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F726C01A-6739-4118-86DF-0D49064D5EF5}"/>
                </a:ext>
              </a:extLst>
            </p:cNvPr>
            <p:cNvSpPr/>
            <p:nvPr/>
          </p:nvSpPr>
          <p:spPr>
            <a:xfrm rot="21124073">
              <a:off x="6488260" y="3925570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58E27F12-574D-4D8A-8D1F-F4BCAF900CDC}"/>
                </a:ext>
              </a:extLst>
            </p:cNvPr>
            <p:cNvSpPr/>
            <p:nvPr/>
          </p:nvSpPr>
          <p:spPr>
            <a:xfrm rot="574730">
              <a:off x="6411627" y="3926543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E437348F-5555-4405-8E18-EB008845EA0F}"/>
              </a:ext>
            </a:extLst>
          </p:cNvPr>
          <p:cNvGrpSpPr/>
          <p:nvPr/>
        </p:nvGrpSpPr>
        <p:grpSpPr>
          <a:xfrm>
            <a:off x="3116335" y="4092431"/>
            <a:ext cx="142016" cy="690880"/>
            <a:chOff x="6723491" y="3925570"/>
            <a:chExt cx="114754" cy="392430"/>
          </a:xfrm>
        </p:grpSpPr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E0951115-0ECA-4638-9CC9-641D399A5E99}"/>
                </a:ext>
              </a:extLst>
            </p:cNvPr>
            <p:cNvSpPr/>
            <p:nvPr/>
          </p:nvSpPr>
          <p:spPr>
            <a:xfrm>
              <a:off x="6752837" y="3928592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E7CB1C94-E01D-4989-B687-FEF586B0736D}"/>
                </a:ext>
              </a:extLst>
            </p:cNvPr>
            <p:cNvSpPr/>
            <p:nvPr/>
          </p:nvSpPr>
          <p:spPr>
            <a:xfrm rot="21124073">
              <a:off x="6800125" y="3925570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425557A7-BB29-48ED-810D-E5A98D8D78C8}"/>
                </a:ext>
              </a:extLst>
            </p:cNvPr>
            <p:cNvSpPr/>
            <p:nvPr/>
          </p:nvSpPr>
          <p:spPr>
            <a:xfrm rot="574730">
              <a:off x="6723491" y="3926543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8326FF2F-474E-47FE-8F72-1487DB04EA37}"/>
              </a:ext>
            </a:extLst>
          </p:cNvPr>
          <p:cNvCxnSpPr>
            <a:cxnSpLocks/>
          </p:cNvCxnSpPr>
          <p:nvPr/>
        </p:nvCxnSpPr>
        <p:spPr>
          <a:xfrm flipH="1">
            <a:off x="2349615" y="3831205"/>
            <a:ext cx="155596" cy="272434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693A61F7-5935-49D5-BB14-46176B40F0E2}"/>
              </a:ext>
            </a:extLst>
          </p:cNvPr>
          <p:cNvCxnSpPr>
            <a:cxnSpLocks/>
          </p:cNvCxnSpPr>
          <p:nvPr/>
        </p:nvCxnSpPr>
        <p:spPr>
          <a:xfrm>
            <a:off x="2510811" y="3831205"/>
            <a:ext cx="122658" cy="272434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3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B1640C7-2676-40EF-A1CE-F5CD9A63FEA2}"/>
              </a:ext>
            </a:extLst>
          </p:cNvPr>
          <p:cNvSpPr/>
          <p:nvPr/>
        </p:nvSpPr>
        <p:spPr>
          <a:xfrm>
            <a:off x="802286" y="1009697"/>
            <a:ext cx="914400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Agent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408E3-44C4-4524-949D-58DEB6AB40CC}"/>
              </a:ext>
            </a:extLst>
          </p:cNvPr>
          <p:cNvSpPr/>
          <p:nvPr/>
        </p:nvSpPr>
        <p:spPr>
          <a:xfrm>
            <a:off x="3659279" y="1009696"/>
            <a:ext cx="1416342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4100868-B977-498B-860B-EDCB7E973DEA}"/>
              </a:ext>
            </a:extLst>
          </p:cNvPr>
          <p:cNvSpPr/>
          <p:nvPr/>
        </p:nvSpPr>
        <p:spPr>
          <a:xfrm>
            <a:off x="2019202" y="2823234"/>
            <a:ext cx="1362270" cy="62092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Planner</a:t>
            </a: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95288BB9-3195-44D5-B5AA-25E2D1669B07}"/>
              </a:ext>
            </a:extLst>
          </p:cNvPr>
          <p:cNvSpPr/>
          <p:nvPr/>
        </p:nvSpPr>
        <p:spPr>
          <a:xfrm>
            <a:off x="1511415" y="1529132"/>
            <a:ext cx="1018596" cy="1276578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1344335 w 2522818"/>
              <a:gd name="connsiteY0" fmla="*/ 0 h 1080144"/>
              <a:gd name="connsiteX1" fmla="*/ 19388 w 2522818"/>
              <a:gd name="connsiteY1" fmla="*/ 447869 h 1080144"/>
              <a:gd name="connsiteX2" fmla="*/ 2519992 w 2522818"/>
              <a:gd name="connsiteY2" fmla="*/ 1045028 h 1080144"/>
              <a:gd name="connsiteX0" fmla="*/ 35724 w 1222394"/>
              <a:gd name="connsiteY0" fmla="*/ 0 h 1081034"/>
              <a:gd name="connsiteX1" fmla="*/ 548908 w 1222394"/>
              <a:gd name="connsiteY1" fmla="*/ 466530 h 1081034"/>
              <a:gd name="connsiteX2" fmla="*/ 1211381 w 1222394"/>
              <a:gd name="connsiteY2" fmla="*/ 1045028 h 1081034"/>
              <a:gd name="connsiteX0" fmla="*/ 0 w 1186670"/>
              <a:gd name="connsiteY0" fmla="*/ 0 h 1081034"/>
              <a:gd name="connsiteX1" fmla="*/ 513184 w 1186670"/>
              <a:gd name="connsiteY1" fmla="*/ 466530 h 1081034"/>
              <a:gd name="connsiteX2" fmla="*/ 1175657 w 1186670"/>
              <a:gd name="connsiteY2" fmla="*/ 1045028 h 1081034"/>
              <a:gd name="connsiteX0" fmla="*/ 0 w 1192937"/>
              <a:gd name="connsiteY0" fmla="*/ 0 h 1081034"/>
              <a:gd name="connsiteX1" fmla="*/ 746450 w 1192937"/>
              <a:gd name="connsiteY1" fmla="*/ 466530 h 1081034"/>
              <a:gd name="connsiteX2" fmla="*/ 1175657 w 1192937"/>
              <a:gd name="connsiteY2" fmla="*/ 1045028 h 1081034"/>
              <a:gd name="connsiteX0" fmla="*/ 0 w 1157028"/>
              <a:gd name="connsiteY0" fmla="*/ 0 h 1116885"/>
              <a:gd name="connsiteX1" fmla="*/ 746450 w 1157028"/>
              <a:gd name="connsiteY1" fmla="*/ 466530 h 1116885"/>
              <a:gd name="connsiteX2" fmla="*/ 1138334 w 1157028"/>
              <a:gd name="connsiteY2" fmla="*/ 1082351 h 1116885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979"/>
              <a:gd name="connsiteY0" fmla="*/ 0 h 1109991"/>
              <a:gd name="connsiteX1" fmla="*/ 606491 w 909979"/>
              <a:gd name="connsiteY1" fmla="*/ 457199 h 1109991"/>
              <a:gd name="connsiteX2" fmla="*/ 886407 w 909979"/>
              <a:gd name="connsiteY2" fmla="*/ 1073020 h 1109991"/>
              <a:gd name="connsiteX0" fmla="*/ 0 w 910572"/>
              <a:gd name="connsiteY0" fmla="*/ 0 h 1109991"/>
              <a:gd name="connsiteX1" fmla="*/ 606491 w 910572"/>
              <a:gd name="connsiteY1" fmla="*/ 457199 h 1109991"/>
              <a:gd name="connsiteX2" fmla="*/ 886407 w 910572"/>
              <a:gd name="connsiteY2" fmla="*/ 1073020 h 1109991"/>
              <a:gd name="connsiteX0" fmla="*/ 0 w 910572"/>
              <a:gd name="connsiteY0" fmla="*/ 0 h 1109991"/>
              <a:gd name="connsiteX1" fmla="*/ 606491 w 910572"/>
              <a:gd name="connsiteY1" fmla="*/ 457199 h 1109991"/>
              <a:gd name="connsiteX2" fmla="*/ 886407 w 910572"/>
              <a:gd name="connsiteY2" fmla="*/ 1073020 h 1109991"/>
              <a:gd name="connsiteX0" fmla="*/ 0 w 907843"/>
              <a:gd name="connsiteY0" fmla="*/ 0 h 1107155"/>
              <a:gd name="connsiteX1" fmla="*/ 606491 w 907843"/>
              <a:gd name="connsiteY1" fmla="*/ 457199 h 1107155"/>
              <a:gd name="connsiteX2" fmla="*/ 886407 w 907843"/>
              <a:gd name="connsiteY2" fmla="*/ 1073020 h 1107155"/>
              <a:gd name="connsiteX0" fmla="*/ 0 w 907843"/>
              <a:gd name="connsiteY0" fmla="*/ 0 h 1107155"/>
              <a:gd name="connsiteX1" fmla="*/ 606491 w 907843"/>
              <a:gd name="connsiteY1" fmla="*/ 457199 h 1107155"/>
              <a:gd name="connsiteX2" fmla="*/ 886407 w 907843"/>
              <a:gd name="connsiteY2" fmla="*/ 1073020 h 1107155"/>
              <a:gd name="connsiteX0" fmla="*/ 0 w 886407"/>
              <a:gd name="connsiteY0" fmla="*/ 0 h 1073020"/>
              <a:gd name="connsiteX1" fmla="*/ 606491 w 886407"/>
              <a:gd name="connsiteY1" fmla="*/ 457199 h 1073020"/>
              <a:gd name="connsiteX2" fmla="*/ 886407 w 886407"/>
              <a:gd name="connsiteY2" fmla="*/ 1073020 h 107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407" h="1073020">
                <a:moveTo>
                  <a:pt x="0" y="0"/>
                </a:moveTo>
                <a:cubicBezTo>
                  <a:pt x="221537" y="84723"/>
                  <a:pt x="483114" y="286205"/>
                  <a:pt x="606491" y="457199"/>
                </a:cubicBezTo>
                <a:cubicBezTo>
                  <a:pt x="729868" y="628193"/>
                  <a:pt x="869147" y="906707"/>
                  <a:pt x="886407" y="1073020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6"/>
                </a:solidFill>
              </a:rPr>
              <a:t>  state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120C6A77-A4E6-44B2-A61B-20376C56A267}"/>
              </a:ext>
            </a:extLst>
          </p:cNvPr>
          <p:cNvSpPr/>
          <p:nvPr/>
        </p:nvSpPr>
        <p:spPr>
          <a:xfrm>
            <a:off x="1744679" y="832336"/>
            <a:ext cx="1884784" cy="279990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1331904 w 1331904"/>
              <a:gd name="connsiteY0" fmla="*/ 37323 h 485302"/>
              <a:gd name="connsiteX1" fmla="*/ 6957 w 1331904"/>
              <a:gd name="connsiteY1" fmla="*/ 485192 h 485302"/>
              <a:gd name="connsiteX2" fmla="*/ 753406 w 1331904"/>
              <a:gd name="connsiteY2" fmla="*/ 0 h 485302"/>
              <a:gd name="connsiteX0" fmla="*/ 21722 w 1787061"/>
              <a:gd name="connsiteY0" fmla="*/ 111968 h 486436"/>
              <a:gd name="connsiteX1" fmla="*/ 1029428 w 1787061"/>
              <a:gd name="connsiteY1" fmla="*/ 485192 h 486436"/>
              <a:gd name="connsiteX2" fmla="*/ 1775877 w 1787061"/>
              <a:gd name="connsiteY2" fmla="*/ 0 h 486436"/>
              <a:gd name="connsiteX0" fmla="*/ 0 w 1765339"/>
              <a:gd name="connsiteY0" fmla="*/ 111968 h 485555"/>
              <a:gd name="connsiteX1" fmla="*/ 1007706 w 1765339"/>
              <a:gd name="connsiteY1" fmla="*/ 485192 h 485555"/>
              <a:gd name="connsiteX2" fmla="*/ 1754155 w 1765339"/>
              <a:gd name="connsiteY2" fmla="*/ 0 h 485555"/>
              <a:gd name="connsiteX0" fmla="*/ 0 w 1764865"/>
              <a:gd name="connsiteY0" fmla="*/ 252660 h 252660"/>
              <a:gd name="connsiteX1" fmla="*/ 979714 w 1764865"/>
              <a:gd name="connsiteY1" fmla="*/ 733 h 252660"/>
              <a:gd name="connsiteX2" fmla="*/ 1754155 w 1764865"/>
              <a:gd name="connsiteY2" fmla="*/ 140692 h 252660"/>
              <a:gd name="connsiteX0" fmla="*/ 0 w 1765014"/>
              <a:gd name="connsiteY0" fmla="*/ 257205 h 257205"/>
              <a:gd name="connsiteX1" fmla="*/ 979714 w 1765014"/>
              <a:gd name="connsiteY1" fmla="*/ 5278 h 257205"/>
              <a:gd name="connsiteX2" fmla="*/ 1754155 w 1765014"/>
              <a:gd name="connsiteY2" fmla="*/ 145237 h 257205"/>
              <a:gd name="connsiteX0" fmla="*/ 0 w 1754155"/>
              <a:gd name="connsiteY0" fmla="*/ 257205 h 257205"/>
              <a:gd name="connsiteX1" fmla="*/ 979714 w 1754155"/>
              <a:gd name="connsiteY1" fmla="*/ 5278 h 257205"/>
              <a:gd name="connsiteX2" fmla="*/ 1754155 w 1754155"/>
              <a:gd name="connsiteY2" fmla="*/ 145237 h 257205"/>
              <a:gd name="connsiteX0" fmla="*/ 0 w 1884784"/>
              <a:gd name="connsiteY0" fmla="*/ 258567 h 277228"/>
              <a:gd name="connsiteX1" fmla="*/ 979714 w 1884784"/>
              <a:gd name="connsiteY1" fmla="*/ 6640 h 277228"/>
              <a:gd name="connsiteX2" fmla="*/ 1884784 w 1884784"/>
              <a:gd name="connsiteY2" fmla="*/ 277228 h 277228"/>
              <a:gd name="connsiteX0" fmla="*/ 0 w 1884784"/>
              <a:gd name="connsiteY0" fmla="*/ 258567 h 277228"/>
              <a:gd name="connsiteX1" fmla="*/ 979714 w 1884784"/>
              <a:gd name="connsiteY1" fmla="*/ 6640 h 277228"/>
              <a:gd name="connsiteX2" fmla="*/ 1884784 w 1884784"/>
              <a:gd name="connsiteY2" fmla="*/ 277228 h 277228"/>
              <a:gd name="connsiteX0" fmla="*/ 0 w 1884784"/>
              <a:gd name="connsiteY0" fmla="*/ 266161 h 284822"/>
              <a:gd name="connsiteX1" fmla="*/ 933061 w 1884784"/>
              <a:gd name="connsiteY1" fmla="*/ 4904 h 284822"/>
              <a:gd name="connsiteX2" fmla="*/ 1884784 w 1884784"/>
              <a:gd name="connsiteY2" fmla="*/ 284822 h 284822"/>
              <a:gd name="connsiteX0" fmla="*/ 0 w 1884784"/>
              <a:gd name="connsiteY0" fmla="*/ 266161 h 284822"/>
              <a:gd name="connsiteX1" fmla="*/ 933061 w 1884784"/>
              <a:gd name="connsiteY1" fmla="*/ 4904 h 284822"/>
              <a:gd name="connsiteX2" fmla="*/ 1884784 w 1884784"/>
              <a:gd name="connsiteY2" fmla="*/ 284822 h 284822"/>
              <a:gd name="connsiteX0" fmla="*/ 0 w 1884784"/>
              <a:gd name="connsiteY0" fmla="*/ 261329 h 279990"/>
              <a:gd name="connsiteX1" fmla="*/ 933061 w 1884784"/>
              <a:gd name="connsiteY1" fmla="*/ 72 h 279990"/>
              <a:gd name="connsiteX2" fmla="*/ 1884784 w 1884784"/>
              <a:gd name="connsiteY2" fmla="*/ 279990 h 27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4784" h="279990">
                <a:moveTo>
                  <a:pt x="0" y="261329"/>
                </a:moveTo>
                <a:cubicBezTo>
                  <a:pt x="286138" y="94934"/>
                  <a:pt x="562947" y="-3038"/>
                  <a:pt x="933061" y="72"/>
                </a:cubicBezTo>
                <a:cubicBezTo>
                  <a:pt x="1303175" y="3182"/>
                  <a:pt x="1598645" y="149361"/>
                  <a:pt x="1884784" y="279990"/>
                </a:cubicBezTo>
              </a:path>
            </a:pathLst>
          </a:custGeom>
          <a:ln w="2857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/>
                </a:solidFill>
              </a:rPr>
              <a:t>action</a:t>
            </a:r>
            <a:endParaRPr lang="en-US" dirty="0">
              <a:solidFill>
                <a:schemeClr val="accent5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46933879-A1C2-4946-A303-64430271FD93}"/>
              </a:ext>
            </a:extLst>
          </p:cNvPr>
          <p:cNvSpPr/>
          <p:nvPr/>
        </p:nvSpPr>
        <p:spPr>
          <a:xfrm>
            <a:off x="1165155" y="1545232"/>
            <a:ext cx="1184460" cy="1392820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1344335 w 2522818"/>
              <a:gd name="connsiteY0" fmla="*/ 0 h 1080144"/>
              <a:gd name="connsiteX1" fmla="*/ 19388 w 2522818"/>
              <a:gd name="connsiteY1" fmla="*/ 447869 h 1080144"/>
              <a:gd name="connsiteX2" fmla="*/ 2519992 w 2522818"/>
              <a:gd name="connsiteY2" fmla="*/ 1045028 h 1080144"/>
              <a:gd name="connsiteX0" fmla="*/ 35724 w 1222394"/>
              <a:gd name="connsiteY0" fmla="*/ 0 h 1081034"/>
              <a:gd name="connsiteX1" fmla="*/ 548908 w 1222394"/>
              <a:gd name="connsiteY1" fmla="*/ 466530 h 1081034"/>
              <a:gd name="connsiteX2" fmla="*/ 1211381 w 1222394"/>
              <a:gd name="connsiteY2" fmla="*/ 1045028 h 1081034"/>
              <a:gd name="connsiteX0" fmla="*/ 0 w 1186670"/>
              <a:gd name="connsiteY0" fmla="*/ 0 h 1081034"/>
              <a:gd name="connsiteX1" fmla="*/ 513184 w 1186670"/>
              <a:gd name="connsiteY1" fmla="*/ 466530 h 1081034"/>
              <a:gd name="connsiteX2" fmla="*/ 1175657 w 1186670"/>
              <a:gd name="connsiteY2" fmla="*/ 1045028 h 1081034"/>
              <a:gd name="connsiteX0" fmla="*/ 0 w 1192937"/>
              <a:gd name="connsiteY0" fmla="*/ 0 h 1081034"/>
              <a:gd name="connsiteX1" fmla="*/ 746450 w 1192937"/>
              <a:gd name="connsiteY1" fmla="*/ 466530 h 1081034"/>
              <a:gd name="connsiteX2" fmla="*/ 1175657 w 1192937"/>
              <a:gd name="connsiteY2" fmla="*/ 1045028 h 1081034"/>
              <a:gd name="connsiteX0" fmla="*/ 0 w 1157028"/>
              <a:gd name="connsiteY0" fmla="*/ 0 h 1116885"/>
              <a:gd name="connsiteX1" fmla="*/ 746450 w 1157028"/>
              <a:gd name="connsiteY1" fmla="*/ 466530 h 1116885"/>
              <a:gd name="connsiteX2" fmla="*/ 1138334 w 1157028"/>
              <a:gd name="connsiteY2" fmla="*/ 1082351 h 1116885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606629"/>
              <a:gd name="connsiteY0" fmla="*/ 223935 h 684170"/>
              <a:gd name="connsiteX1" fmla="*/ 606491 w 606629"/>
              <a:gd name="connsiteY1" fmla="*/ 681134 h 684170"/>
              <a:gd name="connsiteX2" fmla="*/ 55983 w 606629"/>
              <a:gd name="connsiteY2" fmla="*/ 0 h 684170"/>
              <a:gd name="connsiteX0" fmla="*/ 867748 w 986868"/>
              <a:gd name="connsiteY0" fmla="*/ 1222310 h 1259334"/>
              <a:gd name="connsiteX1" fmla="*/ 550508 w 986868"/>
              <a:gd name="connsiteY1" fmla="*/ 681134 h 1259334"/>
              <a:gd name="connsiteX2" fmla="*/ 0 w 986868"/>
              <a:gd name="connsiteY2" fmla="*/ 0 h 1259334"/>
              <a:gd name="connsiteX0" fmla="*/ 867748 w 867748"/>
              <a:gd name="connsiteY0" fmla="*/ 1222310 h 1222310"/>
              <a:gd name="connsiteX1" fmla="*/ 550508 w 867748"/>
              <a:gd name="connsiteY1" fmla="*/ 681134 h 1222310"/>
              <a:gd name="connsiteX2" fmla="*/ 0 w 867748"/>
              <a:gd name="connsiteY2" fmla="*/ 0 h 1222310"/>
              <a:gd name="connsiteX0" fmla="*/ 867748 w 867748"/>
              <a:gd name="connsiteY0" fmla="*/ 1222310 h 1222310"/>
              <a:gd name="connsiteX1" fmla="*/ 550508 w 867748"/>
              <a:gd name="connsiteY1" fmla="*/ 681134 h 1222310"/>
              <a:gd name="connsiteX2" fmla="*/ 0 w 867748"/>
              <a:gd name="connsiteY2" fmla="*/ 0 h 1222310"/>
              <a:gd name="connsiteX0" fmla="*/ 867748 w 867748"/>
              <a:gd name="connsiteY0" fmla="*/ 1222310 h 1222310"/>
              <a:gd name="connsiteX1" fmla="*/ 354565 w 867748"/>
              <a:gd name="connsiteY1" fmla="*/ 746448 h 1222310"/>
              <a:gd name="connsiteX2" fmla="*/ 0 w 867748"/>
              <a:gd name="connsiteY2" fmla="*/ 0 h 1222310"/>
              <a:gd name="connsiteX0" fmla="*/ 1063691 w 1063691"/>
              <a:gd name="connsiteY0" fmla="*/ 1119673 h 1119673"/>
              <a:gd name="connsiteX1" fmla="*/ 354565 w 1063691"/>
              <a:gd name="connsiteY1" fmla="*/ 746448 h 1119673"/>
              <a:gd name="connsiteX2" fmla="*/ 0 w 1063691"/>
              <a:gd name="connsiteY2" fmla="*/ 0 h 1119673"/>
              <a:gd name="connsiteX0" fmla="*/ 1063691 w 1063691"/>
              <a:gd name="connsiteY0" fmla="*/ 1119673 h 1119673"/>
              <a:gd name="connsiteX1" fmla="*/ 354565 w 1063691"/>
              <a:gd name="connsiteY1" fmla="*/ 746448 h 1119673"/>
              <a:gd name="connsiteX2" fmla="*/ 0 w 1063691"/>
              <a:gd name="connsiteY2" fmla="*/ 0 h 1119673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5030" h="1147665">
                <a:moveTo>
                  <a:pt x="1045030" y="1147665"/>
                </a:moveTo>
                <a:cubicBezTo>
                  <a:pt x="878340" y="1132273"/>
                  <a:pt x="594594" y="1022296"/>
                  <a:pt x="354565" y="746448"/>
                </a:cubicBezTo>
                <a:cubicBezTo>
                  <a:pt x="114536" y="470600"/>
                  <a:pt x="22325" y="194300"/>
                  <a:pt x="0" y="0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FBEB84E-806E-4DB0-B7D2-7D731497037C}"/>
              </a:ext>
            </a:extLst>
          </p:cNvPr>
          <p:cNvSpPr txBox="1"/>
          <p:nvPr/>
        </p:nvSpPr>
        <p:spPr>
          <a:xfrm>
            <a:off x="284234" y="2682497"/>
            <a:ext cx="195050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recommendation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3DDA556-F978-4907-82D7-E2ACD9441031}"/>
              </a:ext>
            </a:extLst>
          </p:cNvPr>
          <p:cNvCxnSpPr/>
          <p:nvPr/>
        </p:nvCxnSpPr>
        <p:spPr>
          <a:xfrm flipH="1">
            <a:off x="2496124" y="3564112"/>
            <a:ext cx="261310" cy="26709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93A2405-1FEE-4F32-8B6F-BD8BD3944B57}"/>
              </a:ext>
            </a:extLst>
          </p:cNvPr>
          <p:cNvCxnSpPr>
            <a:cxnSpLocks/>
          </p:cNvCxnSpPr>
          <p:nvPr/>
        </p:nvCxnSpPr>
        <p:spPr>
          <a:xfrm>
            <a:off x="2757434" y="3564112"/>
            <a:ext cx="278449" cy="258187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155E527-04CB-4B56-BD6F-ED9C56CF7859}"/>
              </a:ext>
            </a:extLst>
          </p:cNvPr>
          <p:cNvCxnSpPr>
            <a:cxnSpLocks/>
          </p:cNvCxnSpPr>
          <p:nvPr/>
        </p:nvCxnSpPr>
        <p:spPr>
          <a:xfrm flipH="1">
            <a:off x="2878211" y="3822843"/>
            <a:ext cx="155596" cy="27243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05A71F0-D96C-4C47-AFAD-5A32CE755E72}"/>
              </a:ext>
            </a:extLst>
          </p:cNvPr>
          <p:cNvCxnSpPr>
            <a:cxnSpLocks/>
          </p:cNvCxnSpPr>
          <p:nvPr/>
        </p:nvCxnSpPr>
        <p:spPr>
          <a:xfrm>
            <a:off x="3035883" y="3825513"/>
            <a:ext cx="142016" cy="26709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B09B1635-6EFD-4987-9BD6-A35F2B23C7A5}"/>
              </a:ext>
            </a:extLst>
          </p:cNvPr>
          <p:cNvGrpSpPr/>
          <p:nvPr/>
        </p:nvGrpSpPr>
        <p:grpSpPr>
          <a:xfrm>
            <a:off x="2804471" y="4092431"/>
            <a:ext cx="160600" cy="690880"/>
            <a:chOff x="6411627" y="3925570"/>
            <a:chExt cx="114753" cy="392430"/>
          </a:xfrm>
        </p:grpSpPr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82C74356-FEC0-4A0F-8199-F354ED94B589}"/>
                </a:ext>
              </a:extLst>
            </p:cNvPr>
            <p:cNvSpPr/>
            <p:nvPr/>
          </p:nvSpPr>
          <p:spPr>
            <a:xfrm>
              <a:off x="6440973" y="3928592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F726C01A-6739-4118-86DF-0D49064D5EF5}"/>
                </a:ext>
              </a:extLst>
            </p:cNvPr>
            <p:cNvSpPr/>
            <p:nvPr/>
          </p:nvSpPr>
          <p:spPr>
            <a:xfrm rot="21124073">
              <a:off x="6488260" y="3925570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58E27F12-574D-4D8A-8D1F-F4BCAF900CDC}"/>
                </a:ext>
              </a:extLst>
            </p:cNvPr>
            <p:cNvSpPr/>
            <p:nvPr/>
          </p:nvSpPr>
          <p:spPr>
            <a:xfrm rot="574730">
              <a:off x="6411627" y="3926543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E437348F-5555-4405-8E18-EB008845EA0F}"/>
              </a:ext>
            </a:extLst>
          </p:cNvPr>
          <p:cNvGrpSpPr/>
          <p:nvPr/>
        </p:nvGrpSpPr>
        <p:grpSpPr>
          <a:xfrm>
            <a:off x="3116335" y="4092431"/>
            <a:ext cx="142016" cy="690880"/>
            <a:chOff x="6723491" y="3925570"/>
            <a:chExt cx="114754" cy="392430"/>
          </a:xfrm>
        </p:grpSpPr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E0951115-0ECA-4638-9CC9-641D399A5E99}"/>
                </a:ext>
              </a:extLst>
            </p:cNvPr>
            <p:cNvSpPr/>
            <p:nvPr/>
          </p:nvSpPr>
          <p:spPr>
            <a:xfrm>
              <a:off x="6752837" y="3928592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E7CB1C94-E01D-4989-B687-FEF586B0736D}"/>
                </a:ext>
              </a:extLst>
            </p:cNvPr>
            <p:cNvSpPr/>
            <p:nvPr/>
          </p:nvSpPr>
          <p:spPr>
            <a:xfrm rot="21124073">
              <a:off x="6800125" y="3925570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425557A7-BB29-48ED-810D-E5A98D8D78C8}"/>
                </a:ext>
              </a:extLst>
            </p:cNvPr>
            <p:cNvSpPr/>
            <p:nvPr/>
          </p:nvSpPr>
          <p:spPr>
            <a:xfrm rot="574730">
              <a:off x="6723491" y="3926543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8326FF2F-474E-47FE-8F72-1487DB04EA37}"/>
              </a:ext>
            </a:extLst>
          </p:cNvPr>
          <p:cNvCxnSpPr>
            <a:cxnSpLocks/>
          </p:cNvCxnSpPr>
          <p:nvPr/>
        </p:nvCxnSpPr>
        <p:spPr>
          <a:xfrm flipH="1">
            <a:off x="2349615" y="3831205"/>
            <a:ext cx="155596" cy="272434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693A61F7-5935-49D5-BB14-46176B40F0E2}"/>
              </a:ext>
            </a:extLst>
          </p:cNvPr>
          <p:cNvCxnSpPr>
            <a:cxnSpLocks/>
          </p:cNvCxnSpPr>
          <p:nvPr/>
        </p:nvCxnSpPr>
        <p:spPr>
          <a:xfrm>
            <a:off x="2510811" y="3831205"/>
            <a:ext cx="122658" cy="272434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05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B1640C7-2676-40EF-A1CE-F5CD9A63FEA2}"/>
              </a:ext>
            </a:extLst>
          </p:cNvPr>
          <p:cNvSpPr/>
          <p:nvPr/>
        </p:nvSpPr>
        <p:spPr>
          <a:xfrm>
            <a:off x="802286" y="1009697"/>
            <a:ext cx="914400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Agent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408E3-44C4-4524-949D-58DEB6AB40CC}"/>
              </a:ext>
            </a:extLst>
          </p:cNvPr>
          <p:cNvSpPr/>
          <p:nvPr/>
        </p:nvSpPr>
        <p:spPr>
          <a:xfrm>
            <a:off x="3659279" y="1009696"/>
            <a:ext cx="1416342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4100868-B977-498B-860B-EDCB7E973DEA}"/>
              </a:ext>
            </a:extLst>
          </p:cNvPr>
          <p:cNvSpPr/>
          <p:nvPr/>
        </p:nvSpPr>
        <p:spPr>
          <a:xfrm>
            <a:off x="2019202" y="2823234"/>
            <a:ext cx="1362270" cy="62092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Planner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D847E049-E255-48D6-BF93-B0BDF8DEFCDE}"/>
              </a:ext>
            </a:extLst>
          </p:cNvPr>
          <p:cNvSpPr/>
          <p:nvPr/>
        </p:nvSpPr>
        <p:spPr>
          <a:xfrm>
            <a:off x="1720623" y="1342517"/>
            <a:ext cx="1959429" cy="335960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2164702 w 2164702"/>
              <a:gd name="connsiteY0" fmla="*/ 0 h 447936"/>
              <a:gd name="connsiteX1" fmla="*/ 839755 w 2164702"/>
              <a:gd name="connsiteY1" fmla="*/ 447869 h 447936"/>
              <a:gd name="connsiteX2" fmla="*/ 0 w 2164702"/>
              <a:gd name="connsiteY2" fmla="*/ 27991 h 447936"/>
              <a:gd name="connsiteX0" fmla="*/ 2164702 w 2164702"/>
              <a:gd name="connsiteY0" fmla="*/ 0 h 429280"/>
              <a:gd name="connsiteX1" fmla="*/ 1240972 w 2164702"/>
              <a:gd name="connsiteY1" fmla="*/ 429207 h 429280"/>
              <a:gd name="connsiteX2" fmla="*/ 0 w 2164702"/>
              <a:gd name="connsiteY2" fmla="*/ 27991 h 429280"/>
              <a:gd name="connsiteX0" fmla="*/ 2164702 w 2164702"/>
              <a:gd name="connsiteY0" fmla="*/ 0 h 429280"/>
              <a:gd name="connsiteX1" fmla="*/ 1063690 w 2164702"/>
              <a:gd name="connsiteY1" fmla="*/ 429207 h 429280"/>
              <a:gd name="connsiteX2" fmla="*/ 0 w 2164702"/>
              <a:gd name="connsiteY2" fmla="*/ 27991 h 429280"/>
              <a:gd name="connsiteX0" fmla="*/ 2164702 w 2164702"/>
              <a:gd name="connsiteY0" fmla="*/ 0 h 280135"/>
              <a:gd name="connsiteX1" fmla="*/ 1110343 w 2164702"/>
              <a:gd name="connsiteY1" fmla="*/ 279918 h 280135"/>
              <a:gd name="connsiteX2" fmla="*/ 0 w 2164702"/>
              <a:gd name="connsiteY2" fmla="*/ 27991 h 280135"/>
              <a:gd name="connsiteX0" fmla="*/ 2127380 w 2127380"/>
              <a:gd name="connsiteY0" fmla="*/ 74645 h 355645"/>
              <a:gd name="connsiteX1" fmla="*/ 1073021 w 2127380"/>
              <a:gd name="connsiteY1" fmla="*/ 354563 h 355645"/>
              <a:gd name="connsiteX2" fmla="*/ 0 w 2127380"/>
              <a:gd name="connsiteY2" fmla="*/ 0 h 355645"/>
              <a:gd name="connsiteX0" fmla="*/ 1968760 w 1968760"/>
              <a:gd name="connsiteY0" fmla="*/ 0 h 439296"/>
              <a:gd name="connsiteX1" fmla="*/ 1073021 w 1968760"/>
              <a:gd name="connsiteY1" fmla="*/ 438538 h 439296"/>
              <a:gd name="connsiteX2" fmla="*/ 0 w 1968760"/>
              <a:gd name="connsiteY2" fmla="*/ 83975 h 439296"/>
              <a:gd name="connsiteX0" fmla="*/ 1968760 w 1968760"/>
              <a:gd name="connsiteY0" fmla="*/ 0 h 301051"/>
              <a:gd name="connsiteX1" fmla="*/ 1073021 w 1968760"/>
              <a:gd name="connsiteY1" fmla="*/ 298579 h 301051"/>
              <a:gd name="connsiteX2" fmla="*/ 0 w 1968760"/>
              <a:gd name="connsiteY2" fmla="*/ 83975 h 301051"/>
              <a:gd name="connsiteX0" fmla="*/ 1959429 w 1959429"/>
              <a:gd name="connsiteY0" fmla="*/ 18662 h 317308"/>
              <a:gd name="connsiteX1" fmla="*/ 1063690 w 1959429"/>
              <a:gd name="connsiteY1" fmla="*/ 317241 h 317308"/>
              <a:gd name="connsiteX2" fmla="*/ 0 w 1959429"/>
              <a:gd name="connsiteY2" fmla="*/ 0 h 317308"/>
              <a:gd name="connsiteX0" fmla="*/ 1959429 w 1959429"/>
              <a:gd name="connsiteY0" fmla="*/ 18662 h 317308"/>
              <a:gd name="connsiteX1" fmla="*/ 895739 w 1959429"/>
              <a:gd name="connsiteY1" fmla="*/ 317241 h 317308"/>
              <a:gd name="connsiteX2" fmla="*/ 0 w 1959429"/>
              <a:gd name="connsiteY2" fmla="*/ 0 h 317308"/>
              <a:gd name="connsiteX0" fmla="*/ 1959429 w 1959429"/>
              <a:gd name="connsiteY0" fmla="*/ 18662 h 335960"/>
              <a:gd name="connsiteX1" fmla="*/ 942392 w 1959429"/>
              <a:gd name="connsiteY1" fmla="*/ 335903 h 335960"/>
              <a:gd name="connsiteX2" fmla="*/ 0 w 1959429"/>
              <a:gd name="connsiteY2" fmla="*/ 0 h 33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9429" h="335960">
                <a:moveTo>
                  <a:pt x="1959429" y="18662"/>
                </a:moveTo>
                <a:cubicBezTo>
                  <a:pt x="1788368" y="216160"/>
                  <a:pt x="1268964" y="339013"/>
                  <a:pt x="942392" y="335903"/>
                </a:cubicBezTo>
                <a:cubicBezTo>
                  <a:pt x="615821" y="332793"/>
                  <a:pt x="96416" y="186612"/>
                  <a:pt x="0" y="0"/>
                </a:cubicBezTo>
              </a:path>
            </a:pathLst>
          </a:custGeom>
          <a:ln w="2857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/>
                </a:solidFill>
              </a:rPr>
              <a:t>state, </a:t>
            </a:r>
            <a:r>
              <a:rPr lang="en-US" dirty="0">
                <a:solidFill>
                  <a:schemeClr val="accent5"/>
                </a:solidFill>
              </a:rPr>
              <a:t>reward</a:t>
            </a:r>
            <a:endParaRPr lang="en-US" sz="500" dirty="0">
              <a:solidFill>
                <a:schemeClr val="accent5"/>
              </a:solidFill>
            </a:endParaRPr>
          </a:p>
          <a:p>
            <a:pPr algn="ctr"/>
            <a:r>
              <a:rPr lang="en-US" sz="1000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95288BB9-3195-44D5-B5AA-25E2D1669B07}"/>
              </a:ext>
            </a:extLst>
          </p:cNvPr>
          <p:cNvSpPr/>
          <p:nvPr/>
        </p:nvSpPr>
        <p:spPr>
          <a:xfrm>
            <a:off x="1511415" y="1529132"/>
            <a:ext cx="1018596" cy="1276578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1344335 w 2522818"/>
              <a:gd name="connsiteY0" fmla="*/ 0 h 1080144"/>
              <a:gd name="connsiteX1" fmla="*/ 19388 w 2522818"/>
              <a:gd name="connsiteY1" fmla="*/ 447869 h 1080144"/>
              <a:gd name="connsiteX2" fmla="*/ 2519992 w 2522818"/>
              <a:gd name="connsiteY2" fmla="*/ 1045028 h 1080144"/>
              <a:gd name="connsiteX0" fmla="*/ 35724 w 1222394"/>
              <a:gd name="connsiteY0" fmla="*/ 0 h 1081034"/>
              <a:gd name="connsiteX1" fmla="*/ 548908 w 1222394"/>
              <a:gd name="connsiteY1" fmla="*/ 466530 h 1081034"/>
              <a:gd name="connsiteX2" fmla="*/ 1211381 w 1222394"/>
              <a:gd name="connsiteY2" fmla="*/ 1045028 h 1081034"/>
              <a:gd name="connsiteX0" fmla="*/ 0 w 1186670"/>
              <a:gd name="connsiteY0" fmla="*/ 0 h 1081034"/>
              <a:gd name="connsiteX1" fmla="*/ 513184 w 1186670"/>
              <a:gd name="connsiteY1" fmla="*/ 466530 h 1081034"/>
              <a:gd name="connsiteX2" fmla="*/ 1175657 w 1186670"/>
              <a:gd name="connsiteY2" fmla="*/ 1045028 h 1081034"/>
              <a:gd name="connsiteX0" fmla="*/ 0 w 1192937"/>
              <a:gd name="connsiteY0" fmla="*/ 0 h 1081034"/>
              <a:gd name="connsiteX1" fmla="*/ 746450 w 1192937"/>
              <a:gd name="connsiteY1" fmla="*/ 466530 h 1081034"/>
              <a:gd name="connsiteX2" fmla="*/ 1175657 w 1192937"/>
              <a:gd name="connsiteY2" fmla="*/ 1045028 h 1081034"/>
              <a:gd name="connsiteX0" fmla="*/ 0 w 1157028"/>
              <a:gd name="connsiteY0" fmla="*/ 0 h 1116885"/>
              <a:gd name="connsiteX1" fmla="*/ 746450 w 1157028"/>
              <a:gd name="connsiteY1" fmla="*/ 466530 h 1116885"/>
              <a:gd name="connsiteX2" fmla="*/ 1138334 w 1157028"/>
              <a:gd name="connsiteY2" fmla="*/ 1082351 h 1116885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979"/>
              <a:gd name="connsiteY0" fmla="*/ 0 h 1109991"/>
              <a:gd name="connsiteX1" fmla="*/ 606491 w 909979"/>
              <a:gd name="connsiteY1" fmla="*/ 457199 h 1109991"/>
              <a:gd name="connsiteX2" fmla="*/ 886407 w 909979"/>
              <a:gd name="connsiteY2" fmla="*/ 1073020 h 1109991"/>
              <a:gd name="connsiteX0" fmla="*/ 0 w 910572"/>
              <a:gd name="connsiteY0" fmla="*/ 0 h 1109991"/>
              <a:gd name="connsiteX1" fmla="*/ 606491 w 910572"/>
              <a:gd name="connsiteY1" fmla="*/ 457199 h 1109991"/>
              <a:gd name="connsiteX2" fmla="*/ 886407 w 910572"/>
              <a:gd name="connsiteY2" fmla="*/ 1073020 h 1109991"/>
              <a:gd name="connsiteX0" fmla="*/ 0 w 910572"/>
              <a:gd name="connsiteY0" fmla="*/ 0 h 1109991"/>
              <a:gd name="connsiteX1" fmla="*/ 606491 w 910572"/>
              <a:gd name="connsiteY1" fmla="*/ 457199 h 1109991"/>
              <a:gd name="connsiteX2" fmla="*/ 886407 w 910572"/>
              <a:gd name="connsiteY2" fmla="*/ 1073020 h 1109991"/>
              <a:gd name="connsiteX0" fmla="*/ 0 w 907843"/>
              <a:gd name="connsiteY0" fmla="*/ 0 h 1107155"/>
              <a:gd name="connsiteX1" fmla="*/ 606491 w 907843"/>
              <a:gd name="connsiteY1" fmla="*/ 457199 h 1107155"/>
              <a:gd name="connsiteX2" fmla="*/ 886407 w 907843"/>
              <a:gd name="connsiteY2" fmla="*/ 1073020 h 1107155"/>
              <a:gd name="connsiteX0" fmla="*/ 0 w 907843"/>
              <a:gd name="connsiteY0" fmla="*/ 0 h 1107155"/>
              <a:gd name="connsiteX1" fmla="*/ 606491 w 907843"/>
              <a:gd name="connsiteY1" fmla="*/ 457199 h 1107155"/>
              <a:gd name="connsiteX2" fmla="*/ 886407 w 907843"/>
              <a:gd name="connsiteY2" fmla="*/ 1073020 h 1107155"/>
              <a:gd name="connsiteX0" fmla="*/ 0 w 886407"/>
              <a:gd name="connsiteY0" fmla="*/ 0 h 1073020"/>
              <a:gd name="connsiteX1" fmla="*/ 606491 w 886407"/>
              <a:gd name="connsiteY1" fmla="*/ 457199 h 1073020"/>
              <a:gd name="connsiteX2" fmla="*/ 886407 w 886407"/>
              <a:gd name="connsiteY2" fmla="*/ 1073020 h 107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407" h="1073020">
                <a:moveTo>
                  <a:pt x="0" y="0"/>
                </a:moveTo>
                <a:cubicBezTo>
                  <a:pt x="221537" y="84723"/>
                  <a:pt x="483114" y="286205"/>
                  <a:pt x="606491" y="457199"/>
                </a:cubicBezTo>
                <a:cubicBezTo>
                  <a:pt x="729868" y="628193"/>
                  <a:pt x="869147" y="906707"/>
                  <a:pt x="886407" y="1073020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6"/>
                </a:solidFill>
              </a:rPr>
              <a:t>  state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120C6A77-A4E6-44B2-A61B-20376C56A267}"/>
              </a:ext>
            </a:extLst>
          </p:cNvPr>
          <p:cNvSpPr/>
          <p:nvPr/>
        </p:nvSpPr>
        <p:spPr>
          <a:xfrm>
            <a:off x="1744679" y="832336"/>
            <a:ext cx="1884784" cy="279990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1331904 w 1331904"/>
              <a:gd name="connsiteY0" fmla="*/ 37323 h 485302"/>
              <a:gd name="connsiteX1" fmla="*/ 6957 w 1331904"/>
              <a:gd name="connsiteY1" fmla="*/ 485192 h 485302"/>
              <a:gd name="connsiteX2" fmla="*/ 753406 w 1331904"/>
              <a:gd name="connsiteY2" fmla="*/ 0 h 485302"/>
              <a:gd name="connsiteX0" fmla="*/ 21722 w 1787061"/>
              <a:gd name="connsiteY0" fmla="*/ 111968 h 486436"/>
              <a:gd name="connsiteX1" fmla="*/ 1029428 w 1787061"/>
              <a:gd name="connsiteY1" fmla="*/ 485192 h 486436"/>
              <a:gd name="connsiteX2" fmla="*/ 1775877 w 1787061"/>
              <a:gd name="connsiteY2" fmla="*/ 0 h 486436"/>
              <a:gd name="connsiteX0" fmla="*/ 0 w 1765339"/>
              <a:gd name="connsiteY0" fmla="*/ 111968 h 485555"/>
              <a:gd name="connsiteX1" fmla="*/ 1007706 w 1765339"/>
              <a:gd name="connsiteY1" fmla="*/ 485192 h 485555"/>
              <a:gd name="connsiteX2" fmla="*/ 1754155 w 1765339"/>
              <a:gd name="connsiteY2" fmla="*/ 0 h 485555"/>
              <a:gd name="connsiteX0" fmla="*/ 0 w 1764865"/>
              <a:gd name="connsiteY0" fmla="*/ 252660 h 252660"/>
              <a:gd name="connsiteX1" fmla="*/ 979714 w 1764865"/>
              <a:gd name="connsiteY1" fmla="*/ 733 h 252660"/>
              <a:gd name="connsiteX2" fmla="*/ 1754155 w 1764865"/>
              <a:gd name="connsiteY2" fmla="*/ 140692 h 252660"/>
              <a:gd name="connsiteX0" fmla="*/ 0 w 1765014"/>
              <a:gd name="connsiteY0" fmla="*/ 257205 h 257205"/>
              <a:gd name="connsiteX1" fmla="*/ 979714 w 1765014"/>
              <a:gd name="connsiteY1" fmla="*/ 5278 h 257205"/>
              <a:gd name="connsiteX2" fmla="*/ 1754155 w 1765014"/>
              <a:gd name="connsiteY2" fmla="*/ 145237 h 257205"/>
              <a:gd name="connsiteX0" fmla="*/ 0 w 1754155"/>
              <a:gd name="connsiteY0" fmla="*/ 257205 h 257205"/>
              <a:gd name="connsiteX1" fmla="*/ 979714 w 1754155"/>
              <a:gd name="connsiteY1" fmla="*/ 5278 h 257205"/>
              <a:gd name="connsiteX2" fmla="*/ 1754155 w 1754155"/>
              <a:gd name="connsiteY2" fmla="*/ 145237 h 257205"/>
              <a:gd name="connsiteX0" fmla="*/ 0 w 1884784"/>
              <a:gd name="connsiteY0" fmla="*/ 258567 h 277228"/>
              <a:gd name="connsiteX1" fmla="*/ 979714 w 1884784"/>
              <a:gd name="connsiteY1" fmla="*/ 6640 h 277228"/>
              <a:gd name="connsiteX2" fmla="*/ 1884784 w 1884784"/>
              <a:gd name="connsiteY2" fmla="*/ 277228 h 277228"/>
              <a:gd name="connsiteX0" fmla="*/ 0 w 1884784"/>
              <a:gd name="connsiteY0" fmla="*/ 258567 h 277228"/>
              <a:gd name="connsiteX1" fmla="*/ 979714 w 1884784"/>
              <a:gd name="connsiteY1" fmla="*/ 6640 h 277228"/>
              <a:gd name="connsiteX2" fmla="*/ 1884784 w 1884784"/>
              <a:gd name="connsiteY2" fmla="*/ 277228 h 277228"/>
              <a:gd name="connsiteX0" fmla="*/ 0 w 1884784"/>
              <a:gd name="connsiteY0" fmla="*/ 266161 h 284822"/>
              <a:gd name="connsiteX1" fmla="*/ 933061 w 1884784"/>
              <a:gd name="connsiteY1" fmla="*/ 4904 h 284822"/>
              <a:gd name="connsiteX2" fmla="*/ 1884784 w 1884784"/>
              <a:gd name="connsiteY2" fmla="*/ 284822 h 284822"/>
              <a:gd name="connsiteX0" fmla="*/ 0 w 1884784"/>
              <a:gd name="connsiteY0" fmla="*/ 266161 h 284822"/>
              <a:gd name="connsiteX1" fmla="*/ 933061 w 1884784"/>
              <a:gd name="connsiteY1" fmla="*/ 4904 h 284822"/>
              <a:gd name="connsiteX2" fmla="*/ 1884784 w 1884784"/>
              <a:gd name="connsiteY2" fmla="*/ 284822 h 284822"/>
              <a:gd name="connsiteX0" fmla="*/ 0 w 1884784"/>
              <a:gd name="connsiteY0" fmla="*/ 261329 h 279990"/>
              <a:gd name="connsiteX1" fmla="*/ 933061 w 1884784"/>
              <a:gd name="connsiteY1" fmla="*/ 72 h 279990"/>
              <a:gd name="connsiteX2" fmla="*/ 1884784 w 1884784"/>
              <a:gd name="connsiteY2" fmla="*/ 279990 h 27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4784" h="279990">
                <a:moveTo>
                  <a:pt x="0" y="261329"/>
                </a:moveTo>
                <a:cubicBezTo>
                  <a:pt x="286138" y="94934"/>
                  <a:pt x="562947" y="-3038"/>
                  <a:pt x="933061" y="72"/>
                </a:cubicBezTo>
                <a:cubicBezTo>
                  <a:pt x="1303175" y="3182"/>
                  <a:pt x="1598645" y="149361"/>
                  <a:pt x="1884784" y="279990"/>
                </a:cubicBezTo>
              </a:path>
            </a:pathLst>
          </a:custGeom>
          <a:ln w="2857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/>
                </a:solidFill>
              </a:rPr>
              <a:t>action</a:t>
            </a:r>
            <a:endParaRPr lang="en-US" dirty="0">
              <a:solidFill>
                <a:schemeClr val="accent5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46933879-A1C2-4946-A303-64430271FD93}"/>
              </a:ext>
            </a:extLst>
          </p:cNvPr>
          <p:cNvSpPr/>
          <p:nvPr/>
        </p:nvSpPr>
        <p:spPr>
          <a:xfrm>
            <a:off x="1165155" y="1545232"/>
            <a:ext cx="1184460" cy="1392820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1344335 w 2522818"/>
              <a:gd name="connsiteY0" fmla="*/ 0 h 1080144"/>
              <a:gd name="connsiteX1" fmla="*/ 19388 w 2522818"/>
              <a:gd name="connsiteY1" fmla="*/ 447869 h 1080144"/>
              <a:gd name="connsiteX2" fmla="*/ 2519992 w 2522818"/>
              <a:gd name="connsiteY2" fmla="*/ 1045028 h 1080144"/>
              <a:gd name="connsiteX0" fmla="*/ 35724 w 1222394"/>
              <a:gd name="connsiteY0" fmla="*/ 0 h 1081034"/>
              <a:gd name="connsiteX1" fmla="*/ 548908 w 1222394"/>
              <a:gd name="connsiteY1" fmla="*/ 466530 h 1081034"/>
              <a:gd name="connsiteX2" fmla="*/ 1211381 w 1222394"/>
              <a:gd name="connsiteY2" fmla="*/ 1045028 h 1081034"/>
              <a:gd name="connsiteX0" fmla="*/ 0 w 1186670"/>
              <a:gd name="connsiteY0" fmla="*/ 0 h 1081034"/>
              <a:gd name="connsiteX1" fmla="*/ 513184 w 1186670"/>
              <a:gd name="connsiteY1" fmla="*/ 466530 h 1081034"/>
              <a:gd name="connsiteX2" fmla="*/ 1175657 w 1186670"/>
              <a:gd name="connsiteY2" fmla="*/ 1045028 h 1081034"/>
              <a:gd name="connsiteX0" fmla="*/ 0 w 1192937"/>
              <a:gd name="connsiteY0" fmla="*/ 0 h 1081034"/>
              <a:gd name="connsiteX1" fmla="*/ 746450 w 1192937"/>
              <a:gd name="connsiteY1" fmla="*/ 466530 h 1081034"/>
              <a:gd name="connsiteX2" fmla="*/ 1175657 w 1192937"/>
              <a:gd name="connsiteY2" fmla="*/ 1045028 h 1081034"/>
              <a:gd name="connsiteX0" fmla="*/ 0 w 1157028"/>
              <a:gd name="connsiteY0" fmla="*/ 0 h 1116885"/>
              <a:gd name="connsiteX1" fmla="*/ 746450 w 1157028"/>
              <a:gd name="connsiteY1" fmla="*/ 466530 h 1116885"/>
              <a:gd name="connsiteX2" fmla="*/ 1138334 w 1157028"/>
              <a:gd name="connsiteY2" fmla="*/ 1082351 h 1116885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606629"/>
              <a:gd name="connsiteY0" fmla="*/ 223935 h 684170"/>
              <a:gd name="connsiteX1" fmla="*/ 606491 w 606629"/>
              <a:gd name="connsiteY1" fmla="*/ 681134 h 684170"/>
              <a:gd name="connsiteX2" fmla="*/ 55983 w 606629"/>
              <a:gd name="connsiteY2" fmla="*/ 0 h 684170"/>
              <a:gd name="connsiteX0" fmla="*/ 867748 w 986868"/>
              <a:gd name="connsiteY0" fmla="*/ 1222310 h 1259334"/>
              <a:gd name="connsiteX1" fmla="*/ 550508 w 986868"/>
              <a:gd name="connsiteY1" fmla="*/ 681134 h 1259334"/>
              <a:gd name="connsiteX2" fmla="*/ 0 w 986868"/>
              <a:gd name="connsiteY2" fmla="*/ 0 h 1259334"/>
              <a:gd name="connsiteX0" fmla="*/ 867748 w 867748"/>
              <a:gd name="connsiteY0" fmla="*/ 1222310 h 1222310"/>
              <a:gd name="connsiteX1" fmla="*/ 550508 w 867748"/>
              <a:gd name="connsiteY1" fmla="*/ 681134 h 1222310"/>
              <a:gd name="connsiteX2" fmla="*/ 0 w 867748"/>
              <a:gd name="connsiteY2" fmla="*/ 0 h 1222310"/>
              <a:gd name="connsiteX0" fmla="*/ 867748 w 867748"/>
              <a:gd name="connsiteY0" fmla="*/ 1222310 h 1222310"/>
              <a:gd name="connsiteX1" fmla="*/ 550508 w 867748"/>
              <a:gd name="connsiteY1" fmla="*/ 681134 h 1222310"/>
              <a:gd name="connsiteX2" fmla="*/ 0 w 867748"/>
              <a:gd name="connsiteY2" fmla="*/ 0 h 1222310"/>
              <a:gd name="connsiteX0" fmla="*/ 867748 w 867748"/>
              <a:gd name="connsiteY0" fmla="*/ 1222310 h 1222310"/>
              <a:gd name="connsiteX1" fmla="*/ 354565 w 867748"/>
              <a:gd name="connsiteY1" fmla="*/ 746448 h 1222310"/>
              <a:gd name="connsiteX2" fmla="*/ 0 w 867748"/>
              <a:gd name="connsiteY2" fmla="*/ 0 h 1222310"/>
              <a:gd name="connsiteX0" fmla="*/ 1063691 w 1063691"/>
              <a:gd name="connsiteY0" fmla="*/ 1119673 h 1119673"/>
              <a:gd name="connsiteX1" fmla="*/ 354565 w 1063691"/>
              <a:gd name="connsiteY1" fmla="*/ 746448 h 1119673"/>
              <a:gd name="connsiteX2" fmla="*/ 0 w 1063691"/>
              <a:gd name="connsiteY2" fmla="*/ 0 h 1119673"/>
              <a:gd name="connsiteX0" fmla="*/ 1063691 w 1063691"/>
              <a:gd name="connsiteY0" fmla="*/ 1119673 h 1119673"/>
              <a:gd name="connsiteX1" fmla="*/ 354565 w 1063691"/>
              <a:gd name="connsiteY1" fmla="*/ 746448 h 1119673"/>
              <a:gd name="connsiteX2" fmla="*/ 0 w 1063691"/>
              <a:gd name="connsiteY2" fmla="*/ 0 h 1119673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5030" h="1147665">
                <a:moveTo>
                  <a:pt x="1045030" y="1147665"/>
                </a:moveTo>
                <a:cubicBezTo>
                  <a:pt x="878340" y="1132273"/>
                  <a:pt x="594594" y="1022296"/>
                  <a:pt x="354565" y="746448"/>
                </a:cubicBezTo>
                <a:cubicBezTo>
                  <a:pt x="114536" y="470600"/>
                  <a:pt x="22325" y="194300"/>
                  <a:pt x="0" y="0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FBEB84E-806E-4DB0-B7D2-7D731497037C}"/>
              </a:ext>
            </a:extLst>
          </p:cNvPr>
          <p:cNvSpPr txBox="1"/>
          <p:nvPr/>
        </p:nvSpPr>
        <p:spPr>
          <a:xfrm>
            <a:off x="284234" y="2682497"/>
            <a:ext cx="195050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recommendation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3DDA556-F978-4907-82D7-E2ACD9441031}"/>
              </a:ext>
            </a:extLst>
          </p:cNvPr>
          <p:cNvCxnSpPr/>
          <p:nvPr/>
        </p:nvCxnSpPr>
        <p:spPr>
          <a:xfrm flipH="1">
            <a:off x="2496124" y="3564112"/>
            <a:ext cx="261310" cy="26709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93A2405-1FEE-4F32-8B6F-BD8BD3944B57}"/>
              </a:ext>
            </a:extLst>
          </p:cNvPr>
          <p:cNvCxnSpPr>
            <a:cxnSpLocks/>
          </p:cNvCxnSpPr>
          <p:nvPr/>
        </p:nvCxnSpPr>
        <p:spPr>
          <a:xfrm>
            <a:off x="2757434" y="3564112"/>
            <a:ext cx="278449" cy="258187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155E527-04CB-4B56-BD6F-ED9C56CF7859}"/>
              </a:ext>
            </a:extLst>
          </p:cNvPr>
          <p:cNvCxnSpPr>
            <a:cxnSpLocks/>
          </p:cNvCxnSpPr>
          <p:nvPr/>
        </p:nvCxnSpPr>
        <p:spPr>
          <a:xfrm flipH="1">
            <a:off x="2878211" y="3822843"/>
            <a:ext cx="155596" cy="27243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05A71F0-D96C-4C47-AFAD-5A32CE755E72}"/>
              </a:ext>
            </a:extLst>
          </p:cNvPr>
          <p:cNvCxnSpPr>
            <a:cxnSpLocks/>
          </p:cNvCxnSpPr>
          <p:nvPr/>
        </p:nvCxnSpPr>
        <p:spPr>
          <a:xfrm>
            <a:off x="3035883" y="3825513"/>
            <a:ext cx="142016" cy="26709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B09B1635-6EFD-4987-9BD6-A35F2B23C7A5}"/>
              </a:ext>
            </a:extLst>
          </p:cNvPr>
          <p:cNvGrpSpPr/>
          <p:nvPr/>
        </p:nvGrpSpPr>
        <p:grpSpPr>
          <a:xfrm>
            <a:off x="2804471" y="4092431"/>
            <a:ext cx="160600" cy="690880"/>
            <a:chOff x="6411627" y="3925570"/>
            <a:chExt cx="114753" cy="392430"/>
          </a:xfrm>
        </p:grpSpPr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82C74356-FEC0-4A0F-8199-F354ED94B589}"/>
                </a:ext>
              </a:extLst>
            </p:cNvPr>
            <p:cNvSpPr/>
            <p:nvPr/>
          </p:nvSpPr>
          <p:spPr>
            <a:xfrm>
              <a:off x="6440973" y="3928592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F726C01A-6739-4118-86DF-0D49064D5EF5}"/>
                </a:ext>
              </a:extLst>
            </p:cNvPr>
            <p:cNvSpPr/>
            <p:nvPr/>
          </p:nvSpPr>
          <p:spPr>
            <a:xfrm rot="21124073">
              <a:off x="6488260" y="3925570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58E27F12-574D-4D8A-8D1F-F4BCAF900CDC}"/>
                </a:ext>
              </a:extLst>
            </p:cNvPr>
            <p:cNvSpPr/>
            <p:nvPr/>
          </p:nvSpPr>
          <p:spPr>
            <a:xfrm rot="574730">
              <a:off x="6411627" y="3926543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E437348F-5555-4405-8E18-EB008845EA0F}"/>
              </a:ext>
            </a:extLst>
          </p:cNvPr>
          <p:cNvGrpSpPr/>
          <p:nvPr/>
        </p:nvGrpSpPr>
        <p:grpSpPr>
          <a:xfrm>
            <a:off x="3116335" y="4092431"/>
            <a:ext cx="142016" cy="690880"/>
            <a:chOff x="6723491" y="3925570"/>
            <a:chExt cx="114754" cy="392430"/>
          </a:xfrm>
        </p:grpSpPr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E0951115-0ECA-4638-9CC9-641D399A5E99}"/>
                </a:ext>
              </a:extLst>
            </p:cNvPr>
            <p:cNvSpPr/>
            <p:nvPr/>
          </p:nvSpPr>
          <p:spPr>
            <a:xfrm>
              <a:off x="6752837" y="3928592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E7CB1C94-E01D-4989-B687-FEF586B0736D}"/>
                </a:ext>
              </a:extLst>
            </p:cNvPr>
            <p:cNvSpPr/>
            <p:nvPr/>
          </p:nvSpPr>
          <p:spPr>
            <a:xfrm rot="21124073">
              <a:off x="6800125" y="3925570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425557A7-BB29-48ED-810D-E5A98D8D78C8}"/>
                </a:ext>
              </a:extLst>
            </p:cNvPr>
            <p:cNvSpPr/>
            <p:nvPr/>
          </p:nvSpPr>
          <p:spPr>
            <a:xfrm rot="574730">
              <a:off x="6723491" y="3926543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8326FF2F-474E-47FE-8F72-1487DB04EA37}"/>
              </a:ext>
            </a:extLst>
          </p:cNvPr>
          <p:cNvCxnSpPr>
            <a:cxnSpLocks/>
          </p:cNvCxnSpPr>
          <p:nvPr/>
        </p:nvCxnSpPr>
        <p:spPr>
          <a:xfrm flipH="1">
            <a:off x="2349615" y="3831205"/>
            <a:ext cx="155596" cy="272434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693A61F7-5935-49D5-BB14-46176B40F0E2}"/>
              </a:ext>
            </a:extLst>
          </p:cNvPr>
          <p:cNvCxnSpPr>
            <a:cxnSpLocks/>
          </p:cNvCxnSpPr>
          <p:nvPr/>
        </p:nvCxnSpPr>
        <p:spPr>
          <a:xfrm>
            <a:off x="2510811" y="3831205"/>
            <a:ext cx="122658" cy="272434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9080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44</Words>
  <Application>Microsoft Office PowerPoint</Application>
  <PresentationFormat>Personnalisé</PresentationFormat>
  <Paragraphs>35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Leurent</dc:creator>
  <cp:lastModifiedBy>Edouard Leurent</cp:lastModifiedBy>
  <cp:revision>9</cp:revision>
  <dcterms:created xsi:type="dcterms:W3CDTF">2019-09-14T11:31:02Z</dcterms:created>
  <dcterms:modified xsi:type="dcterms:W3CDTF">2020-07-08T10:54:57Z</dcterms:modified>
</cp:coreProperties>
</file>