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E6C"/>
    <a:srgbClr val="0E5B8A"/>
    <a:srgbClr val="135F85"/>
    <a:srgbClr val="146984"/>
    <a:srgbClr val="157E83"/>
    <a:srgbClr val="226E76"/>
    <a:srgbClr val="0C6A8C"/>
    <a:srgbClr val="0F6089"/>
    <a:srgbClr val="105A88"/>
    <a:srgbClr val="206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>
        <p:scale>
          <a:sx n="66" d="100"/>
          <a:sy n="66" d="100"/>
        </p:scale>
        <p:origin x="10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F11B-C163-40EC-B1D5-02A4F9CE0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76737-F3B7-4058-AAAE-3156F3805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DB8C3-467B-42C5-A20D-2186CFBB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F93E-F3DB-4182-A82F-E843DFA6E32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9342A-6137-4E64-9914-3EF90342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3B467-99AB-4B23-B49A-4E0579D2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A8EB-5AF7-4295-A1A3-60E5286B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4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1DB8-9749-4683-B5A7-0165387B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9AAC8-0116-464C-A09C-5641CFBC9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AD858-5B8C-4978-BC2E-E072B8D3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F93E-F3DB-4182-A82F-E843DFA6E32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75E8B-794E-4291-87A5-EF450915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247C7-14F9-4A59-BE63-D270C354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A8EB-5AF7-4295-A1A3-60E5286B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ED8CE-FEDB-4887-9F8E-BA8F5F18D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B4D48-76F8-4267-AC67-DDAB44F48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52EFD-C6DD-42AC-AD72-376E542C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F93E-F3DB-4182-A82F-E843DFA6E32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3F240-30E3-423E-946C-9E224D07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F60E-D6AF-43D4-802E-2A2A5960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A8EB-5AF7-4295-A1A3-60E5286B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5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5273-D8B9-4935-9198-BDCDDB4B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E7BC-5135-42DB-A073-034480C91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408CE-CCDA-4A9C-9E8E-E0B861B5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F93E-F3DB-4182-A82F-E843DFA6E32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BCC4-2228-404C-9645-60B79AE7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9056F-9F2E-417B-A455-8298006D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A8EB-5AF7-4295-A1A3-60E5286B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6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12D7-CA80-4AA4-AC8F-3363EF6D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47F7B-EAEC-4CA1-832D-323068425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DE1D4-A17B-444C-9767-5BEC1D64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F93E-F3DB-4182-A82F-E843DFA6E32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1A3DB-0C36-4B97-B793-6D7883B4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BFD4A-A89D-4806-A81E-5AC48AE3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A8EB-5AF7-4295-A1A3-60E5286B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E1C0-C77A-4A94-8DDE-32AD5FEB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9F117-8500-48DD-A679-A3D2F81B9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5BFE8-B94A-4A1B-9734-FDEACC50B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B6BC4-E5BB-41C5-BAF6-1C9D17C6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F93E-F3DB-4182-A82F-E843DFA6E32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09BF1-7674-4CBC-A7F4-336A9243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EBC0D-F126-437B-9E8F-76514649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A8EB-5AF7-4295-A1A3-60E5286B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3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EFD7-4399-4C96-AA34-6D59EC37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74135-6A43-4B48-A6EE-D97ABD10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0AB5A-D868-4997-B19A-C6CEAD22A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7281E-DE02-4EAA-BA08-956790624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DAF19-CE0D-4A29-95AF-FA9362349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0AE7C-2E17-485A-8820-F5759728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F93E-F3DB-4182-A82F-E843DFA6E32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315AE-1D59-4C51-9F0F-914931C0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1DD0B-1ED8-42E0-9A67-20F17773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A8EB-5AF7-4295-A1A3-60E5286B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5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5B53-AF66-400E-A540-BD549DE7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FB469-FF9D-47E2-A3FE-14E4ED95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F93E-F3DB-4182-A82F-E843DFA6E32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6CDB1-81F3-4186-9F0B-D08226A8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13E3F-2432-4546-8D18-1C9FA836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A8EB-5AF7-4295-A1A3-60E5286B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89CBC-BC47-45B2-BA16-EBFA453B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F93E-F3DB-4182-A82F-E843DFA6E32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C8AE3-9D00-4816-82CB-1787203E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6DCA-1749-45FC-B3FE-570C7913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A8EB-5AF7-4295-A1A3-60E5286B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1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E69B-95F0-4E88-996D-8D201439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1CF1-1089-4816-9696-E128B3F60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4815F-BF33-40A6-B9A8-5B15502F6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DC699-957C-4CAB-BDEF-E69A7C2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F93E-F3DB-4182-A82F-E843DFA6E32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39AAD-49CB-47F3-B029-BA32AE06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1293-789D-4EAB-80BD-B33F5714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A8EB-5AF7-4295-A1A3-60E5286B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AAEB-4917-448B-94FC-8E69E5AF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6C2C3-4217-42CF-BF84-4B372E54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192D-C3DE-4407-9054-CE6FE781E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DB2AB-B929-4D1B-9C96-D6EAFB2F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F93E-F3DB-4182-A82F-E843DFA6E32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BF022-AC9F-4BF5-B044-16F442E7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18DEC-AC4F-4867-A0B5-230F0C30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A8EB-5AF7-4295-A1A3-60E5286B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7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1856D-8C70-4FAD-84A9-C4E7A4DE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4741-2A5B-41DA-A299-A5288837E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579D5-90C2-48C2-AC20-8016AEE09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EF93E-F3DB-4182-A82F-E843DFA6E32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90E21-022C-4C7D-8BB5-92F62CDB9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8F084-1F05-4EBC-B08F-09E591B40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AA8EB-5AF7-4295-A1A3-60E5286B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6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03A1-E226-44C9-9A7D-828279DD3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286" y="0"/>
            <a:ext cx="3474350" cy="1542784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en-US" sz="4900" b="1" dirty="0">
                <a:latin typeface="Aldhabi" panose="01000000000000000000" pitchFamily="2" charset="-78"/>
                <a:cs typeface="Aldhabi" panose="01000000000000000000" pitchFamily="2" charset="-78"/>
              </a:rPr>
              <a:t>Abhinay Salure</a:t>
            </a:r>
            <a:br>
              <a:rPr lang="en-US" sz="2400" b="1" dirty="0">
                <a:latin typeface="Century Gothic" panose="020B0502020202020204" pitchFamily="34" charset="0"/>
              </a:rPr>
            </a:br>
            <a:r>
              <a:rPr lang="en-US" sz="2400" b="1" dirty="0">
                <a:latin typeface="Aldhabi" panose="01000000000000000000" pitchFamily="2" charset="-78"/>
                <a:cs typeface="Aldhabi" panose="01000000000000000000" pitchFamily="2" charset="-78"/>
              </a:rPr>
              <a:t>Test Engineer</a:t>
            </a:r>
            <a:br>
              <a:rPr lang="en-US" sz="2800" b="1" dirty="0">
                <a:latin typeface="Century Gothic" panose="020B0502020202020204" pitchFamily="34" charset="0"/>
              </a:rPr>
            </a:br>
            <a:br>
              <a:rPr lang="en-US" sz="2800" b="1" dirty="0">
                <a:latin typeface="Century Gothic" panose="020B0502020202020204" pitchFamily="34" charset="0"/>
              </a:rPr>
            </a:b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9148A-492C-452C-9B46-74D08E69C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493832"/>
            <a:ext cx="5167636" cy="5364167"/>
          </a:xfrm>
          <a:solidFill>
            <a:srgbClr val="104E6C"/>
          </a:solidFill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Summary :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1 year and 09 months of testing experience in Infosys in the domains Logistics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Have testing experience in Automation, Regression,  and UAT</a:t>
            </a:r>
            <a:endParaRPr 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Programming :  </a:t>
            </a:r>
          </a:p>
          <a:p>
            <a:pPr marL="171450" indent="-1714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     Core Java, SQL, C, 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Automation/Testing Tools : </a:t>
            </a: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v-SE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Microfocus UFT.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v-SE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Basics of Selenium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v-SE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HP-ALM.</a:t>
            </a:r>
            <a:endParaRPr lang="en-US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Databases: 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PL-SQL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Processes :	</a:t>
            </a:r>
          </a:p>
          <a:p>
            <a:pPr marL="171450" indent="-1714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Extensively worked in various types of Testing like Functional Testing, Regression Testing and User Acceptance Testing.</a:t>
            </a:r>
          </a:p>
          <a:p>
            <a:pPr marL="171450" indent="-1714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Well versed in Software Development Life Cycle (SDLC) and Software Testing Life Cycle (STLC).</a:t>
            </a:r>
          </a:p>
          <a:p>
            <a:pPr marL="171450" indent="-1714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Good analytical skills, good communication skills &amp; a good team player.</a:t>
            </a:r>
          </a:p>
          <a:p>
            <a:pPr marL="171450" indent="-1714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Performing coordination between Onsite </a:t>
            </a: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and Offshore.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9A655D-863C-43C5-95F2-AA47F1E76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057" y="1551618"/>
            <a:ext cx="7024364" cy="528987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algn="ctr">
            <a:noFill/>
            <a:miter lim="800000"/>
            <a:headEnd/>
            <a:tailEnd/>
          </a:ln>
        </p:spPr>
        <p:txBody>
          <a:bodyPr lIns="122767" tIns="61384" rIns="122767" bIns="61384"/>
          <a:lstStyle/>
          <a:p>
            <a:pPr marL="0" marR="0" lvl="0" indent="0" defTabSz="91440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rPr>
              <a:t>Last Projects summary</a:t>
            </a:r>
          </a:p>
          <a:p>
            <a:pPr marL="0" marR="0" lvl="0" indent="0" defTabSz="91440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rPr>
              <a:t>     Account:- CMA CGM </a:t>
            </a:r>
            <a:endParaRPr lang="en-US" sz="1400" b="1" kern="0" dirty="0">
              <a:solidFill>
                <a:srgbClr val="000000"/>
              </a:solidFill>
              <a:latin typeface="Century Gothic" panose="020B0502020202020204" pitchFamily="34" charset="0"/>
              <a:cs typeface="Arial" pitchFamily="34" charset="0"/>
            </a:endParaRPr>
          </a:p>
          <a:p>
            <a:pPr marL="171450" marR="0" lvl="0" indent="-171450" defTabSz="91440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400" b="1" dirty="0">
                <a:latin typeface="Century Gothic" panose="020B0502020202020204" pitchFamily="34" charset="0"/>
              </a:rPr>
              <a:t>Project Name:-</a:t>
            </a:r>
          </a:p>
          <a:p>
            <a:pPr marL="742950" lvl="1" indent="-285750" eaLnBrk="0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latin typeface="Century Gothic" panose="020B0502020202020204" pitchFamily="34" charset="0"/>
              </a:rPr>
              <a:t>Lara Obsolescence:-</a:t>
            </a:r>
          </a:p>
          <a:p>
            <a:pPr marL="0" marR="0" lvl="0" indent="0" defTabSz="914400" eaLnBrk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solidFill>
                  <a:srgbClr val="000000"/>
                </a:solidFill>
                <a:latin typeface="Century Gothic" panose="020B0502020202020204" pitchFamily="34" charset="0"/>
                <a:cs typeface="Arial" pitchFamily="34" charset="0"/>
              </a:rPr>
              <a:t>                                                </a:t>
            </a:r>
            <a:r>
              <a:rPr lang="en-US" sz="1000" kern="0" dirty="0">
                <a:solidFill>
                  <a:srgbClr val="000000"/>
                </a:solidFill>
                <a:latin typeface="Century Gothic" panose="020B0502020202020204" pitchFamily="34" charset="0"/>
                <a:cs typeface="Arial" pitchFamily="34" charset="0"/>
              </a:rPr>
              <a:t>The purpose of this project to test all Screens() and reports generated during functional test And validate all the objects once the migration happen to 12C.</a:t>
            </a:r>
          </a:p>
          <a:p>
            <a:pPr marL="0" marR="0" lvl="0" indent="0" defTabSz="914400" eaLnBrk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000" kern="0" dirty="0">
              <a:solidFill>
                <a:srgbClr val="000000"/>
              </a:solidFill>
              <a:latin typeface="Century Gothic" panose="020B0502020202020204" pitchFamily="34" charset="0"/>
              <a:cs typeface="Arial" pitchFamily="34" charset="0"/>
            </a:endParaRPr>
          </a:p>
          <a:p>
            <a:pPr marL="0" marR="0" lvl="0" indent="0" defTabSz="91440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solidFill>
                  <a:srgbClr val="000000"/>
                </a:solidFill>
                <a:latin typeface="Century Gothic" panose="020B0502020202020204" pitchFamily="34" charset="0"/>
                <a:cs typeface="Arial" pitchFamily="34" charset="0"/>
              </a:rPr>
              <a:t>Project management Tool :</a:t>
            </a:r>
            <a:r>
              <a:rPr lang="en-US" sz="1000" b="1" kern="0" dirty="0">
                <a:solidFill>
                  <a:srgbClr val="000000"/>
                </a:solidFill>
                <a:latin typeface="Century Gothic" panose="020B0502020202020204" pitchFamily="34" charset="0"/>
                <a:cs typeface="Arial" pitchFamily="34" charset="0"/>
              </a:rPr>
              <a:t>-  HP-ALM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Role and Responsibilities: 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Understanding the requirements both functional and non-functional and going through the specifications.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Executing test scripts manually and automated using script assertions.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Defect logging and tracking till closure in HP-ALM.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Performing SQL query to check the Database.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Performing Sanity Check, Regression soon after the build for scenarios.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b="0" i="0" u="none" strike="noStrike" baseline="0" dirty="0">
                <a:solidFill>
                  <a:srgbClr val="323B4C"/>
                </a:solidFill>
                <a:latin typeface="Century Gothic" panose="020B0502020202020204" pitchFamily="34" charset="0"/>
              </a:rPr>
              <a:t>Worked as a productive and positive team member to design, code, test, report, and debug operations</a:t>
            </a:r>
            <a:r>
              <a:rPr lang="en-US" sz="1000" b="0" i="0" u="none" strike="noStrike" baseline="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b="0" i="0" u="none" strike="noStrike" baseline="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Automated 250+ Unit testing Scripts using automation tool as UFT.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b="0" i="0" u="none" strike="noStrike" baseline="0" dirty="0" err="1">
                <a:solidFill>
                  <a:srgbClr val="323B4C"/>
                </a:solidFill>
                <a:latin typeface="Century Gothic" panose="020B0502020202020204" pitchFamily="34" charset="0"/>
              </a:rPr>
              <a:t>Builded</a:t>
            </a:r>
            <a:r>
              <a:rPr lang="en-US" sz="1000" b="0" i="0" u="none" strike="noStrike" baseline="0" dirty="0">
                <a:solidFill>
                  <a:srgbClr val="323B4C"/>
                </a:solidFill>
                <a:latin typeface="Century Gothic" panose="020B0502020202020204" pitchFamily="34" charset="0"/>
              </a:rPr>
              <a:t> a PDF Comparison tool to differentiate pdf reports within</a:t>
            </a:r>
            <a:r>
              <a:rPr lang="en-US" sz="1000" b="0" i="0" u="none" strike="noStrike" baseline="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few minutes.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1000" b="0" i="0" u="none" strike="noStrike" baseline="0" dirty="0">
              <a:solidFill>
                <a:schemeClr val="tx1">
                  <a:lumMod val="50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50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endParaRPr lang="en-US" sz="1000" kern="0" dirty="0">
              <a:solidFill>
                <a:srgbClr val="000000"/>
              </a:solidFill>
              <a:latin typeface="Century Gothic" panose="020B0502020202020204" pitchFamily="34" charset="0"/>
              <a:cs typeface="Arial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kern="0" dirty="0">
              <a:solidFill>
                <a:prstClr val="black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A0B0359-BB96-42A6-B84D-671759EB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636" y="-3838"/>
            <a:ext cx="7024364" cy="1538946"/>
          </a:xfrm>
          <a:prstGeom prst="rect">
            <a:avLst/>
          </a:prstGeom>
          <a:solidFill>
            <a:srgbClr val="104E6C"/>
          </a:solidFill>
          <a:ln w="12700" algn="ctr">
            <a:noFill/>
            <a:miter lim="800000"/>
            <a:headEnd/>
            <a:tailEnd/>
          </a:ln>
        </p:spPr>
        <p:txBody>
          <a:bodyPr lIns="137160" tIns="91440" rIns="137160" bIns="91440"/>
          <a:lstStyle/>
          <a:p>
            <a:pPr algn="just" eaLnBrk="0" hangingPunct="0">
              <a:lnSpc>
                <a:spcPct val="90000"/>
              </a:lnSpc>
            </a:pPr>
            <a:r>
              <a:rPr lang="en-US" sz="800" b="1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2" name="Freeform 479">
            <a:extLst>
              <a:ext uri="{FF2B5EF4-FFF2-40B4-BE49-F238E27FC236}">
                <a16:creationId xmlns:a16="http://schemas.microsoft.com/office/drawing/2014/main" id="{3B71A951-21B5-4B06-909A-6DC1545C383A}"/>
              </a:ext>
            </a:extLst>
          </p:cNvPr>
          <p:cNvSpPr>
            <a:spLocks noChangeAspect="1"/>
          </p:cNvSpPr>
          <p:nvPr/>
        </p:nvSpPr>
        <p:spPr bwMode="auto">
          <a:xfrm>
            <a:off x="5476451" y="412283"/>
            <a:ext cx="170287" cy="132628"/>
          </a:xfrm>
          <a:custGeom>
            <a:avLst/>
            <a:gdLst>
              <a:gd name="T0" fmla="*/ 61 w 161"/>
              <a:gd name="T1" fmla="*/ 85 h 124"/>
              <a:gd name="T2" fmla="*/ 20 w 161"/>
              <a:gd name="T3" fmla="*/ 50 h 124"/>
              <a:gd name="T4" fmla="*/ 12 w 161"/>
              <a:gd name="T5" fmla="*/ 50 h 124"/>
              <a:gd name="T6" fmla="*/ 2 w 161"/>
              <a:gd name="T7" fmla="*/ 62 h 124"/>
              <a:gd name="T8" fmla="*/ 3 w 161"/>
              <a:gd name="T9" fmla="*/ 70 h 124"/>
              <a:gd name="T10" fmla="*/ 63 w 161"/>
              <a:gd name="T11" fmla="*/ 122 h 124"/>
              <a:gd name="T12" fmla="*/ 71 w 161"/>
              <a:gd name="T13" fmla="*/ 122 h 124"/>
              <a:gd name="T14" fmla="*/ 159 w 161"/>
              <a:gd name="T15" fmla="*/ 19 h 124"/>
              <a:gd name="T16" fmla="*/ 159 w 161"/>
              <a:gd name="T17" fmla="*/ 12 h 124"/>
              <a:gd name="T18" fmla="*/ 147 w 161"/>
              <a:gd name="T19" fmla="*/ 2 h 124"/>
              <a:gd name="T20" fmla="*/ 139 w 161"/>
              <a:gd name="T21" fmla="*/ 2 h 124"/>
              <a:gd name="T22" fmla="*/ 68 w 161"/>
              <a:gd name="T23" fmla="*/ 84 h 124"/>
              <a:gd name="T24" fmla="*/ 61 w 161"/>
              <a:gd name="T25" fmla="*/ 8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124">
                <a:moveTo>
                  <a:pt x="61" y="85"/>
                </a:moveTo>
                <a:cubicBezTo>
                  <a:pt x="20" y="50"/>
                  <a:pt x="20" y="50"/>
                  <a:pt x="20" y="50"/>
                </a:cubicBezTo>
                <a:cubicBezTo>
                  <a:pt x="18" y="48"/>
                  <a:pt x="14" y="48"/>
                  <a:pt x="12" y="50"/>
                </a:cubicBezTo>
                <a:cubicBezTo>
                  <a:pt x="2" y="62"/>
                  <a:pt x="2" y="62"/>
                  <a:pt x="2" y="62"/>
                </a:cubicBezTo>
                <a:cubicBezTo>
                  <a:pt x="0" y="64"/>
                  <a:pt x="0" y="68"/>
                  <a:pt x="3" y="70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66" y="124"/>
                  <a:pt x="69" y="124"/>
                  <a:pt x="71" y="122"/>
                </a:cubicBezTo>
                <a:cubicBezTo>
                  <a:pt x="159" y="19"/>
                  <a:pt x="159" y="19"/>
                  <a:pt x="159" y="19"/>
                </a:cubicBezTo>
                <a:cubicBezTo>
                  <a:pt x="161" y="17"/>
                  <a:pt x="161" y="14"/>
                  <a:pt x="159" y="12"/>
                </a:cubicBezTo>
                <a:cubicBezTo>
                  <a:pt x="147" y="2"/>
                  <a:pt x="147" y="2"/>
                  <a:pt x="147" y="2"/>
                </a:cubicBezTo>
                <a:cubicBezTo>
                  <a:pt x="145" y="0"/>
                  <a:pt x="141" y="0"/>
                  <a:pt x="139" y="2"/>
                </a:cubicBezTo>
                <a:cubicBezTo>
                  <a:pt x="68" y="84"/>
                  <a:pt x="68" y="84"/>
                  <a:pt x="68" y="84"/>
                </a:cubicBezTo>
                <a:cubicBezTo>
                  <a:pt x="66" y="86"/>
                  <a:pt x="63" y="87"/>
                  <a:pt x="61" y="8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2F64B-AD36-44BC-BF36-1C1F921DC0EB}"/>
              </a:ext>
            </a:extLst>
          </p:cNvPr>
          <p:cNvSpPr txBox="1"/>
          <p:nvPr/>
        </p:nvSpPr>
        <p:spPr>
          <a:xfrm>
            <a:off x="5822763" y="211669"/>
            <a:ext cx="1271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UFT   	</a:t>
            </a:r>
          </a:p>
          <a:p>
            <a:r>
              <a:rPr 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Selenium</a:t>
            </a:r>
          </a:p>
          <a:p>
            <a:r>
              <a:rPr 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SQL</a:t>
            </a:r>
          </a:p>
          <a:p>
            <a:pPr marL="0" indent="0">
              <a:buNone/>
            </a:pPr>
            <a:endParaRPr lang="en-US" sz="2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8" name="Picture 7" descr="A person wearing glasses and a blue shirt&#10;&#10;Description automatically generated with medium confidence">
            <a:extLst>
              <a:ext uri="{FF2B5EF4-FFF2-40B4-BE49-F238E27FC236}">
                <a16:creationId xmlns:a16="http://schemas.microsoft.com/office/drawing/2014/main" id="{937FE144-1482-7546-BF19-3B9C5100B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693286" cy="1493832"/>
          </a:xfrm>
          <a:prstGeom prst="rect">
            <a:avLst/>
          </a:prstGeom>
        </p:spPr>
      </p:pic>
      <p:sp>
        <p:nvSpPr>
          <p:cNvPr id="13" name="Freeform 479">
            <a:extLst>
              <a:ext uri="{FF2B5EF4-FFF2-40B4-BE49-F238E27FC236}">
                <a16:creationId xmlns:a16="http://schemas.microsoft.com/office/drawing/2014/main" id="{6E10EEDF-618F-87AC-C638-3889DDFD47F6}"/>
              </a:ext>
            </a:extLst>
          </p:cNvPr>
          <p:cNvSpPr>
            <a:spLocks noChangeAspect="1"/>
          </p:cNvSpPr>
          <p:nvPr/>
        </p:nvSpPr>
        <p:spPr bwMode="auto">
          <a:xfrm>
            <a:off x="5495071" y="722060"/>
            <a:ext cx="170287" cy="132628"/>
          </a:xfrm>
          <a:custGeom>
            <a:avLst/>
            <a:gdLst>
              <a:gd name="T0" fmla="*/ 61 w 161"/>
              <a:gd name="T1" fmla="*/ 85 h 124"/>
              <a:gd name="T2" fmla="*/ 20 w 161"/>
              <a:gd name="T3" fmla="*/ 50 h 124"/>
              <a:gd name="T4" fmla="*/ 12 w 161"/>
              <a:gd name="T5" fmla="*/ 50 h 124"/>
              <a:gd name="T6" fmla="*/ 2 w 161"/>
              <a:gd name="T7" fmla="*/ 62 h 124"/>
              <a:gd name="T8" fmla="*/ 3 w 161"/>
              <a:gd name="T9" fmla="*/ 70 h 124"/>
              <a:gd name="T10" fmla="*/ 63 w 161"/>
              <a:gd name="T11" fmla="*/ 122 h 124"/>
              <a:gd name="T12" fmla="*/ 71 w 161"/>
              <a:gd name="T13" fmla="*/ 122 h 124"/>
              <a:gd name="T14" fmla="*/ 159 w 161"/>
              <a:gd name="T15" fmla="*/ 19 h 124"/>
              <a:gd name="T16" fmla="*/ 159 w 161"/>
              <a:gd name="T17" fmla="*/ 12 h 124"/>
              <a:gd name="T18" fmla="*/ 147 w 161"/>
              <a:gd name="T19" fmla="*/ 2 h 124"/>
              <a:gd name="T20" fmla="*/ 139 w 161"/>
              <a:gd name="T21" fmla="*/ 2 h 124"/>
              <a:gd name="T22" fmla="*/ 68 w 161"/>
              <a:gd name="T23" fmla="*/ 84 h 124"/>
              <a:gd name="T24" fmla="*/ 61 w 161"/>
              <a:gd name="T25" fmla="*/ 8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124">
                <a:moveTo>
                  <a:pt x="61" y="85"/>
                </a:moveTo>
                <a:cubicBezTo>
                  <a:pt x="20" y="50"/>
                  <a:pt x="20" y="50"/>
                  <a:pt x="20" y="50"/>
                </a:cubicBezTo>
                <a:cubicBezTo>
                  <a:pt x="18" y="48"/>
                  <a:pt x="14" y="48"/>
                  <a:pt x="12" y="50"/>
                </a:cubicBezTo>
                <a:cubicBezTo>
                  <a:pt x="2" y="62"/>
                  <a:pt x="2" y="62"/>
                  <a:pt x="2" y="62"/>
                </a:cubicBezTo>
                <a:cubicBezTo>
                  <a:pt x="0" y="64"/>
                  <a:pt x="0" y="68"/>
                  <a:pt x="3" y="70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66" y="124"/>
                  <a:pt x="69" y="124"/>
                  <a:pt x="71" y="122"/>
                </a:cubicBezTo>
                <a:cubicBezTo>
                  <a:pt x="159" y="19"/>
                  <a:pt x="159" y="19"/>
                  <a:pt x="159" y="19"/>
                </a:cubicBezTo>
                <a:cubicBezTo>
                  <a:pt x="161" y="17"/>
                  <a:pt x="161" y="14"/>
                  <a:pt x="159" y="12"/>
                </a:cubicBezTo>
                <a:cubicBezTo>
                  <a:pt x="147" y="2"/>
                  <a:pt x="147" y="2"/>
                  <a:pt x="147" y="2"/>
                </a:cubicBezTo>
                <a:cubicBezTo>
                  <a:pt x="145" y="0"/>
                  <a:pt x="141" y="0"/>
                  <a:pt x="139" y="2"/>
                </a:cubicBezTo>
                <a:cubicBezTo>
                  <a:pt x="68" y="84"/>
                  <a:pt x="68" y="84"/>
                  <a:pt x="68" y="84"/>
                </a:cubicBezTo>
                <a:cubicBezTo>
                  <a:pt x="66" y="86"/>
                  <a:pt x="63" y="87"/>
                  <a:pt x="61" y="8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Freeform 479">
            <a:extLst>
              <a:ext uri="{FF2B5EF4-FFF2-40B4-BE49-F238E27FC236}">
                <a16:creationId xmlns:a16="http://schemas.microsoft.com/office/drawing/2014/main" id="{0F4B7568-07BC-9207-43ED-245135CF7493}"/>
              </a:ext>
            </a:extLst>
          </p:cNvPr>
          <p:cNvSpPr>
            <a:spLocks noChangeAspect="1"/>
          </p:cNvSpPr>
          <p:nvPr/>
        </p:nvSpPr>
        <p:spPr bwMode="auto">
          <a:xfrm>
            <a:off x="5511893" y="1029008"/>
            <a:ext cx="170287" cy="132628"/>
          </a:xfrm>
          <a:custGeom>
            <a:avLst/>
            <a:gdLst>
              <a:gd name="T0" fmla="*/ 61 w 161"/>
              <a:gd name="T1" fmla="*/ 85 h 124"/>
              <a:gd name="T2" fmla="*/ 20 w 161"/>
              <a:gd name="T3" fmla="*/ 50 h 124"/>
              <a:gd name="T4" fmla="*/ 12 w 161"/>
              <a:gd name="T5" fmla="*/ 50 h 124"/>
              <a:gd name="T6" fmla="*/ 2 w 161"/>
              <a:gd name="T7" fmla="*/ 62 h 124"/>
              <a:gd name="T8" fmla="*/ 3 w 161"/>
              <a:gd name="T9" fmla="*/ 70 h 124"/>
              <a:gd name="T10" fmla="*/ 63 w 161"/>
              <a:gd name="T11" fmla="*/ 122 h 124"/>
              <a:gd name="T12" fmla="*/ 71 w 161"/>
              <a:gd name="T13" fmla="*/ 122 h 124"/>
              <a:gd name="T14" fmla="*/ 159 w 161"/>
              <a:gd name="T15" fmla="*/ 19 h 124"/>
              <a:gd name="T16" fmla="*/ 159 w 161"/>
              <a:gd name="T17" fmla="*/ 12 h 124"/>
              <a:gd name="T18" fmla="*/ 147 w 161"/>
              <a:gd name="T19" fmla="*/ 2 h 124"/>
              <a:gd name="T20" fmla="*/ 139 w 161"/>
              <a:gd name="T21" fmla="*/ 2 h 124"/>
              <a:gd name="T22" fmla="*/ 68 w 161"/>
              <a:gd name="T23" fmla="*/ 84 h 124"/>
              <a:gd name="T24" fmla="*/ 61 w 161"/>
              <a:gd name="T25" fmla="*/ 8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124">
                <a:moveTo>
                  <a:pt x="61" y="85"/>
                </a:moveTo>
                <a:cubicBezTo>
                  <a:pt x="20" y="50"/>
                  <a:pt x="20" y="50"/>
                  <a:pt x="20" y="50"/>
                </a:cubicBezTo>
                <a:cubicBezTo>
                  <a:pt x="18" y="48"/>
                  <a:pt x="14" y="48"/>
                  <a:pt x="12" y="50"/>
                </a:cubicBezTo>
                <a:cubicBezTo>
                  <a:pt x="2" y="62"/>
                  <a:pt x="2" y="62"/>
                  <a:pt x="2" y="62"/>
                </a:cubicBezTo>
                <a:cubicBezTo>
                  <a:pt x="0" y="64"/>
                  <a:pt x="0" y="68"/>
                  <a:pt x="3" y="70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66" y="124"/>
                  <a:pt x="69" y="124"/>
                  <a:pt x="71" y="122"/>
                </a:cubicBezTo>
                <a:cubicBezTo>
                  <a:pt x="159" y="19"/>
                  <a:pt x="159" y="19"/>
                  <a:pt x="159" y="19"/>
                </a:cubicBezTo>
                <a:cubicBezTo>
                  <a:pt x="161" y="17"/>
                  <a:pt x="161" y="14"/>
                  <a:pt x="159" y="12"/>
                </a:cubicBezTo>
                <a:cubicBezTo>
                  <a:pt x="147" y="2"/>
                  <a:pt x="147" y="2"/>
                  <a:pt x="147" y="2"/>
                </a:cubicBezTo>
                <a:cubicBezTo>
                  <a:pt x="145" y="0"/>
                  <a:pt x="141" y="0"/>
                  <a:pt x="139" y="2"/>
                </a:cubicBezTo>
                <a:cubicBezTo>
                  <a:pt x="68" y="84"/>
                  <a:pt x="68" y="84"/>
                  <a:pt x="68" y="84"/>
                </a:cubicBezTo>
                <a:cubicBezTo>
                  <a:pt x="66" y="86"/>
                  <a:pt x="63" y="87"/>
                  <a:pt x="61" y="8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0BA782-D0BA-4BF1-C914-DE6226843152}"/>
              </a:ext>
            </a:extLst>
          </p:cNvPr>
          <p:cNvSpPr txBox="1"/>
          <p:nvPr/>
        </p:nvSpPr>
        <p:spPr>
          <a:xfrm>
            <a:off x="7248697" y="251146"/>
            <a:ext cx="14814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Git &amp; GitHub   </a:t>
            </a:r>
          </a:p>
          <a:p>
            <a:r>
              <a:rPr 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Jenkins</a:t>
            </a:r>
          </a:p>
          <a:p>
            <a:r>
              <a:rPr 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Terraform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0" name="Freeform 479">
            <a:extLst>
              <a:ext uri="{FF2B5EF4-FFF2-40B4-BE49-F238E27FC236}">
                <a16:creationId xmlns:a16="http://schemas.microsoft.com/office/drawing/2014/main" id="{D34113CD-5B40-5377-DB90-C885FACBD4E4}"/>
              </a:ext>
            </a:extLst>
          </p:cNvPr>
          <p:cNvSpPr>
            <a:spLocks noChangeAspect="1"/>
          </p:cNvSpPr>
          <p:nvPr/>
        </p:nvSpPr>
        <p:spPr bwMode="auto">
          <a:xfrm>
            <a:off x="7034395" y="412283"/>
            <a:ext cx="170287" cy="132628"/>
          </a:xfrm>
          <a:custGeom>
            <a:avLst/>
            <a:gdLst>
              <a:gd name="T0" fmla="*/ 61 w 161"/>
              <a:gd name="T1" fmla="*/ 85 h 124"/>
              <a:gd name="T2" fmla="*/ 20 w 161"/>
              <a:gd name="T3" fmla="*/ 50 h 124"/>
              <a:gd name="T4" fmla="*/ 12 w 161"/>
              <a:gd name="T5" fmla="*/ 50 h 124"/>
              <a:gd name="T6" fmla="*/ 2 w 161"/>
              <a:gd name="T7" fmla="*/ 62 h 124"/>
              <a:gd name="T8" fmla="*/ 3 w 161"/>
              <a:gd name="T9" fmla="*/ 70 h 124"/>
              <a:gd name="T10" fmla="*/ 63 w 161"/>
              <a:gd name="T11" fmla="*/ 122 h 124"/>
              <a:gd name="T12" fmla="*/ 71 w 161"/>
              <a:gd name="T13" fmla="*/ 122 h 124"/>
              <a:gd name="T14" fmla="*/ 159 w 161"/>
              <a:gd name="T15" fmla="*/ 19 h 124"/>
              <a:gd name="T16" fmla="*/ 159 w 161"/>
              <a:gd name="T17" fmla="*/ 12 h 124"/>
              <a:gd name="T18" fmla="*/ 147 w 161"/>
              <a:gd name="T19" fmla="*/ 2 h 124"/>
              <a:gd name="T20" fmla="*/ 139 w 161"/>
              <a:gd name="T21" fmla="*/ 2 h 124"/>
              <a:gd name="T22" fmla="*/ 68 w 161"/>
              <a:gd name="T23" fmla="*/ 84 h 124"/>
              <a:gd name="T24" fmla="*/ 61 w 161"/>
              <a:gd name="T25" fmla="*/ 8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124">
                <a:moveTo>
                  <a:pt x="61" y="85"/>
                </a:moveTo>
                <a:cubicBezTo>
                  <a:pt x="20" y="50"/>
                  <a:pt x="20" y="50"/>
                  <a:pt x="20" y="50"/>
                </a:cubicBezTo>
                <a:cubicBezTo>
                  <a:pt x="18" y="48"/>
                  <a:pt x="14" y="48"/>
                  <a:pt x="12" y="50"/>
                </a:cubicBezTo>
                <a:cubicBezTo>
                  <a:pt x="2" y="62"/>
                  <a:pt x="2" y="62"/>
                  <a:pt x="2" y="62"/>
                </a:cubicBezTo>
                <a:cubicBezTo>
                  <a:pt x="0" y="64"/>
                  <a:pt x="0" y="68"/>
                  <a:pt x="3" y="70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66" y="124"/>
                  <a:pt x="69" y="124"/>
                  <a:pt x="71" y="122"/>
                </a:cubicBezTo>
                <a:cubicBezTo>
                  <a:pt x="159" y="19"/>
                  <a:pt x="159" y="19"/>
                  <a:pt x="159" y="19"/>
                </a:cubicBezTo>
                <a:cubicBezTo>
                  <a:pt x="161" y="17"/>
                  <a:pt x="161" y="14"/>
                  <a:pt x="159" y="12"/>
                </a:cubicBezTo>
                <a:cubicBezTo>
                  <a:pt x="147" y="2"/>
                  <a:pt x="147" y="2"/>
                  <a:pt x="147" y="2"/>
                </a:cubicBezTo>
                <a:cubicBezTo>
                  <a:pt x="145" y="0"/>
                  <a:pt x="141" y="0"/>
                  <a:pt x="139" y="2"/>
                </a:cubicBezTo>
                <a:cubicBezTo>
                  <a:pt x="68" y="84"/>
                  <a:pt x="68" y="84"/>
                  <a:pt x="68" y="84"/>
                </a:cubicBezTo>
                <a:cubicBezTo>
                  <a:pt x="66" y="86"/>
                  <a:pt x="63" y="87"/>
                  <a:pt x="61" y="8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3" name="Freeform 479">
            <a:extLst>
              <a:ext uri="{FF2B5EF4-FFF2-40B4-BE49-F238E27FC236}">
                <a16:creationId xmlns:a16="http://schemas.microsoft.com/office/drawing/2014/main" id="{A09A4C73-B164-A695-0341-607C135A5C53}"/>
              </a:ext>
            </a:extLst>
          </p:cNvPr>
          <p:cNvSpPr>
            <a:spLocks noChangeAspect="1"/>
          </p:cNvSpPr>
          <p:nvPr/>
        </p:nvSpPr>
        <p:spPr bwMode="auto">
          <a:xfrm>
            <a:off x="7034394" y="722060"/>
            <a:ext cx="170287" cy="132628"/>
          </a:xfrm>
          <a:custGeom>
            <a:avLst/>
            <a:gdLst>
              <a:gd name="T0" fmla="*/ 61 w 161"/>
              <a:gd name="T1" fmla="*/ 85 h 124"/>
              <a:gd name="T2" fmla="*/ 20 w 161"/>
              <a:gd name="T3" fmla="*/ 50 h 124"/>
              <a:gd name="T4" fmla="*/ 12 w 161"/>
              <a:gd name="T5" fmla="*/ 50 h 124"/>
              <a:gd name="T6" fmla="*/ 2 w 161"/>
              <a:gd name="T7" fmla="*/ 62 h 124"/>
              <a:gd name="T8" fmla="*/ 3 w 161"/>
              <a:gd name="T9" fmla="*/ 70 h 124"/>
              <a:gd name="T10" fmla="*/ 63 w 161"/>
              <a:gd name="T11" fmla="*/ 122 h 124"/>
              <a:gd name="T12" fmla="*/ 71 w 161"/>
              <a:gd name="T13" fmla="*/ 122 h 124"/>
              <a:gd name="T14" fmla="*/ 159 w 161"/>
              <a:gd name="T15" fmla="*/ 19 h 124"/>
              <a:gd name="T16" fmla="*/ 159 w 161"/>
              <a:gd name="T17" fmla="*/ 12 h 124"/>
              <a:gd name="T18" fmla="*/ 147 w 161"/>
              <a:gd name="T19" fmla="*/ 2 h 124"/>
              <a:gd name="T20" fmla="*/ 139 w 161"/>
              <a:gd name="T21" fmla="*/ 2 h 124"/>
              <a:gd name="T22" fmla="*/ 68 w 161"/>
              <a:gd name="T23" fmla="*/ 84 h 124"/>
              <a:gd name="T24" fmla="*/ 61 w 161"/>
              <a:gd name="T25" fmla="*/ 8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124">
                <a:moveTo>
                  <a:pt x="61" y="85"/>
                </a:moveTo>
                <a:cubicBezTo>
                  <a:pt x="20" y="50"/>
                  <a:pt x="20" y="50"/>
                  <a:pt x="20" y="50"/>
                </a:cubicBezTo>
                <a:cubicBezTo>
                  <a:pt x="18" y="48"/>
                  <a:pt x="14" y="48"/>
                  <a:pt x="12" y="50"/>
                </a:cubicBezTo>
                <a:cubicBezTo>
                  <a:pt x="2" y="62"/>
                  <a:pt x="2" y="62"/>
                  <a:pt x="2" y="62"/>
                </a:cubicBezTo>
                <a:cubicBezTo>
                  <a:pt x="0" y="64"/>
                  <a:pt x="0" y="68"/>
                  <a:pt x="3" y="70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66" y="124"/>
                  <a:pt x="69" y="124"/>
                  <a:pt x="71" y="122"/>
                </a:cubicBezTo>
                <a:cubicBezTo>
                  <a:pt x="159" y="19"/>
                  <a:pt x="159" y="19"/>
                  <a:pt x="159" y="19"/>
                </a:cubicBezTo>
                <a:cubicBezTo>
                  <a:pt x="161" y="17"/>
                  <a:pt x="161" y="14"/>
                  <a:pt x="159" y="12"/>
                </a:cubicBezTo>
                <a:cubicBezTo>
                  <a:pt x="147" y="2"/>
                  <a:pt x="147" y="2"/>
                  <a:pt x="147" y="2"/>
                </a:cubicBezTo>
                <a:cubicBezTo>
                  <a:pt x="145" y="0"/>
                  <a:pt x="141" y="0"/>
                  <a:pt x="139" y="2"/>
                </a:cubicBezTo>
                <a:cubicBezTo>
                  <a:pt x="68" y="84"/>
                  <a:pt x="68" y="84"/>
                  <a:pt x="68" y="84"/>
                </a:cubicBezTo>
                <a:cubicBezTo>
                  <a:pt x="66" y="86"/>
                  <a:pt x="63" y="87"/>
                  <a:pt x="61" y="8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479">
            <a:extLst>
              <a:ext uri="{FF2B5EF4-FFF2-40B4-BE49-F238E27FC236}">
                <a16:creationId xmlns:a16="http://schemas.microsoft.com/office/drawing/2014/main" id="{E4EDF45D-EEBE-56A3-4163-0BBCA843D697}"/>
              </a:ext>
            </a:extLst>
          </p:cNvPr>
          <p:cNvSpPr>
            <a:spLocks noChangeAspect="1"/>
          </p:cNvSpPr>
          <p:nvPr/>
        </p:nvSpPr>
        <p:spPr bwMode="auto">
          <a:xfrm>
            <a:off x="7025241" y="1029008"/>
            <a:ext cx="170287" cy="132628"/>
          </a:xfrm>
          <a:custGeom>
            <a:avLst/>
            <a:gdLst>
              <a:gd name="T0" fmla="*/ 61 w 161"/>
              <a:gd name="T1" fmla="*/ 85 h 124"/>
              <a:gd name="T2" fmla="*/ 20 w 161"/>
              <a:gd name="T3" fmla="*/ 50 h 124"/>
              <a:gd name="T4" fmla="*/ 12 w 161"/>
              <a:gd name="T5" fmla="*/ 50 h 124"/>
              <a:gd name="T6" fmla="*/ 2 w 161"/>
              <a:gd name="T7" fmla="*/ 62 h 124"/>
              <a:gd name="T8" fmla="*/ 3 w 161"/>
              <a:gd name="T9" fmla="*/ 70 h 124"/>
              <a:gd name="T10" fmla="*/ 63 w 161"/>
              <a:gd name="T11" fmla="*/ 122 h 124"/>
              <a:gd name="T12" fmla="*/ 71 w 161"/>
              <a:gd name="T13" fmla="*/ 122 h 124"/>
              <a:gd name="T14" fmla="*/ 159 w 161"/>
              <a:gd name="T15" fmla="*/ 19 h 124"/>
              <a:gd name="T16" fmla="*/ 159 w 161"/>
              <a:gd name="T17" fmla="*/ 12 h 124"/>
              <a:gd name="T18" fmla="*/ 147 w 161"/>
              <a:gd name="T19" fmla="*/ 2 h 124"/>
              <a:gd name="T20" fmla="*/ 139 w 161"/>
              <a:gd name="T21" fmla="*/ 2 h 124"/>
              <a:gd name="T22" fmla="*/ 68 w 161"/>
              <a:gd name="T23" fmla="*/ 84 h 124"/>
              <a:gd name="T24" fmla="*/ 61 w 161"/>
              <a:gd name="T25" fmla="*/ 8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124">
                <a:moveTo>
                  <a:pt x="61" y="85"/>
                </a:moveTo>
                <a:cubicBezTo>
                  <a:pt x="20" y="50"/>
                  <a:pt x="20" y="50"/>
                  <a:pt x="20" y="50"/>
                </a:cubicBezTo>
                <a:cubicBezTo>
                  <a:pt x="18" y="48"/>
                  <a:pt x="14" y="48"/>
                  <a:pt x="12" y="50"/>
                </a:cubicBezTo>
                <a:cubicBezTo>
                  <a:pt x="2" y="62"/>
                  <a:pt x="2" y="62"/>
                  <a:pt x="2" y="62"/>
                </a:cubicBezTo>
                <a:cubicBezTo>
                  <a:pt x="0" y="64"/>
                  <a:pt x="0" y="68"/>
                  <a:pt x="3" y="70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66" y="124"/>
                  <a:pt x="69" y="124"/>
                  <a:pt x="71" y="122"/>
                </a:cubicBezTo>
                <a:cubicBezTo>
                  <a:pt x="159" y="19"/>
                  <a:pt x="159" y="19"/>
                  <a:pt x="159" y="19"/>
                </a:cubicBezTo>
                <a:cubicBezTo>
                  <a:pt x="161" y="17"/>
                  <a:pt x="161" y="14"/>
                  <a:pt x="159" y="12"/>
                </a:cubicBezTo>
                <a:cubicBezTo>
                  <a:pt x="147" y="2"/>
                  <a:pt x="147" y="2"/>
                  <a:pt x="147" y="2"/>
                </a:cubicBezTo>
                <a:cubicBezTo>
                  <a:pt x="145" y="0"/>
                  <a:pt x="141" y="0"/>
                  <a:pt x="139" y="2"/>
                </a:cubicBezTo>
                <a:cubicBezTo>
                  <a:pt x="68" y="84"/>
                  <a:pt x="68" y="84"/>
                  <a:pt x="68" y="84"/>
                </a:cubicBezTo>
                <a:cubicBezTo>
                  <a:pt x="66" y="86"/>
                  <a:pt x="63" y="87"/>
                  <a:pt x="61" y="8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B3DA0E-4475-DE57-DCC5-5FF0724C7966}"/>
              </a:ext>
            </a:extLst>
          </p:cNvPr>
          <p:cNvSpPr txBox="1"/>
          <p:nvPr/>
        </p:nvSpPr>
        <p:spPr>
          <a:xfrm>
            <a:off x="8783353" y="249852"/>
            <a:ext cx="14814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AWS   </a:t>
            </a:r>
          </a:p>
          <a:p>
            <a:r>
              <a:rPr 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Docker</a:t>
            </a:r>
          </a:p>
          <a:p>
            <a:r>
              <a:rPr 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Kubernetes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6" name="Freeform 479">
            <a:extLst>
              <a:ext uri="{FF2B5EF4-FFF2-40B4-BE49-F238E27FC236}">
                <a16:creationId xmlns:a16="http://schemas.microsoft.com/office/drawing/2014/main" id="{92D980A8-0E56-3638-BF9F-405F8DEB22A5}"/>
              </a:ext>
            </a:extLst>
          </p:cNvPr>
          <p:cNvSpPr>
            <a:spLocks noChangeAspect="1"/>
          </p:cNvSpPr>
          <p:nvPr/>
        </p:nvSpPr>
        <p:spPr bwMode="auto">
          <a:xfrm>
            <a:off x="8504953" y="412283"/>
            <a:ext cx="170287" cy="132628"/>
          </a:xfrm>
          <a:custGeom>
            <a:avLst/>
            <a:gdLst>
              <a:gd name="T0" fmla="*/ 61 w 161"/>
              <a:gd name="T1" fmla="*/ 85 h 124"/>
              <a:gd name="T2" fmla="*/ 20 w 161"/>
              <a:gd name="T3" fmla="*/ 50 h 124"/>
              <a:gd name="T4" fmla="*/ 12 w 161"/>
              <a:gd name="T5" fmla="*/ 50 h 124"/>
              <a:gd name="T6" fmla="*/ 2 w 161"/>
              <a:gd name="T7" fmla="*/ 62 h 124"/>
              <a:gd name="T8" fmla="*/ 3 w 161"/>
              <a:gd name="T9" fmla="*/ 70 h 124"/>
              <a:gd name="T10" fmla="*/ 63 w 161"/>
              <a:gd name="T11" fmla="*/ 122 h 124"/>
              <a:gd name="T12" fmla="*/ 71 w 161"/>
              <a:gd name="T13" fmla="*/ 122 h 124"/>
              <a:gd name="T14" fmla="*/ 159 w 161"/>
              <a:gd name="T15" fmla="*/ 19 h 124"/>
              <a:gd name="T16" fmla="*/ 159 w 161"/>
              <a:gd name="T17" fmla="*/ 12 h 124"/>
              <a:gd name="T18" fmla="*/ 147 w 161"/>
              <a:gd name="T19" fmla="*/ 2 h 124"/>
              <a:gd name="T20" fmla="*/ 139 w 161"/>
              <a:gd name="T21" fmla="*/ 2 h 124"/>
              <a:gd name="T22" fmla="*/ 68 w 161"/>
              <a:gd name="T23" fmla="*/ 84 h 124"/>
              <a:gd name="T24" fmla="*/ 61 w 161"/>
              <a:gd name="T25" fmla="*/ 8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124">
                <a:moveTo>
                  <a:pt x="61" y="85"/>
                </a:moveTo>
                <a:cubicBezTo>
                  <a:pt x="20" y="50"/>
                  <a:pt x="20" y="50"/>
                  <a:pt x="20" y="50"/>
                </a:cubicBezTo>
                <a:cubicBezTo>
                  <a:pt x="18" y="48"/>
                  <a:pt x="14" y="48"/>
                  <a:pt x="12" y="50"/>
                </a:cubicBezTo>
                <a:cubicBezTo>
                  <a:pt x="2" y="62"/>
                  <a:pt x="2" y="62"/>
                  <a:pt x="2" y="62"/>
                </a:cubicBezTo>
                <a:cubicBezTo>
                  <a:pt x="0" y="64"/>
                  <a:pt x="0" y="68"/>
                  <a:pt x="3" y="70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66" y="124"/>
                  <a:pt x="69" y="124"/>
                  <a:pt x="71" y="122"/>
                </a:cubicBezTo>
                <a:cubicBezTo>
                  <a:pt x="159" y="19"/>
                  <a:pt x="159" y="19"/>
                  <a:pt x="159" y="19"/>
                </a:cubicBezTo>
                <a:cubicBezTo>
                  <a:pt x="161" y="17"/>
                  <a:pt x="161" y="14"/>
                  <a:pt x="159" y="12"/>
                </a:cubicBezTo>
                <a:cubicBezTo>
                  <a:pt x="147" y="2"/>
                  <a:pt x="147" y="2"/>
                  <a:pt x="147" y="2"/>
                </a:cubicBezTo>
                <a:cubicBezTo>
                  <a:pt x="145" y="0"/>
                  <a:pt x="141" y="0"/>
                  <a:pt x="139" y="2"/>
                </a:cubicBezTo>
                <a:cubicBezTo>
                  <a:pt x="68" y="84"/>
                  <a:pt x="68" y="84"/>
                  <a:pt x="68" y="84"/>
                </a:cubicBezTo>
                <a:cubicBezTo>
                  <a:pt x="66" y="86"/>
                  <a:pt x="63" y="87"/>
                  <a:pt x="61" y="8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7" name="Freeform 479">
            <a:extLst>
              <a:ext uri="{FF2B5EF4-FFF2-40B4-BE49-F238E27FC236}">
                <a16:creationId xmlns:a16="http://schemas.microsoft.com/office/drawing/2014/main" id="{3DEC875B-D12B-97F3-05E1-0DC8300532E3}"/>
              </a:ext>
            </a:extLst>
          </p:cNvPr>
          <p:cNvSpPr>
            <a:spLocks noChangeAspect="1"/>
          </p:cNvSpPr>
          <p:nvPr/>
        </p:nvSpPr>
        <p:spPr bwMode="auto">
          <a:xfrm>
            <a:off x="8504952" y="722060"/>
            <a:ext cx="170287" cy="132628"/>
          </a:xfrm>
          <a:custGeom>
            <a:avLst/>
            <a:gdLst>
              <a:gd name="T0" fmla="*/ 61 w 161"/>
              <a:gd name="T1" fmla="*/ 85 h 124"/>
              <a:gd name="T2" fmla="*/ 20 w 161"/>
              <a:gd name="T3" fmla="*/ 50 h 124"/>
              <a:gd name="T4" fmla="*/ 12 w 161"/>
              <a:gd name="T5" fmla="*/ 50 h 124"/>
              <a:gd name="T6" fmla="*/ 2 w 161"/>
              <a:gd name="T7" fmla="*/ 62 h 124"/>
              <a:gd name="T8" fmla="*/ 3 w 161"/>
              <a:gd name="T9" fmla="*/ 70 h 124"/>
              <a:gd name="T10" fmla="*/ 63 w 161"/>
              <a:gd name="T11" fmla="*/ 122 h 124"/>
              <a:gd name="T12" fmla="*/ 71 w 161"/>
              <a:gd name="T13" fmla="*/ 122 h 124"/>
              <a:gd name="T14" fmla="*/ 159 w 161"/>
              <a:gd name="T15" fmla="*/ 19 h 124"/>
              <a:gd name="T16" fmla="*/ 159 w 161"/>
              <a:gd name="T17" fmla="*/ 12 h 124"/>
              <a:gd name="T18" fmla="*/ 147 w 161"/>
              <a:gd name="T19" fmla="*/ 2 h 124"/>
              <a:gd name="T20" fmla="*/ 139 w 161"/>
              <a:gd name="T21" fmla="*/ 2 h 124"/>
              <a:gd name="T22" fmla="*/ 68 w 161"/>
              <a:gd name="T23" fmla="*/ 84 h 124"/>
              <a:gd name="T24" fmla="*/ 61 w 161"/>
              <a:gd name="T25" fmla="*/ 8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124">
                <a:moveTo>
                  <a:pt x="61" y="85"/>
                </a:moveTo>
                <a:cubicBezTo>
                  <a:pt x="20" y="50"/>
                  <a:pt x="20" y="50"/>
                  <a:pt x="20" y="50"/>
                </a:cubicBezTo>
                <a:cubicBezTo>
                  <a:pt x="18" y="48"/>
                  <a:pt x="14" y="48"/>
                  <a:pt x="12" y="50"/>
                </a:cubicBezTo>
                <a:cubicBezTo>
                  <a:pt x="2" y="62"/>
                  <a:pt x="2" y="62"/>
                  <a:pt x="2" y="62"/>
                </a:cubicBezTo>
                <a:cubicBezTo>
                  <a:pt x="0" y="64"/>
                  <a:pt x="0" y="68"/>
                  <a:pt x="3" y="70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66" y="124"/>
                  <a:pt x="69" y="124"/>
                  <a:pt x="71" y="122"/>
                </a:cubicBezTo>
                <a:cubicBezTo>
                  <a:pt x="159" y="19"/>
                  <a:pt x="159" y="19"/>
                  <a:pt x="159" y="19"/>
                </a:cubicBezTo>
                <a:cubicBezTo>
                  <a:pt x="161" y="17"/>
                  <a:pt x="161" y="14"/>
                  <a:pt x="159" y="12"/>
                </a:cubicBezTo>
                <a:cubicBezTo>
                  <a:pt x="147" y="2"/>
                  <a:pt x="147" y="2"/>
                  <a:pt x="147" y="2"/>
                </a:cubicBezTo>
                <a:cubicBezTo>
                  <a:pt x="145" y="0"/>
                  <a:pt x="141" y="0"/>
                  <a:pt x="139" y="2"/>
                </a:cubicBezTo>
                <a:cubicBezTo>
                  <a:pt x="68" y="84"/>
                  <a:pt x="68" y="84"/>
                  <a:pt x="68" y="84"/>
                </a:cubicBezTo>
                <a:cubicBezTo>
                  <a:pt x="66" y="86"/>
                  <a:pt x="63" y="87"/>
                  <a:pt x="61" y="8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8" name="Freeform 479">
            <a:extLst>
              <a:ext uri="{FF2B5EF4-FFF2-40B4-BE49-F238E27FC236}">
                <a16:creationId xmlns:a16="http://schemas.microsoft.com/office/drawing/2014/main" id="{D2BFB739-FAC1-36BE-3B7A-D1C13781445C}"/>
              </a:ext>
            </a:extLst>
          </p:cNvPr>
          <p:cNvSpPr>
            <a:spLocks noChangeAspect="1"/>
          </p:cNvSpPr>
          <p:nvPr/>
        </p:nvSpPr>
        <p:spPr bwMode="auto">
          <a:xfrm>
            <a:off x="8495799" y="1029008"/>
            <a:ext cx="170287" cy="132628"/>
          </a:xfrm>
          <a:custGeom>
            <a:avLst/>
            <a:gdLst>
              <a:gd name="T0" fmla="*/ 61 w 161"/>
              <a:gd name="T1" fmla="*/ 85 h 124"/>
              <a:gd name="T2" fmla="*/ 20 w 161"/>
              <a:gd name="T3" fmla="*/ 50 h 124"/>
              <a:gd name="T4" fmla="*/ 12 w 161"/>
              <a:gd name="T5" fmla="*/ 50 h 124"/>
              <a:gd name="T6" fmla="*/ 2 w 161"/>
              <a:gd name="T7" fmla="*/ 62 h 124"/>
              <a:gd name="T8" fmla="*/ 3 w 161"/>
              <a:gd name="T9" fmla="*/ 70 h 124"/>
              <a:gd name="T10" fmla="*/ 63 w 161"/>
              <a:gd name="T11" fmla="*/ 122 h 124"/>
              <a:gd name="T12" fmla="*/ 71 w 161"/>
              <a:gd name="T13" fmla="*/ 122 h 124"/>
              <a:gd name="T14" fmla="*/ 159 w 161"/>
              <a:gd name="T15" fmla="*/ 19 h 124"/>
              <a:gd name="T16" fmla="*/ 159 w 161"/>
              <a:gd name="T17" fmla="*/ 12 h 124"/>
              <a:gd name="T18" fmla="*/ 147 w 161"/>
              <a:gd name="T19" fmla="*/ 2 h 124"/>
              <a:gd name="T20" fmla="*/ 139 w 161"/>
              <a:gd name="T21" fmla="*/ 2 h 124"/>
              <a:gd name="T22" fmla="*/ 68 w 161"/>
              <a:gd name="T23" fmla="*/ 84 h 124"/>
              <a:gd name="T24" fmla="*/ 61 w 161"/>
              <a:gd name="T25" fmla="*/ 8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124">
                <a:moveTo>
                  <a:pt x="61" y="85"/>
                </a:moveTo>
                <a:cubicBezTo>
                  <a:pt x="20" y="50"/>
                  <a:pt x="20" y="50"/>
                  <a:pt x="20" y="50"/>
                </a:cubicBezTo>
                <a:cubicBezTo>
                  <a:pt x="18" y="48"/>
                  <a:pt x="14" y="48"/>
                  <a:pt x="12" y="50"/>
                </a:cubicBezTo>
                <a:cubicBezTo>
                  <a:pt x="2" y="62"/>
                  <a:pt x="2" y="62"/>
                  <a:pt x="2" y="62"/>
                </a:cubicBezTo>
                <a:cubicBezTo>
                  <a:pt x="0" y="64"/>
                  <a:pt x="0" y="68"/>
                  <a:pt x="3" y="70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66" y="124"/>
                  <a:pt x="69" y="124"/>
                  <a:pt x="71" y="122"/>
                </a:cubicBezTo>
                <a:cubicBezTo>
                  <a:pt x="159" y="19"/>
                  <a:pt x="159" y="19"/>
                  <a:pt x="159" y="19"/>
                </a:cubicBezTo>
                <a:cubicBezTo>
                  <a:pt x="161" y="17"/>
                  <a:pt x="161" y="14"/>
                  <a:pt x="159" y="12"/>
                </a:cubicBezTo>
                <a:cubicBezTo>
                  <a:pt x="147" y="2"/>
                  <a:pt x="147" y="2"/>
                  <a:pt x="147" y="2"/>
                </a:cubicBezTo>
                <a:cubicBezTo>
                  <a:pt x="145" y="0"/>
                  <a:pt x="141" y="0"/>
                  <a:pt x="139" y="2"/>
                </a:cubicBezTo>
                <a:cubicBezTo>
                  <a:pt x="68" y="84"/>
                  <a:pt x="68" y="84"/>
                  <a:pt x="68" y="84"/>
                </a:cubicBezTo>
                <a:cubicBezTo>
                  <a:pt x="66" y="86"/>
                  <a:pt x="63" y="87"/>
                  <a:pt x="61" y="8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6CC968-79F2-4F6E-3CC5-944A15FAED46}"/>
              </a:ext>
            </a:extLst>
          </p:cNvPr>
          <p:cNvSpPr txBox="1"/>
          <p:nvPr/>
        </p:nvSpPr>
        <p:spPr>
          <a:xfrm>
            <a:off x="10318009" y="249852"/>
            <a:ext cx="1481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Linux</a:t>
            </a:r>
          </a:p>
          <a:p>
            <a:r>
              <a:rPr 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Windows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0" name="Freeform 479">
            <a:extLst>
              <a:ext uri="{FF2B5EF4-FFF2-40B4-BE49-F238E27FC236}">
                <a16:creationId xmlns:a16="http://schemas.microsoft.com/office/drawing/2014/main" id="{F98FFD87-6183-C047-7BF2-2CBBA06613AC}"/>
              </a:ext>
            </a:extLst>
          </p:cNvPr>
          <p:cNvSpPr>
            <a:spLocks noChangeAspect="1"/>
          </p:cNvSpPr>
          <p:nvPr/>
        </p:nvSpPr>
        <p:spPr bwMode="auto">
          <a:xfrm>
            <a:off x="10126527" y="412283"/>
            <a:ext cx="170287" cy="132628"/>
          </a:xfrm>
          <a:custGeom>
            <a:avLst/>
            <a:gdLst>
              <a:gd name="T0" fmla="*/ 61 w 161"/>
              <a:gd name="T1" fmla="*/ 85 h 124"/>
              <a:gd name="T2" fmla="*/ 20 w 161"/>
              <a:gd name="T3" fmla="*/ 50 h 124"/>
              <a:gd name="T4" fmla="*/ 12 w 161"/>
              <a:gd name="T5" fmla="*/ 50 h 124"/>
              <a:gd name="T6" fmla="*/ 2 w 161"/>
              <a:gd name="T7" fmla="*/ 62 h 124"/>
              <a:gd name="T8" fmla="*/ 3 w 161"/>
              <a:gd name="T9" fmla="*/ 70 h 124"/>
              <a:gd name="T10" fmla="*/ 63 w 161"/>
              <a:gd name="T11" fmla="*/ 122 h 124"/>
              <a:gd name="T12" fmla="*/ 71 w 161"/>
              <a:gd name="T13" fmla="*/ 122 h 124"/>
              <a:gd name="T14" fmla="*/ 159 w 161"/>
              <a:gd name="T15" fmla="*/ 19 h 124"/>
              <a:gd name="T16" fmla="*/ 159 w 161"/>
              <a:gd name="T17" fmla="*/ 12 h 124"/>
              <a:gd name="T18" fmla="*/ 147 w 161"/>
              <a:gd name="T19" fmla="*/ 2 h 124"/>
              <a:gd name="T20" fmla="*/ 139 w 161"/>
              <a:gd name="T21" fmla="*/ 2 h 124"/>
              <a:gd name="T22" fmla="*/ 68 w 161"/>
              <a:gd name="T23" fmla="*/ 84 h 124"/>
              <a:gd name="T24" fmla="*/ 61 w 161"/>
              <a:gd name="T25" fmla="*/ 8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124">
                <a:moveTo>
                  <a:pt x="61" y="85"/>
                </a:moveTo>
                <a:cubicBezTo>
                  <a:pt x="20" y="50"/>
                  <a:pt x="20" y="50"/>
                  <a:pt x="20" y="50"/>
                </a:cubicBezTo>
                <a:cubicBezTo>
                  <a:pt x="18" y="48"/>
                  <a:pt x="14" y="48"/>
                  <a:pt x="12" y="50"/>
                </a:cubicBezTo>
                <a:cubicBezTo>
                  <a:pt x="2" y="62"/>
                  <a:pt x="2" y="62"/>
                  <a:pt x="2" y="62"/>
                </a:cubicBezTo>
                <a:cubicBezTo>
                  <a:pt x="0" y="64"/>
                  <a:pt x="0" y="68"/>
                  <a:pt x="3" y="70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66" y="124"/>
                  <a:pt x="69" y="124"/>
                  <a:pt x="71" y="122"/>
                </a:cubicBezTo>
                <a:cubicBezTo>
                  <a:pt x="159" y="19"/>
                  <a:pt x="159" y="19"/>
                  <a:pt x="159" y="19"/>
                </a:cubicBezTo>
                <a:cubicBezTo>
                  <a:pt x="161" y="17"/>
                  <a:pt x="161" y="14"/>
                  <a:pt x="159" y="12"/>
                </a:cubicBezTo>
                <a:cubicBezTo>
                  <a:pt x="147" y="2"/>
                  <a:pt x="147" y="2"/>
                  <a:pt x="147" y="2"/>
                </a:cubicBezTo>
                <a:cubicBezTo>
                  <a:pt x="145" y="0"/>
                  <a:pt x="141" y="0"/>
                  <a:pt x="139" y="2"/>
                </a:cubicBezTo>
                <a:cubicBezTo>
                  <a:pt x="68" y="84"/>
                  <a:pt x="68" y="84"/>
                  <a:pt x="68" y="84"/>
                </a:cubicBezTo>
                <a:cubicBezTo>
                  <a:pt x="66" y="86"/>
                  <a:pt x="63" y="87"/>
                  <a:pt x="61" y="8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1" name="Freeform 479">
            <a:extLst>
              <a:ext uri="{FF2B5EF4-FFF2-40B4-BE49-F238E27FC236}">
                <a16:creationId xmlns:a16="http://schemas.microsoft.com/office/drawing/2014/main" id="{204C91D4-811A-1378-99E0-D0A4150F7932}"/>
              </a:ext>
            </a:extLst>
          </p:cNvPr>
          <p:cNvSpPr>
            <a:spLocks noChangeAspect="1"/>
          </p:cNvSpPr>
          <p:nvPr/>
        </p:nvSpPr>
        <p:spPr bwMode="auto">
          <a:xfrm>
            <a:off x="10126526" y="722060"/>
            <a:ext cx="170287" cy="132628"/>
          </a:xfrm>
          <a:custGeom>
            <a:avLst/>
            <a:gdLst>
              <a:gd name="T0" fmla="*/ 61 w 161"/>
              <a:gd name="T1" fmla="*/ 85 h 124"/>
              <a:gd name="T2" fmla="*/ 20 w 161"/>
              <a:gd name="T3" fmla="*/ 50 h 124"/>
              <a:gd name="T4" fmla="*/ 12 w 161"/>
              <a:gd name="T5" fmla="*/ 50 h 124"/>
              <a:gd name="T6" fmla="*/ 2 w 161"/>
              <a:gd name="T7" fmla="*/ 62 h 124"/>
              <a:gd name="T8" fmla="*/ 3 w 161"/>
              <a:gd name="T9" fmla="*/ 70 h 124"/>
              <a:gd name="T10" fmla="*/ 63 w 161"/>
              <a:gd name="T11" fmla="*/ 122 h 124"/>
              <a:gd name="T12" fmla="*/ 71 w 161"/>
              <a:gd name="T13" fmla="*/ 122 h 124"/>
              <a:gd name="T14" fmla="*/ 159 w 161"/>
              <a:gd name="T15" fmla="*/ 19 h 124"/>
              <a:gd name="T16" fmla="*/ 159 w 161"/>
              <a:gd name="T17" fmla="*/ 12 h 124"/>
              <a:gd name="T18" fmla="*/ 147 w 161"/>
              <a:gd name="T19" fmla="*/ 2 h 124"/>
              <a:gd name="T20" fmla="*/ 139 w 161"/>
              <a:gd name="T21" fmla="*/ 2 h 124"/>
              <a:gd name="T22" fmla="*/ 68 w 161"/>
              <a:gd name="T23" fmla="*/ 84 h 124"/>
              <a:gd name="T24" fmla="*/ 61 w 161"/>
              <a:gd name="T25" fmla="*/ 8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124">
                <a:moveTo>
                  <a:pt x="61" y="85"/>
                </a:moveTo>
                <a:cubicBezTo>
                  <a:pt x="20" y="50"/>
                  <a:pt x="20" y="50"/>
                  <a:pt x="20" y="50"/>
                </a:cubicBezTo>
                <a:cubicBezTo>
                  <a:pt x="18" y="48"/>
                  <a:pt x="14" y="48"/>
                  <a:pt x="12" y="50"/>
                </a:cubicBezTo>
                <a:cubicBezTo>
                  <a:pt x="2" y="62"/>
                  <a:pt x="2" y="62"/>
                  <a:pt x="2" y="62"/>
                </a:cubicBezTo>
                <a:cubicBezTo>
                  <a:pt x="0" y="64"/>
                  <a:pt x="0" y="68"/>
                  <a:pt x="3" y="70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66" y="124"/>
                  <a:pt x="69" y="124"/>
                  <a:pt x="71" y="122"/>
                </a:cubicBezTo>
                <a:cubicBezTo>
                  <a:pt x="159" y="19"/>
                  <a:pt x="159" y="19"/>
                  <a:pt x="159" y="19"/>
                </a:cubicBezTo>
                <a:cubicBezTo>
                  <a:pt x="161" y="17"/>
                  <a:pt x="161" y="14"/>
                  <a:pt x="159" y="12"/>
                </a:cubicBezTo>
                <a:cubicBezTo>
                  <a:pt x="147" y="2"/>
                  <a:pt x="147" y="2"/>
                  <a:pt x="147" y="2"/>
                </a:cubicBezTo>
                <a:cubicBezTo>
                  <a:pt x="145" y="0"/>
                  <a:pt x="141" y="0"/>
                  <a:pt x="139" y="2"/>
                </a:cubicBezTo>
                <a:cubicBezTo>
                  <a:pt x="68" y="84"/>
                  <a:pt x="68" y="84"/>
                  <a:pt x="68" y="84"/>
                </a:cubicBezTo>
                <a:cubicBezTo>
                  <a:pt x="66" y="86"/>
                  <a:pt x="63" y="87"/>
                  <a:pt x="61" y="8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80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283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Aldhabi</vt:lpstr>
      <vt:lpstr>Arial</vt:lpstr>
      <vt:lpstr>Calibri</vt:lpstr>
      <vt:lpstr>Calibri Light</vt:lpstr>
      <vt:lpstr>Century Gothic</vt:lpstr>
      <vt:lpstr>Wingdings</vt:lpstr>
      <vt:lpstr>Office Theme</vt:lpstr>
      <vt:lpstr>Abhinay Salure Test Engineer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Prabir Roy – Senior System Engineer</dc:title>
  <dc:creator>Prabir Roy</dc:creator>
  <cp:lastModifiedBy>Abhinay Salure</cp:lastModifiedBy>
  <cp:revision>92</cp:revision>
  <dcterms:created xsi:type="dcterms:W3CDTF">2020-07-29T14:07:01Z</dcterms:created>
  <dcterms:modified xsi:type="dcterms:W3CDTF">2023-03-09T09:24:39Z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prabir.roy@ad.infosys.com</vt:lpwstr>
  </property>
  <property fmtid="{D5CDD505-2E9C-101B-9397-08002B2CF9AE}" pid="5" name="MSIP_Label_be4b3411-284d-4d31-bd4f-bc13ef7f1fd6_SetDate">
    <vt:lpwstr>2020-07-29T15:09:11.1263194Z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fe7d4c47-ba07-4d01-8cb5-877b78dc91c1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etDate">
    <vt:lpwstr>2023-03-09T08:29:01Z</vt:lpwstr>
  </property>
  <property fmtid="{D5CDD505-2E9C-101B-9397-08002B2CF9AE}" pid="12" name="MSIP_Label_a0819fa7-4367-4500-ba88-dd630d977609_Method">
    <vt:lpwstr>Standard</vt:lpwstr>
  </property>
  <property fmtid="{D5CDD505-2E9C-101B-9397-08002B2CF9AE}" pid="13" name="MSIP_Label_a0819fa7-4367-4500-ba88-dd630d977609_Name">
    <vt:lpwstr>a0819fa7-4367-4500-ba88-dd630d977609</vt:lpwstr>
  </property>
  <property fmtid="{D5CDD505-2E9C-101B-9397-08002B2CF9AE}" pid="14" name="MSIP_Label_a0819fa7-4367-4500-ba88-dd630d977609_SiteId">
    <vt:lpwstr>63ce7d59-2f3e-42cd-a8cc-be764cff5eb6</vt:lpwstr>
  </property>
  <property fmtid="{D5CDD505-2E9C-101B-9397-08002B2CF9AE}" pid="15" name="MSIP_Label_a0819fa7-4367-4500-ba88-dd630d977609_ActionId">
    <vt:lpwstr>fe7d4c47-ba07-4d01-8cb5-877b78dc91c1</vt:lpwstr>
  </property>
  <property fmtid="{D5CDD505-2E9C-101B-9397-08002B2CF9AE}" pid="16" name="MSIP_Label_a0819fa7-4367-4500-ba88-dd630d977609_ContentBits">
    <vt:lpwstr>0</vt:lpwstr>
  </property>
</Properties>
</file>