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315" r:id="rId6"/>
    <p:sldId id="323" r:id="rId7"/>
    <p:sldId id="300" r:id="rId8"/>
    <p:sldId id="293" r:id="rId9"/>
    <p:sldId id="322" r:id="rId10"/>
    <p:sldId id="314" r:id="rId11"/>
    <p:sldId id="308" r:id="rId12"/>
    <p:sldId id="316" r:id="rId13"/>
    <p:sldId id="319" r:id="rId14"/>
    <p:sldId id="320" r:id="rId15"/>
    <p:sldId id="324" r:id="rId16"/>
    <p:sldId id="321" r:id="rId17"/>
    <p:sldId id="31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06"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3725" autoAdjust="0"/>
  </p:normalViewPr>
  <p:slideViewPr>
    <p:cSldViewPr snapToGrid="0">
      <p:cViewPr varScale="1">
        <p:scale>
          <a:sx n="58" d="100"/>
          <a:sy n="58" d="100"/>
        </p:scale>
        <p:origin x="864" y="68"/>
      </p:cViewPr>
      <p:guideLst>
        <p:guide orient="horz" pos="1706"/>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12/8/2023</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3492AC-2023-4442-AF40-53B11C2EF8B5}"/>
              </a:ext>
            </a:extLst>
          </p:cNvPr>
          <p:cNvSpPr>
            <a:spLocks noGrp="1"/>
          </p:cNvSpPr>
          <p:nvPr>
            <p:ph type="pic" sz="quarter" idx="13"/>
          </p:nvPr>
        </p:nvSpPr>
        <p:spPr>
          <a:xfrm>
            <a:off x="458724" y="457200"/>
            <a:ext cx="11274552" cy="5943600"/>
          </a:xfrm>
          <a:solidFill>
            <a:schemeClr val="accent6"/>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145966" y="1008063"/>
            <a:ext cx="5120640" cy="2054388"/>
          </a:xfrm>
        </p:spPr>
        <p:txBody>
          <a:bodyPr anchor="b">
            <a:normAutofit/>
          </a:bodyPr>
          <a:lstStyle>
            <a:lvl1pPr algn="r">
              <a:defRPr sz="5400">
                <a:solidFill>
                  <a:schemeClr val="tx1">
                    <a:lumMod val="65000"/>
                    <a:lumOff val="35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098970" y="3105163"/>
            <a:ext cx="3167636" cy="64767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C06C6CB5-A7CF-4AA0-8E61-3C46EFA04157}"/>
              </a:ext>
              <a:ext uri="{C183D7F6-B498-43B3-948B-1728B52AA6E4}">
                <adec:decorative xmlns:adec="http://schemas.microsoft.com/office/drawing/2017/decorative" val="1"/>
              </a:ext>
            </a:extLst>
          </p:cNvPr>
          <p:cNvSpPr>
            <a:spLocks noGrp="1"/>
          </p:cNvSpPr>
          <p:nvPr>
            <p:ph type="pic" sz="quarter" idx="23" hasCustomPrompt="1"/>
          </p:nvPr>
        </p:nvSpPr>
        <p:spPr>
          <a:xfrm>
            <a:off x="1524" y="4572000"/>
            <a:ext cx="12188952" cy="2286000"/>
          </a:xfrm>
          <a:solidFill>
            <a:schemeClr val="accent6"/>
          </a:solidFill>
        </p:spPr>
        <p:txBody>
          <a:bodyPr anchor="b"/>
          <a:lstStyle>
            <a:lvl1pPr marL="0" indent="0">
              <a:buNone/>
              <a:defRPr/>
            </a:lvl1pPr>
          </a:lstStyle>
          <a:p>
            <a:r>
              <a:rPr lang="en-US" dirty="0"/>
              <a:t>Click to add picture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58305" y="1696389"/>
            <a:ext cx="3210331" cy="3647605"/>
          </a:xfrm>
          <a:solidFill>
            <a:schemeClr val="bg1"/>
          </a:solidFill>
          <a:ln w="12700">
            <a:solidFill>
              <a:schemeClr val="tx2">
                <a:lumMod val="20000"/>
                <a:lumOff val="80000"/>
              </a:schemeClr>
            </a:solidFill>
          </a:ln>
        </p:spPr>
        <p:txBody>
          <a:bodyPr lIns="91440" tIns="457200">
            <a:noAutofit/>
          </a:bodyPr>
          <a:lstStyle>
            <a:lvl1pPr marL="0" indent="0" algn="ctr">
              <a:buNone/>
              <a:defRPr sz="3200" b="0">
                <a:solidFill>
                  <a:schemeClr val="accent4"/>
                </a:solidFill>
                <a:latin typeface="+mj-lt"/>
              </a:defRPr>
            </a:lvl1pPr>
          </a:lstStyle>
          <a:p>
            <a:pPr lvl="0"/>
            <a:r>
              <a:rPr lang="en-US" dirty="0"/>
              <a:t>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lvl1pPr>
              <a:defRPr>
                <a:solidFill>
                  <a:schemeClr val="bg1"/>
                </a:solidFill>
              </a:defRPr>
            </a:lvl1pPr>
          </a:lstStyle>
          <a:p>
            <a:r>
              <a:rPr lang="en-US" dirty="0"/>
              <a:t>20XX</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516628"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765548"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lvl1pPr>
              <a:defRPr>
                <a:solidFill>
                  <a:schemeClr val="bg1"/>
                </a:solidFill>
              </a:defRPr>
            </a:lvl1pPr>
          </a:lstStyle>
          <a:p>
            <a:r>
              <a:rPr lang="en-US" dirty="0"/>
              <a:t>Pitch deck title</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48764"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377130"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25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466593" y="2207455"/>
            <a:ext cx="1351811"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p>
        </p:txBody>
      </p:sp>
      <p:sp>
        <p:nvSpPr>
          <p:cNvPr id="22" name="Text Placeholder 3">
            <a:extLst>
              <a:ext uri="{FF2B5EF4-FFF2-40B4-BE49-F238E27FC236}">
                <a16:creationId xmlns:a16="http://schemas.microsoft.com/office/drawing/2014/main" id="{98516B14-EF29-444F-82DA-19F5011C7DD4}"/>
              </a:ext>
            </a:extLst>
          </p:cNvPr>
          <p:cNvSpPr>
            <a:spLocks noGrp="1"/>
          </p:cNvSpPr>
          <p:nvPr>
            <p:ph type="body" sz="quarter" idx="34" hasCustomPrompt="1"/>
          </p:nvPr>
        </p:nvSpPr>
        <p:spPr>
          <a:xfrm>
            <a:off x="2466592" y="3559605"/>
            <a:ext cx="1353313"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2</a:t>
            </a:r>
            <a:endParaRPr lang="en-ZA" dirty="0"/>
          </a:p>
        </p:txBody>
      </p:sp>
      <p:sp>
        <p:nvSpPr>
          <p:cNvPr id="23" name="Text Placeholder 3">
            <a:extLst>
              <a:ext uri="{FF2B5EF4-FFF2-40B4-BE49-F238E27FC236}">
                <a16:creationId xmlns:a16="http://schemas.microsoft.com/office/drawing/2014/main" id="{BFDD67D8-D69E-405B-825C-A9AF88C1A80A}"/>
              </a:ext>
            </a:extLst>
          </p:cNvPr>
          <p:cNvSpPr>
            <a:spLocks noGrp="1"/>
          </p:cNvSpPr>
          <p:nvPr>
            <p:ph type="body" sz="quarter" idx="35" hasCustomPrompt="1"/>
          </p:nvPr>
        </p:nvSpPr>
        <p:spPr>
          <a:xfrm>
            <a:off x="2466592" y="4905756"/>
            <a:ext cx="1353314"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3</a:t>
            </a:r>
            <a:endParaRPr lang="en-ZA"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9" name="Picture Placeholder 8">
            <a:extLst>
              <a:ext uri="{FF2B5EF4-FFF2-40B4-BE49-F238E27FC236}">
                <a16:creationId xmlns:a16="http://schemas.microsoft.com/office/drawing/2014/main" id="{E3354A33-C884-44F0-A320-DF2EBA500D10}"/>
              </a:ext>
            </a:extLst>
          </p:cNvPr>
          <p:cNvSpPr>
            <a:spLocks noGrp="1"/>
          </p:cNvSpPr>
          <p:nvPr>
            <p:ph type="pic" sz="quarter" idx="36"/>
          </p:nvPr>
        </p:nvSpPr>
        <p:spPr>
          <a:xfrm>
            <a:off x="1371600" y="2202883"/>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28" name="Picture Placeholder 8">
            <a:extLst>
              <a:ext uri="{FF2B5EF4-FFF2-40B4-BE49-F238E27FC236}">
                <a16:creationId xmlns:a16="http://schemas.microsoft.com/office/drawing/2014/main" id="{7AF29B8F-D39A-4F3A-909A-9D298FB7224E}"/>
              </a:ext>
            </a:extLst>
          </p:cNvPr>
          <p:cNvSpPr>
            <a:spLocks noGrp="1"/>
          </p:cNvSpPr>
          <p:nvPr>
            <p:ph type="pic" sz="quarter" idx="39"/>
          </p:nvPr>
        </p:nvSpPr>
        <p:spPr>
          <a:xfrm>
            <a:off x="1371600" y="3555033"/>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31" name="Picture Placeholder 8">
            <a:extLst>
              <a:ext uri="{FF2B5EF4-FFF2-40B4-BE49-F238E27FC236}">
                <a16:creationId xmlns:a16="http://schemas.microsoft.com/office/drawing/2014/main" id="{83A1C8AA-5F7D-4C12-9724-97F4B72D8A78}"/>
              </a:ext>
            </a:extLst>
          </p:cNvPr>
          <p:cNvSpPr>
            <a:spLocks noGrp="1"/>
          </p:cNvSpPr>
          <p:nvPr>
            <p:ph type="pic" sz="quarter" idx="42"/>
          </p:nvPr>
        </p:nvSpPr>
        <p:spPr>
          <a:xfrm>
            <a:off x="1371600" y="4901184"/>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3813048" y="220745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4" name="Text Placeholder 9">
            <a:extLst>
              <a:ext uri="{FF2B5EF4-FFF2-40B4-BE49-F238E27FC236}">
                <a16:creationId xmlns:a16="http://schemas.microsoft.com/office/drawing/2014/main" id="{4ADD189D-5EFF-456A-9AEB-E8DB34527420}"/>
              </a:ext>
            </a:extLst>
          </p:cNvPr>
          <p:cNvSpPr>
            <a:spLocks noGrp="1"/>
          </p:cNvSpPr>
          <p:nvPr>
            <p:ph type="body" sz="quarter" idx="37" hasCustomPrompt="1"/>
          </p:nvPr>
        </p:nvSpPr>
        <p:spPr>
          <a:xfrm>
            <a:off x="3813048" y="355960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9" name="Text Placeholder 9">
            <a:extLst>
              <a:ext uri="{FF2B5EF4-FFF2-40B4-BE49-F238E27FC236}">
                <a16:creationId xmlns:a16="http://schemas.microsoft.com/office/drawing/2014/main" id="{53862BA6-E42C-4C58-871B-8705122D6689}"/>
              </a:ext>
            </a:extLst>
          </p:cNvPr>
          <p:cNvSpPr>
            <a:spLocks noGrp="1"/>
          </p:cNvSpPr>
          <p:nvPr>
            <p:ph type="body" sz="quarter" idx="40" hasCustomPrompt="1"/>
          </p:nvPr>
        </p:nvSpPr>
        <p:spPr>
          <a:xfrm>
            <a:off x="3813048" y="4905756"/>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7470648" y="220745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27" name="Content Placeholder 3">
            <a:extLst>
              <a:ext uri="{FF2B5EF4-FFF2-40B4-BE49-F238E27FC236}">
                <a16:creationId xmlns:a16="http://schemas.microsoft.com/office/drawing/2014/main" id="{C670C5D6-AD2E-415C-BAFE-A8239C15159E}"/>
              </a:ext>
            </a:extLst>
          </p:cNvPr>
          <p:cNvSpPr>
            <a:spLocks noGrp="1"/>
          </p:cNvSpPr>
          <p:nvPr>
            <p:ph sz="half" idx="38" hasCustomPrompt="1"/>
          </p:nvPr>
        </p:nvSpPr>
        <p:spPr>
          <a:xfrm>
            <a:off x="7470648" y="355960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30" name="Content Placeholder 3">
            <a:extLst>
              <a:ext uri="{FF2B5EF4-FFF2-40B4-BE49-F238E27FC236}">
                <a16:creationId xmlns:a16="http://schemas.microsoft.com/office/drawing/2014/main" id="{26DDBF97-B5FA-415C-9E0D-A4A556C40805}"/>
              </a:ext>
            </a:extLst>
          </p:cNvPr>
          <p:cNvSpPr>
            <a:spLocks noGrp="1"/>
          </p:cNvSpPr>
          <p:nvPr>
            <p:ph sz="half" idx="41" hasCustomPrompt="1"/>
          </p:nvPr>
        </p:nvSpPr>
        <p:spPr>
          <a:xfrm>
            <a:off x="7470648" y="4905756"/>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17" name="Date Placeholder 1">
            <a:extLst>
              <a:ext uri="{FF2B5EF4-FFF2-40B4-BE49-F238E27FC236}">
                <a16:creationId xmlns:a16="http://schemas.microsoft.com/office/drawing/2014/main" id="{8408DD66-4FD2-41B2-AD2E-24ADA0398198}"/>
              </a:ext>
            </a:extLst>
          </p:cNvPr>
          <p:cNvSpPr>
            <a:spLocks noGrp="1"/>
          </p:cNvSpPr>
          <p:nvPr>
            <p:ph type="dt" sz="half" idx="43"/>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2154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4992992" y="2232908"/>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708728" y="3494402"/>
            <a:ext cx="2194560" cy="274320"/>
          </a:xfrm>
        </p:spPr>
        <p:txBody>
          <a:bodyPr>
            <a:noAutofit/>
          </a:bodyPr>
          <a:lstStyle>
            <a:lvl1pPr marL="0" indent="0" algn="l">
              <a:buFont typeface="Arial" panose="020B0604020202020204" pitchFamily="34" charset="0"/>
              <a:buNone/>
              <a:defRPr sz="1200" b="1">
                <a:solidFill>
                  <a:schemeClr val="accent4"/>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310732" y="3494402"/>
            <a:ext cx="2194560" cy="274320"/>
          </a:xfrm>
        </p:spPr>
        <p:txBody>
          <a:bodyPr>
            <a:noAutofit/>
          </a:bodyPr>
          <a:lstStyle>
            <a:lvl1pPr marL="0" indent="0" algn="r">
              <a:buFont typeface="Arial" panose="020B0604020202020204" pitchFamily="34" charset="0"/>
              <a:buNone/>
              <a:defRPr sz="1200" b="1">
                <a:solidFill>
                  <a:schemeClr val="accent4"/>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4992992" y="5287722"/>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grpSp>
        <p:nvGrpSpPr>
          <p:cNvPr id="3" name="Group 2">
            <a:extLst>
              <a:ext uri="{FF2B5EF4-FFF2-40B4-BE49-F238E27FC236}">
                <a16:creationId xmlns:a16="http://schemas.microsoft.com/office/drawing/2014/main" id="{37F7357E-EB66-4B24-BD83-CDF02BFEB8AD}"/>
              </a:ext>
              <a:ext uri="{C183D7F6-B498-43B3-948B-1728B52AA6E4}">
                <adec:decorative xmlns:adec="http://schemas.microsoft.com/office/drawing/2017/decorative" val="1"/>
              </a:ext>
            </a:extLst>
          </p:cNvPr>
          <p:cNvGrpSpPr/>
          <p:nvPr userDrawn="1"/>
        </p:nvGrpSpPr>
        <p:grpSpPr>
          <a:xfrm>
            <a:off x="767923" y="2586939"/>
            <a:ext cx="10677317" cy="2637195"/>
            <a:chOff x="767923" y="2586939"/>
            <a:chExt cx="10677317" cy="2637195"/>
          </a:xfrm>
        </p:grpSpPr>
        <p:sp>
          <p:nvSpPr>
            <p:cNvPr id="26" name="Freeform: Shape 25">
              <a:extLst>
                <a:ext uri="{FF2B5EF4-FFF2-40B4-BE49-F238E27FC236}">
                  <a16:creationId xmlns:a16="http://schemas.microsoft.com/office/drawing/2014/main" id="{E5CC96AF-1ECA-45C5-A903-6341850289F9}"/>
                </a:ext>
              </a:extLst>
            </p:cNvPr>
            <p:cNvSpPr/>
            <p:nvPr userDrawn="1"/>
          </p:nvSpPr>
          <p:spPr>
            <a:xfrm>
              <a:off x="6098501" y="2586991"/>
              <a:ext cx="46095" cy="1231565"/>
            </a:xfrm>
            <a:custGeom>
              <a:avLst/>
              <a:gdLst>
                <a:gd name="connsiteX0" fmla="*/ 375 w 46095"/>
                <a:gd name="connsiteY0" fmla="*/ 0 h 1231565"/>
                <a:gd name="connsiteX1" fmla="*/ 46095 w 46095"/>
                <a:gd name="connsiteY1" fmla="*/ 114776 h 1231565"/>
                <a:gd name="connsiteX2" fmla="*/ 46095 w 46095"/>
                <a:gd name="connsiteY2" fmla="*/ 1231565 h 1231565"/>
                <a:gd name="connsiteX3" fmla="*/ 0 w 46095"/>
                <a:gd name="connsiteY3" fmla="*/ 1231565 h 1231565"/>
                <a:gd name="connsiteX4" fmla="*/ 0 w 46095"/>
                <a:gd name="connsiteY4" fmla="*/ 942 h 1231565"/>
                <a:gd name="connsiteX5" fmla="*/ 375 w 46095"/>
                <a:gd name="connsiteY5" fmla="*/ 0 h 12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95" h="1231565">
                  <a:moveTo>
                    <a:pt x="375" y="0"/>
                  </a:moveTo>
                  <a:lnTo>
                    <a:pt x="46095" y="114776"/>
                  </a:lnTo>
                  <a:lnTo>
                    <a:pt x="46095" y="1231565"/>
                  </a:lnTo>
                  <a:lnTo>
                    <a:pt x="0" y="1231565"/>
                  </a:lnTo>
                  <a:lnTo>
                    <a:pt x="0" y="942"/>
                  </a:lnTo>
                  <a:lnTo>
                    <a:pt x="3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07574821-21A4-483A-9824-B9CB9EC4B770}"/>
                </a:ext>
              </a:extLst>
            </p:cNvPr>
            <p:cNvSpPr/>
            <p:nvPr userDrawn="1"/>
          </p:nvSpPr>
          <p:spPr>
            <a:xfrm>
              <a:off x="6053156" y="3818555"/>
              <a:ext cx="45345" cy="97190"/>
            </a:xfrm>
            <a:custGeom>
              <a:avLst/>
              <a:gdLst>
                <a:gd name="connsiteX0" fmla="*/ 0 w 45345"/>
                <a:gd name="connsiteY0" fmla="*/ 0 h 97190"/>
                <a:gd name="connsiteX1" fmla="*/ 45345 w 45345"/>
                <a:gd name="connsiteY1" fmla="*/ 0 h 97190"/>
                <a:gd name="connsiteX2" fmla="*/ 45345 w 45345"/>
                <a:gd name="connsiteY2" fmla="*/ 97190 h 97190"/>
                <a:gd name="connsiteX3" fmla="*/ 0 w 45345"/>
                <a:gd name="connsiteY3" fmla="*/ 97190 h 97190"/>
                <a:gd name="connsiteX4" fmla="*/ 0 w 45345"/>
                <a:gd name="connsiteY4" fmla="*/ 0 h 9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97190">
                  <a:moveTo>
                    <a:pt x="0" y="0"/>
                  </a:moveTo>
                  <a:lnTo>
                    <a:pt x="45345" y="0"/>
                  </a:lnTo>
                  <a:lnTo>
                    <a:pt x="45345" y="97190"/>
                  </a:lnTo>
                  <a:lnTo>
                    <a:pt x="0" y="9719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8C191E1-94CD-4DEF-9125-7E667370926A}"/>
                </a:ext>
              </a:extLst>
            </p:cNvPr>
            <p:cNvSpPr/>
            <p:nvPr userDrawn="1"/>
          </p:nvSpPr>
          <p:spPr>
            <a:xfrm>
              <a:off x="6098500" y="2586939"/>
              <a:ext cx="111238" cy="1231616"/>
            </a:xfrm>
            <a:custGeom>
              <a:avLst/>
              <a:gdLst>
                <a:gd name="connsiteX0" fmla="*/ 0 w 111238"/>
                <a:gd name="connsiteY0" fmla="*/ 0 h 1231616"/>
                <a:gd name="connsiteX1" fmla="*/ 111238 w 111238"/>
                <a:gd name="connsiteY1" fmla="*/ 0 h 1231616"/>
                <a:gd name="connsiteX2" fmla="*/ 111238 w 111238"/>
                <a:gd name="connsiteY2" fmla="*/ 1231616 h 1231616"/>
                <a:gd name="connsiteX3" fmla="*/ 46095 w 111238"/>
                <a:gd name="connsiteY3" fmla="*/ 1231616 h 1231616"/>
                <a:gd name="connsiteX4" fmla="*/ 46095 w 111238"/>
                <a:gd name="connsiteY4" fmla="*/ 114827 h 1231616"/>
                <a:gd name="connsiteX5" fmla="*/ 375 w 111238"/>
                <a:gd name="connsiteY5" fmla="*/ 51 h 1231616"/>
                <a:gd name="connsiteX6" fmla="*/ 0 w 111238"/>
                <a:gd name="connsiteY6" fmla="*/ 993 h 1231616"/>
                <a:gd name="connsiteX7" fmla="*/ 0 w 111238"/>
                <a:gd name="connsiteY7" fmla="*/ 0 h 123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38" h="1231616">
                  <a:moveTo>
                    <a:pt x="0" y="0"/>
                  </a:moveTo>
                  <a:lnTo>
                    <a:pt x="111238" y="0"/>
                  </a:lnTo>
                  <a:lnTo>
                    <a:pt x="111238" y="1231616"/>
                  </a:lnTo>
                  <a:lnTo>
                    <a:pt x="46095" y="1231616"/>
                  </a:lnTo>
                  <a:lnTo>
                    <a:pt x="46095" y="114827"/>
                  </a:lnTo>
                  <a:lnTo>
                    <a:pt x="375" y="51"/>
                  </a:lnTo>
                  <a:lnTo>
                    <a:pt x="0" y="9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7E6DEF02-ADC5-487F-AA38-28AE410EBEB1}"/>
                </a:ext>
              </a:extLst>
            </p:cNvPr>
            <p:cNvSpPr/>
            <p:nvPr userDrawn="1"/>
          </p:nvSpPr>
          <p:spPr>
            <a:xfrm>
              <a:off x="6053156" y="2587933"/>
              <a:ext cx="36576" cy="12620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7F5BD053-8127-4207-8BB6-88934D1FE4A5}"/>
                </a:ext>
              </a:extLst>
            </p:cNvPr>
            <p:cNvSpPr/>
            <p:nvPr userDrawn="1"/>
          </p:nvSpPr>
          <p:spPr>
            <a:xfrm>
              <a:off x="767923" y="3818556"/>
              <a:ext cx="5349240"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06CFD50B-0B31-48EB-8D44-673C8CEC29B7}"/>
                </a:ext>
              </a:extLst>
            </p:cNvPr>
            <p:cNvSpPr/>
            <p:nvPr userDrawn="1"/>
          </p:nvSpPr>
          <p:spPr>
            <a:xfrm>
              <a:off x="6117163" y="3818554"/>
              <a:ext cx="5328077"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C715010-62CF-4E58-992F-47427FCB0C02}"/>
                </a:ext>
              </a:extLst>
            </p:cNvPr>
            <p:cNvSpPr/>
            <p:nvPr userDrawn="1"/>
          </p:nvSpPr>
          <p:spPr>
            <a:xfrm>
              <a:off x="6053155" y="3852534"/>
              <a:ext cx="36576" cy="1371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7" name="Date Placeholder 1">
            <a:extLst>
              <a:ext uri="{FF2B5EF4-FFF2-40B4-BE49-F238E27FC236}">
                <a16:creationId xmlns:a16="http://schemas.microsoft.com/office/drawing/2014/main" id="{17311117-A0EF-438B-BF68-75DF09D85045}"/>
              </a:ext>
            </a:extLst>
          </p:cNvPr>
          <p:cNvSpPr>
            <a:spLocks noGrp="1"/>
          </p:cNvSpPr>
          <p:nvPr>
            <p:ph type="dt" sz="half" idx="16"/>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838200" y="365125"/>
            <a:ext cx="10515600" cy="1059924"/>
          </a:xfrm>
        </p:spPr>
        <p:txBody>
          <a:bodyPr bIns="91440" anchor="b"/>
          <a:lstStyle>
            <a:lvl1pPr algn="ctr">
              <a:defRPr>
                <a:solidFill>
                  <a:schemeClr val="tx1">
                    <a:lumMod val="50000"/>
                    <a:lumOff val="50000"/>
                  </a:schemeClr>
                </a:solidFill>
              </a:defRPr>
            </a:lvl1pPr>
          </a:lstStyle>
          <a:p>
            <a:r>
              <a:rPr lang="en-US"/>
              <a:t>Click to edit Master title style</a:t>
            </a:r>
            <a:endParaRPr lang="en-US" dirty="0"/>
          </a:p>
        </p:txBody>
      </p:sp>
      <p:sp>
        <p:nvSpPr>
          <p:cNvPr id="13" name="Text Placeholder 2">
            <a:extLst>
              <a:ext uri="{FF2B5EF4-FFF2-40B4-BE49-F238E27FC236}">
                <a16:creationId xmlns:a16="http://schemas.microsoft.com/office/drawing/2014/main" id="{8FDD847D-284F-43B9-91A9-0A2AE4977EE1}"/>
              </a:ext>
            </a:extLst>
          </p:cNvPr>
          <p:cNvSpPr>
            <a:spLocks noGrp="1"/>
          </p:cNvSpPr>
          <p:nvPr>
            <p:ph type="body" idx="1"/>
          </p:nvPr>
        </p:nvSpPr>
        <p:spPr>
          <a:xfrm>
            <a:off x="831850" y="1426525"/>
            <a:ext cx="10515600" cy="457200"/>
          </a:xfrm>
        </p:spPr>
        <p:txBody>
          <a:bodyPr>
            <a:normAutofit/>
          </a:bodyPr>
          <a:lstStyle>
            <a:lvl1pPr marL="0" indent="0" algn="ctr">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97280"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3191256"/>
            <a:ext cx="3200400" cy="2465883"/>
          </a:xfrm>
          <a:noFill/>
          <a:ln>
            <a:solidFill>
              <a:schemeClr val="accent2"/>
            </a:solidFill>
          </a:ln>
        </p:spPr>
        <p:txBody>
          <a:bodyPr lIns="182880" tIns="9144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625274"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626864"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53269"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156448"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91586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0DD8E1C1-2F29-4EF8-B7B9-75E2DC5049C7}"/>
              </a:ext>
            </a:extLst>
          </p:cNvPr>
          <p:cNvSpPr>
            <a:spLocks noGrp="1"/>
          </p:cNvSpPr>
          <p:nvPr>
            <p:ph type="body" idx="13"/>
          </p:nvPr>
        </p:nvSpPr>
        <p:spPr>
          <a:xfrm>
            <a:off x="831850" y="1426525"/>
            <a:ext cx="10515600" cy="457200"/>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6438"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706438"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67475"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67475"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64" name="Text Placeholder 3">
            <a:extLst>
              <a:ext uri="{FF2B5EF4-FFF2-40B4-BE49-F238E27FC236}">
                <a16:creationId xmlns:a16="http://schemas.microsoft.com/office/drawing/2014/main" id="{A8B6EDEE-DE90-436D-BFA9-9709BE86FD0A}"/>
              </a:ext>
            </a:extLst>
          </p:cNvPr>
          <p:cNvSpPr>
            <a:spLocks noGrp="1"/>
          </p:cNvSpPr>
          <p:nvPr>
            <p:ph type="body" sz="quarter" idx="59" hasCustomPrompt="1"/>
          </p:nvPr>
        </p:nvSpPr>
        <p:spPr>
          <a:xfrm>
            <a:off x="2258568" y="2304288"/>
            <a:ext cx="1554480" cy="561975"/>
          </a:xfrm>
          <a:solidFill>
            <a:schemeClr val="accent3"/>
          </a:solidFill>
          <a:ln>
            <a:noFill/>
          </a:ln>
        </p:spPr>
        <p:txBody>
          <a:bodyPr tIns="36000" anchor="ctr" anchorCtr="0">
            <a:normAutofit/>
          </a:bodyPr>
          <a:lstStyle>
            <a:lvl1pPr marL="0" indent="0" algn="ctr">
              <a:lnSpc>
                <a:spcPct val="150000"/>
              </a:lnSpc>
              <a:spcBef>
                <a:spcPts val="3600"/>
              </a:spcBef>
              <a:buNone/>
              <a:defRPr sz="1100">
                <a:solidFill>
                  <a:schemeClr val="tx1">
                    <a:lumMod val="75000"/>
                    <a:lumOff val="25000"/>
                  </a:schemeClr>
                </a:solidFill>
                <a:latin typeface="+mj-lt"/>
              </a:defRPr>
            </a:lvl1pPr>
          </a:lstStyle>
          <a:p>
            <a:pPr lvl="0"/>
            <a:r>
              <a:rPr lang="en-US" dirty="0"/>
              <a:t>Item Title</a:t>
            </a:r>
            <a:endParaRPr lang="en-ZA" dirty="0"/>
          </a:p>
        </p:txBody>
      </p:sp>
      <p:sp>
        <p:nvSpPr>
          <p:cNvPr id="38" name="Text Placeholder 10">
            <a:extLst>
              <a:ext uri="{FF2B5EF4-FFF2-40B4-BE49-F238E27FC236}">
                <a16:creationId xmlns:a16="http://schemas.microsoft.com/office/drawing/2014/main" id="{5FBFE975-0A80-48E8-AA52-A4674F3B96A7}"/>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8BD9D56F-24FE-4F7D-8E40-A0D0AC719791}"/>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D46B7BD9-7D98-4035-8A5E-463BD7C3BF1D}"/>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8AA70B58-94EB-4879-8CBB-F170B13437D5}"/>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7309DED8-0AF6-493B-A2EC-E3C6524C4037}"/>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4" name="Text Placeholder 10">
            <a:extLst>
              <a:ext uri="{FF2B5EF4-FFF2-40B4-BE49-F238E27FC236}">
                <a16:creationId xmlns:a16="http://schemas.microsoft.com/office/drawing/2014/main" id="{634511C9-82EE-4918-850A-C11AB497D8C8}"/>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9DFB519F-3772-4743-A8B2-EE749BE7907F}"/>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FF1ED3A9-45CD-4A8C-94E6-BFD948CC06A3}"/>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DF614219-217C-4657-8BF6-1BDE7D2907CA}"/>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CF5EB19D-BC9E-40FA-BC6F-DA9B98DA7DCA}"/>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1E8B9B06-EF32-482E-A7E7-C1BAFE1A45DC}"/>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B243085E-635F-44B9-A90B-BCE5763AD3EB}"/>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5E2D6E88-5F8C-4406-9211-D4A50B968BA2}"/>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CC994534-ACB6-4B33-A7F8-59ED88636D97}"/>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52" name="Text Placeholder 10">
            <a:extLst>
              <a:ext uri="{FF2B5EF4-FFF2-40B4-BE49-F238E27FC236}">
                <a16:creationId xmlns:a16="http://schemas.microsoft.com/office/drawing/2014/main" id="{BFBFB5AF-B984-48A4-A2D5-B0F9A7168B93}"/>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5920D2EA-A217-4744-834D-D00BD41BD38F}"/>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FD2FC71C-590D-4C50-9D20-D98F73D84422}"/>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AD895D25-09BE-492D-944C-8B0E710ADF19}"/>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F6192086-61CF-42A5-905D-851D1EEBC250}"/>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FD1AF556-814F-4B48-B1F0-29450A009046}"/>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EEEE7A48-BA7F-4AD6-948F-8AF34748D377}"/>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1ECC3963-8620-45EA-8E9B-B5ED79CD7A4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8A5FB4BB-2FEF-496A-8E3A-C4D43AE0498C}"/>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A7187E67-FC95-4CA0-9570-815E315916E5}"/>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D03EF82F-F37F-48CB-A978-E3BAD66F5C7D}"/>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5F250D41-02CE-4633-9E26-F722FCA110BB}"/>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cxnSp>
        <p:nvCxnSpPr>
          <p:cNvPr id="8" name="Straight Connector 7">
            <a:extLst>
              <a:ext uri="{FF2B5EF4-FFF2-40B4-BE49-F238E27FC236}">
                <a16:creationId xmlns:a16="http://schemas.microsoft.com/office/drawing/2014/main" id="{711E3559-68CA-437E-BD12-A9953AE1E88F}"/>
              </a:ext>
              <a:ext uri="{C183D7F6-B498-43B3-948B-1728B52AA6E4}">
                <adec:decorative xmlns:adec="http://schemas.microsoft.com/office/drawing/2017/decorative" val="1"/>
              </a:ext>
            </a:extLst>
          </p:cNvPr>
          <p:cNvCxnSpPr/>
          <p:nvPr userDrawn="1"/>
        </p:nvCxnSpPr>
        <p:spPr>
          <a:xfrm>
            <a:off x="940445" y="4069080"/>
            <a:ext cx="1033272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Date Placeholder 1">
            <a:extLst>
              <a:ext uri="{FF2B5EF4-FFF2-40B4-BE49-F238E27FC236}">
                <a16:creationId xmlns:a16="http://schemas.microsoft.com/office/drawing/2014/main" id="{62C0F98D-B2D7-4EDC-ADD0-9B61A901FCEA}"/>
              </a:ext>
            </a:extLst>
          </p:cNvPr>
          <p:cNvSpPr>
            <a:spLocks noGrp="1"/>
          </p:cNvSpPr>
          <p:nvPr>
            <p:ph type="dt" sz="half" idx="6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4286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1685925"/>
            <a:ext cx="10515600" cy="40970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optio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8402"/>
            <a:ext cx="2286000" cy="356616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5359799"/>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5743005"/>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8798"/>
            <a:ext cx="2286000" cy="3566160"/>
          </a:xfrm>
          <a:solidFill>
            <a:schemeClr val="accent6"/>
          </a:solidFill>
        </p:spPr>
        <p:txBody>
          <a:bodyPr/>
          <a:lstStyle/>
          <a:p>
            <a:r>
              <a:rPr lang="en-US"/>
              <a:t>Click icon to add picture</a:t>
            </a:r>
            <a:endParaRPr lang="en-US" dirty="0"/>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8402"/>
            <a:ext cx="2286000" cy="3566160"/>
          </a:xfrm>
          <a:solidFill>
            <a:schemeClr val="accent6"/>
          </a:solidFill>
        </p:spPr>
        <p:txBody>
          <a:bodyPr/>
          <a:lstStyle/>
          <a:p>
            <a:r>
              <a:rPr lang="en-US"/>
              <a:t>Click icon to add picture</a:t>
            </a:r>
            <a:endParaRPr lang="en-US" dirty="0"/>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8798"/>
            <a:ext cx="2286000" cy="3566160"/>
          </a:xfrm>
          <a:solidFill>
            <a:schemeClr val="accent6"/>
          </a:solidFill>
        </p:spPr>
        <p:txBody>
          <a:bodyPr/>
          <a:lstStyle/>
          <a:p>
            <a:r>
              <a:rPr lang="en-US"/>
              <a:t>Click icon to add picture</a:t>
            </a:r>
            <a:endParaRPr lang="en-US" dirty="0"/>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optio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7141"/>
            <a:ext cx="2286000" cy="155448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7537"/>
            <a:ext cx="2286000" cy="1554480"/>
          </a:xfrm>
          <a:solidFill>
            <a:schemeClr val="accent6"/>
          </a:solidFill>
        </p:spPr>
        <p:txBody>
          <a:bodyPr/>
          <a:lstStyle/>
          <a:p>
            <a:r>
              <a:rPr lang="en-US"/>
              <a:t>Click icon to add picture</a:t>
            </a:r>
            <a:endParaRPr lang="en-US" dirty="0"/>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3323409"/>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3611203"/>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7141"/>
            <a:ext cx="2286000" cy="1554480"/>
          </a:xfrm>
          <a:solidFill>
            <a:schemeClr val="accent6"/>
          </a:solidFill>
        </p:spPr>
        <p:txBody>
          <a:bodyPr/>
          <a:lstStyle/>
          <a:p>
            <a:r>
              <a:rPr lang="en-US"/>
              <a:t>Click icon to add picture</a:t>
            </a:r>
            <a:endParaRPr lang="en-US" dirty="0"/>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7141"/>
            <a:ext cx="2286000" cy="1554480"/>
          </a:xfrm>
          <a:solidFill>
            <a:schemeClr val="accent6"/>
          </a:solidFill>
        </p:spPr>
        <p:txBody>
          <a:bodyPr/>
          <a:lstStyle/>
          <a:p>
            <a:r>
              <a:rPr lang="en-US"/>
              <a:t>Click icon to add picture</a:t>
            </a:r>
            <a:endParaRPr lang="en-US" dirty="0"/>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4" name="Picture Placeholder 6">
            <a:extLst>
              <a:ext uri="{FF2B5EF4-FFF2-40B4-BE49-F238E27FC236}">
                <a16:creationId xmlns:a16="http://schemas.microsoft.com/office/drawing/2014/main" id="{27688D91-F8AA-4C0A-BF29-90F8FE202DAC}"/>
              </a:ext>
            </a:extLst>
          </p:cNvPr>
          <p:cNvSpPr>
            <a:spLocks noGrp="1"/>
          </p:cNvSpPr>
          <p:nvPr>
            <p:ph type="pic" sz="quarter" idx="25"/>
          </p:nvPr>
        </p:nvSpPr>
        <p:spPr>
          <a:xfrm>
            <a:off x="1325219" y="4131915"/>
            <a:ext cx="2286000" cy="1554480"/>
          </a:xfrm>
          <a:solidFill>
            <a:schemeClr val="accent6"/>
          </a:solidFill>
        </p:spPr>
        <p:txBody>
          <a:bodyPr/>
          <a:lstStyle/>
          <a:p>
            <a:r>
              <a:rPr lang="en-US"/>
              <a:t>Click icon to add picture</a:t>
            </a:r>
            <a:endParaRPr lang="en-US" dirty="0"/>
          </a:p>
        </p:txBody>
      </p:sp>
      <p:sp>
        <p:nvSpPr>
          <p:cNvPr id="45" name="Text Placeholder 8">
            <a:extLst>
              <a:ext uri="{FF2B5EF4-FFF2-40B4-BE49-F238E27FC236}">
                <a16:creationId xmlns:a16="http://schemas.microsoft.com/office/drawing/2014/main" id="{D9AECBF7-0508-4905-9DF6-C0FF9D9ADA48}"/>
              </a:ext>
            </a:extLst>
          </p:cNvPr>
          <p:cNvSpPr>
            <a:spLocks noGrp="1"/>
          </p:cNvSpPr>
          <p:nvPr>
            <p:ph type="body" sz="quarter" idx="26" hasCustomPrompt="1"/>
          </p:nvPr>
        </p:nvSpPr>
        <p:spPr>
          <a:xfrm>
            <a:off x="1325219"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6" name="Text Placeholder 8">
            <a:extLst>
              <a:ext uri="{FF2B5EF4-FFF2-40B4-BE49-F238E27FC236}">
                <a16:creationId xmlns:a16="http://schemas.microsoft.com/office/drawing/2014/main" id="{A7F920A3-CA67-4CD0-A639-1CE803DE26F8}"/>
              </a:ext>
            </a:extLst>
          </p:cNvPr>
          <p:cNvSpPr>
            <a:spLocks noGrp="1"/>
          </p:cNvSpPr>
          <p:nvPr>
            <p:ph type="body" sz="quarter" idx="27" hasCustomPrompt="1"/>
          </p:nvPr>
        </p:nvSpPr>
        <p:spPr>
          <a:xfrm>
            <a:off x="1325219"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7" name="Picture Placeholder 6">
            <a:extLst>
              <a:ext uri="{FF2B5EF4-FFF2-40B4-BE49-F238E27FC236}">
                <a16:creationId xmlns:a16="http://schemas.microsoft.com/office/drawing/2014/main" id="{463E2C69-9A20-4A90-8F45-4EE6CFD469B6}"/>
              </a:ext>
            </a:extLst>
          </p:cNvPr>
          <p:cNvSpPr>
            <a:spLocks noGrp="1"/>
          </p:cNvSpPr>
          <p:nvPr>
            <p:ph type="pic" sz="quarter" idx="28"/>
          </p:nvPr>
        </p:nvSpPr>
        <p:spPr>
          <a:xfrm>
            <a:off x="3743740" y="4132311"/>
            <a:ext cx="2286000" cy="1554480"/>
          </a:xfrm>
          <a:solidFill>
            <a:schemeClr val="accent6"/>
          </a:solidFill>
        </p:spPr>
        <p:txBody>
          <a:bodyPr/>
          <a:lstStyle/>
          <a:p>
            <a:r>
              <a:rPr lang="en-US"/>
              <a:t>Click icon to add picture</a:t>
            </a:r>
            <a:endParaRPr lang="en-US" dirty="0"/>
          </a:p>
        </p:txBody>
      </p:sp>
      <p:sp>
        <p:nvSpPr>
          <p:cNvPr id="48" name="Text Placeholder 8">
            <a:extLst>
              <a:ext uri="{FF2B5EF4-FFF2-40B4-BE49-F238E27FC236}">
                <a16:creationId xmlns:a16="http://schemas.microsoft.com/office/drawing/2014/main" id="{D33409A7-C60B-4AD7-AFDF-23C2F042CECE}"/>
              </a:ext>
            </a:extLst>
          </p:cNvPr>
          <p:cNvSpPr>
            <a:spLocks noGrp="1"/>
          </p:cNvSpPr>
          <p:nvPr>
            <p:ph type="body" sz="quarter" idx="29" hasCustomPrompt="1"/>
          </p:nvPr>
        </p:nvSpPr>
        <p:spPr>
          <a:xfrm>
            <a:off x="3743740" y="573818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9" name="Text Placeholder 8">
            <a:extLst>
              <a:ext uri="{FF2B5EF4-FFF2-40B4-BE49-F238E27FC236}">
                <a16:creationId xmlns:a16="http://schemas.microsoft.com/office/drawing/2014/main" id="{4870155B-647D-44E9-AE54-24D2BB2404BF}"/>
              </a:ext>
            </a:extLst>
          </p:cNvPr>
          <p:cNvSpPr>
            <a:spLocks noGrp="1"/>
          </p:cNvSpPr>
          <p:nvPr>
            <p:ph type="body" sz="quarter" idx="30" hasCustomPrompt="1"/>
          </p:nvPr>
        </p:nvSpPr>
        <p:spPr>
          <a:xfrm>
            <a:off x="3743740" y="602597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0" name="Picture Placeholder 6">
            <a:extLst>
              <a:ext uri="{FF2B5EF4-FFF2-40B4-BE49-F238E27FC236}">
                <a16:creationId xmlns:a16="http://schemas.microsoft.com/office/drawing/2014/main" id="{3876D40F-6DE8-45F1-B56E-986312109BAC}"/>
              </a:ext>
            </a:extLst>
          </p:cNvPr>
          <p:cNvSpPr>
            <a:spLocks noGrp="1"/>
          </p:cNvSpPr>
          <p:nvPr>
            <p:ph type="pic" sz="quarter" idx="31"/>
          </p:nvPr>
        </p:nvSpPr>
        <p:spPr>
          <a:xfrm>
            <a:off x="6162261" y="4131915"/>
            <a:ext cx="2286000" cy="1554480"/>
          </a:xfrm>
          <a:solidFill>
            <a:schemeClr val="accent6"/>
          </a:solidFill>
        </p:spPr>
        <p:txBody>
          <a:bodyPr/>
          <a:lstStyle/>
          <a:p>
            <a:r>
              <a:rPr lang="en-US"/>
              <a:t>Click icon to add picture</a:t>
            </a:r>
            <a:endParaRPr lang="en-US" dirty="0"/>
          </a:p>
        </p:txBody>
      </p:sp>
      <p:sp>
        <p:nvSpPr>
          <p:cNvPr id="51" name="Text Placeholder 8">
            <a:extLst>
              <a:ext uri="{FF2B5EF4-FFF2-40B4-BE49-F238E27FC236}">
                <a16:creationId xmlns:a16="http://schemas.microsoft.com/office/drawing/2014/main" id="{D0A39ABE-EF7B-477F-A346-C5CDA9F5D63A}"/>
              </a:ext>
            </a:extLst>
          </p:cNvPr>
          <p:cNvSpPr>
            <a:spLocks noGrp="1"/>
          </p:cNvSpPr>
          <p:nvPr>
            <p:ph type="body" sz="quarter" idx="32" hasCustomPrompt="1"/>
          </p:nvPr>
        </p:nvSpPr>
        <p:spPr>
          <a:xfrm>
            <a:off x="6162261"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2" name="Text Placeholder 8">
            <a:extLst>
              <a:ext uri="{FF2B5EF4-FFF2-40B4-BE49-F238E27FC236}">
                <a16:creationId xmlns:a16="http://schemas.microsoft.com/office/drawing/2014/main" id="{7787A6CA-4AF6-46F5-BA39-50F328D9A86E}"/>
              </a:ext>
            </a:extLst>
          </p:cNvPr>
          <p:cNvSpPr>
            <a:spLocks noGrp="1"/>
          </p:cNvSpPr>
          <p:nvPr>
            <p:ph type="body" sz="quarter" idx="33" hasCustomPrompt="1"/>
          </p:nvPr>
        </p:nvSpPr>
        <p:spPr>
          <a:xfrm>
            <a:off x="6162261"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3" name="Picture Placeholder 6">
            <a:extLst>
              <a:ext uri="{FF2B5EF4-FFF2-40B4-BE49-F238E27FC236}">
                <a16:creationId xmlns:a16="http://schemas.microsoft.com/office/drawing/2014/main" id="{EC171A7C-639D-47C1-A626-7E4772629B28}"/>
              </a:ext>
            </a:extLst>
          </p:cNvPr>
          <p:cNvSpPr>
            <a:spLocks noGrp="1"/>
          </p:cNvSpPr>
          <p:nvPr>
            <p:ph type="pic" sz="quarter" idx="34"/>
          </p:nvPr>
        </p:nvSpPr>
        <p:spPr>
          <a:xfrm>
            <a:off x="8580782" y="4131915"/>
            <a:ext cx="2286000" cy="1554480"/>
          </a:xfrm>
          <a:solidFill>
            <a:schemeClr val="accent6"/>
          </a:solidFill>
        </p:spPr>
        <p:txBody>
          <a:bodyPr/>
          <a:lstStyle/>
          <a:p>
            <a:r>
              <a:rPr lang="en-US"/>
              <a:t>Click icon to add picture</a:t>
            </a:r>
            <a:endParaRPr lang="en-US" dirty="0"/>
          </a:p>
        </p:txBody>
      </p:sp>
      <p:sp>
        <p:nvSpPr>
          <p:cNvPr id="54" name="Text Placeholder 8">
            <a:extLst>
              <a:ext uri="{FF2B5EF4-FFF2-40B4-BE49-F238E27FC236}">
                <a16:creationId xmlns:a16="http://schemas.microsoft.com/office/drawing/2014/main" id="{674313BD-D2AD-4F0E-96FE-469C176818BD}"/>
              </a:ext>
            </a:extLst>
          </p:cNvPr>
          <p:cNvSpPr>
            <a:spLocks noGrp="1"/>
          </p:cNvSpPr>
          <p:nvPr>
            <p:ph type="body" sz="quarter" idx="35" hasCustomPrompt="1"/>
          </p:nvPr>
        </p:nvSpPr>
        <p:spPr>
          <a:xfrm>
            <a:off x="8580782"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5" name="Text Placeholder 8">
            <a:extLst>
              <a:ext uri="{FF2B5EF4-FFF2-40B4-BE49-F238E27FC236}">
                <a16:creationId xmlns:a16="http://schemas.microsoft.com/office/drawing/2014/main" id="{7141AE4E-36D0-4176-9FCB-E5803788939E}"/>
              </a:ext>
            </a:extLst>
          </p:cNvPr>
          <p:cNvSpPr>
            <a:spLocks noGrp="1"/>
          </p:cNvSpPr>
          <p:nvPr>
            <p:ph type="body" sz="quarter" idx="36" hasCustomPrompt="1"/>
          </p:nvPr>
        </p:nvSpPr>
        <p:spPr>
          <a:xfrm>
            <a:off x="8580782"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07401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01F6AC7C-4EFC-4C76-8784-963130151FD5}"/>
              </a:ext>
            </a:extLst>
          </p:cNvPr>
          <p:cNvSpPr>
            <a:spLocks noGrp="1"/>
          </p:cNvSpPr>
          <p:nvPr>
            <p:ph sz="quarter" idx="28" hasCustomPrompt="1"/>
          </p:nvPr>
        </p:nvSpPr>
        <p:spPr>
          <a:xfrm>
            <a:off x="1137509" y="1859777"/>
            <a:ext cx="1819656" cy="1517904"/>
          </a:xfrm>
        </p:spPr>
        <p:txBody>
          <a:bodyPr anchor="ctr">
            <a:normAutofit/>
          </a:bodyPr>
          <a:lstStyle>
            <a:lvl1pPr marL="0" indent="0" algn="ctr">
              <a:buNone/>
              <a:defRPr sz="1800"/>
            </a:lvl1pPr>
          </a:lstStyle>
          <a:p>
            <a:pPr lvl="0"/>
            <a:r>
              <a:rPr lang="en-US" dirty="0"/>
              <a:t>Add content</a:t>
            </a:r>
          </a:p>
        </p:txBody>
      </p:sp>
      <p:sp>
        <p:nvSpPr>
          <p:cNvPr id="8" name="Text Placeholder 7">
            <a:extLst>
              <a:ext uri="{FF2B5EF4-FFF2-40B4-BE49-F238E27FC236}">
                <a16:creationId xmlns:a16="http://schemas.microsoft.com/office/drawing/2014/main" id="{02AED95B-59A7-4359-BD74-24F920F7153F}"/>
              </a:ext>
            </a:extLst>
          </p:cNvPr>
          <p:cNvSpPr>
            <a:spLocks noGrp="1"/>
          </p:cNvSpPr>
          <p:nvPr>
            <p:ph type="body" sz="quarter" idx="13" hasCustomPrompt="1"/>
          </p:nvPr>
        </p:nvSpPr>
        <p:spPr>
          <a:xfrm>
            <a:off x="1018637"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9" name="Text Placeholder 7">
            <a:extLst>
              <a:ext uri="{FF2B5EF4-FFF2-40B4-BE49-F238E27FC236}">
                <a16:creationId xmlns:a16="http://schemas.microsoft.com/office/drawing/2014/main" id="{286DAE13-A93D-453A-8164-3F1E97F8F24B}"/>
              </a:ext>
            </a:extLst>
          </p:cNvPr>
          <p:cNvSpPr>
            <a:spLocks noGrp="1"/>
          </p:cNvSpPr>
          <p:nvPr>
            <p:ph type="body" sz="quarter" idx="14" hasCustomPrompt="1"/>
          </p:nvPr>
        </p:nvSpPr>
        <p:spPr>
          <a:xfrm>
            <a:off x="1034480"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10" name="Text Placeholder 7">
            <a:extLst>
              <a:ext uri="{FF2B5EF4-FFF2-40B4-BE49-F238E27FC236}">
                <a16:creationId xmlns:a16="http://schemas.microsoft.com/office/drawing/2014/main" id="{1FD2C3F4-5FD0-4B09-A5D5-7365D61084F0}"/>
              </a:ext>
            </a:extLst>
          </p:cNvPr>
          <p:cNvSpPr>
            <a:spLocks noGrp="1"/>
          </p:cNvSpPr>
          <p:nvPr>
            <p:ph type="body" sz="quarter" idx="15" hasCustomPrompt="1"/>
          </p:nvPr>
        </p:nvSpPr>
        <p:spPr>
          <a:xfrm>
            <a:off x="1034480"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8" name="Content Placeholder 13">
            <a:extLst>
              <a:ext uri="{FF2B5EF4-FFF2-40B4-BE49-F238E27FC236}">
                <a16:creationId xmlns:a16="http://schemas.microsoft.com/office/drawing/2014/main" id="{7BF6ABBB-7B41-4F0C-8416-9C72862D93CB}"/>
              </a:ext>
            </a:extLst>
          </p:cNvPr>
          <p:cNvSpPr>
            <a:spLocks noGrp="1"/>
          </p:cNvSpPr>
          <p:nvPr>
            <p:ph sz="quarter" idx="29" hasCustomPrompt="1"/>
          </p:nvPr>
        </p:nvSpPr>
        <p:spPr>
          <a:xfrm>
            <a:off x="3859487" y="1859777"/>
            <a:ext cx="1819656" cy="1517904"/>
          </a:xfrm>
        </p:spPr>
        <p:txBody>
          <a:bodyPr anchor="ctr">
            <a:normAutofit/>
          </a:bodyPr>
          <a:lstStyle>
            <a:lvl1pPr marL="0" indent="0" algn="ctr">
              <a:buNone/>
              <a:defRPr sz="1800"/>
            </a:lvl1pPr>
          </a:lstStyle>
          <a:p>
            <a:pPr lvl="0"/>
            <a:r>
              <a:rPr lang="en-US" dirty="0"/>
              <a:t>Add content</a:t>
            </a:r>
          </a:p>
        </p:txBody>
      </p:sp>
      <p:sp>
        <p:nvSpPr>
          <p:cNvPr id="30" name="Text Placeholder 7">
            <a:extLst>
              <a:ext uri="{FF2B5EF4-FFF2-40B4-BE49-F238E27FC236}">
                <a16:creationId xmlns:a16="http://schemas.microsoft.com/office/drawing/2014/main" id="{E1B58033-4461-43F1-8E7C-C6E5988BDE88}"/>
              </a:ext>
            </a:extLst>
          </p:cNvPr>
          <p:cNvSpPr>
            <a:spLocks noGrp="1"/>
          </p:cNvSpPr>
          <p:nvPr>
            <p:ph type="body" sz="quarter" idx="17" hasCustomPrompt="1"/>
          </p:nvPr>
        </p:nvSpPr>
        <p:spPr>
          <a:xfrm>
            <a:off x="3740615"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1" name="Text Placeholder 7">
            <a:extLst>
              <a:ext uri="{FF2B5EF4-FFF2-40B4-BE49-F238E27FC236}">
                <a16:creationId xmlns:a16="http://schemas.microsoft.com/office/drawing/2014/main" id="{80CE999C-FC94-4BF1-BBCE-0A3A9340971B}"/>
              </a:ext>
            </a:extLst>
          </p:cNvPr>
          <p:cNvSpPr>
            <a:spLocks noGrp="1"/>
          </p:cNvSpPr>
          <p:nvPr>
            <p:ph type="body" sz="quarter" idx="18" hasCustomPrompt="1"/>
          </p:nvPr>
        </p:nvSpPr>
        <p:spPr>
          <a:xfrm>
            <a:off x="375645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2" name="Text Placeholder 7">
            <a:extLst>
              <a:ext uri="{FF2B5EF4-FFF2-40B4-BE49-F238E27FC236}">
                <a16:creationId xmlns:a16="http://schemas.microsoft.com/office/drawing/2014/main" id="{6AFDE949-FC25-431E-8298-75F5A7B83A16}"/>
              </a:ext>
            </a:extLst>
          </p:cNvPr>
          <p:cNvSpPr>
            <a:spLocks noGrp="1"/>
          </p:cNvSpPr>
          <p:nvPr>
            <p:ph type="body" sz="quarter" idx="19" hasCustomPrompt="1"/>
          </p:nvPr>
        </p:nvSpPr>
        <p:spPr>
          <a:xfrm>
            <a:off x="375645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9" name="Content Placeholder 13">
            <a:extLst>
              <a:ext uri="{FF2B5EF4-FFF2-40B4-BE49-F238E27FC236}">
                <a16:creationId xmlns:a16="http://schemas.microsoft.com/office/drawing/2014/main" id="{426B07AE-648A-4C6E-8FE4-B8C6D4A1B42E}"/>
              </a:ext>
            </a:extLst>
          </p:cNvPr>
          <p:cNvSpPr>
            <a:spLocks noGrp="1"/>
          </p:cNvSpPr>
          <p:nvPr>
            <p:ph sz="quarter" idx="30" hasCustomPrompt="1"/>
          </p:nvPr>
        </p:nvSpPr>
        <p:spPr>
          <a:xfrm>
            <a:off x="6549780" y="1859777"/>
            <a:ext cx="1819656" cy="1517904"/>
          </a:xfrm>
        </p:spPr>
        <p:txBody>
          <a:bodyPr anchor="ctr">
            <a:normAutofit/>
          </a:bodyPr>
          <a:lstStyle>
            <a:lvl1pPr marL="0" indent="0" algn="ctr">
              <a:buNone/>
              <a:defRPr sz="1800"/>
            </a:lvl1pPr>
          </a:lstStyle>
          <a:p>
            <a:pPr lvl="0"/>
            <a:r>
              <a:rPr lang="en-US" dirty="0"/>
              <a:t>Add content</a:t>
            </a:r>
          </a:p>
        </p:txBody>
      </p:sp>
      <p:sp>
        <p:nvSpPr>
          <p:cNvPr id="34" name="Text Placeholder 7">
            <a:extLst>
              <a:ext uri="{FF2B5EF4-FFF2-40B4-BE49-F238E27FC236}">
                <a16:creationId xmlns:a16="http://schemas.microsoft.com/office/drawing/2014/main" id="{BAB49F71-4118-47B2-B571-8DC9A3E94024}"/>
              </a:ext>
            </a:extLst>
          </p:cNvPr>
          <p:cNvSpPr>
            <a:spLocks noGrp="1"/>
          </p:cNvSpPr>
          <p:nvPr>
            <p:ph type="body" sz="quarter" idx="21" hasCustomPrompt="1"/>
          </p:nvPr>
        </p:nvSpPr>
        <p:spPr>
          <a:xfrm>
            <a:off x="6430908"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5" name="Text Placeholder 7">
            <a:extLst>
              <a:ext uri="{FF2B5EF4-FFF2-40B4-BE49-F238E27FC236}">
                <a16:creationId xmlns:a16="http://schemas.microsoft.com/office/drawing/2014/main" id="{E6D674D8-A1E4-4A7E-929B-32FBA30823A3}"/>
              </a:ext>
            </a:extLst>
          </p:cNvPr>
          <p:cNvSpPr>
            <a:spLocks noGrp="1"/>
          </p:cNvSpPr>
          <p:nvPr>
            <p:ph type="body" sz="quarter" idx="22" hasCustomPrompt="1"/>
          </p:nvPr>
        </p:nvSpPr>
        <p:spPr>
          <a:xfrm>
            <a:off x="643090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6" name="Text Placeholder 7">
            <a:extLst>
              <a:ext uri="{FF2B5EF4-FFF2-40B4-BE49-F238E27FC236}">
                <a16:creationId xmlns:a16="http://schemas.microsoft.com/office/drawing/2014/main" id="{18E1E8CE-0AA4-4E2F-8DD0-006946935ADA}"/>
              </a:ext>
            </a:extLst>
          </p:cNvPr>
          <p:cNvSpPr>
            <a:spLocks noGrp="1"/>
          </p:cNvSpPr>
          <p:nvPr>
            <p:ph type="body" sz="quarter" idx="23" hasCustomPrompt="1"/>
          </p:nvPr>
        </p:nvSpPr>
        <p:spPr>
          <a:xfrm>
            <a:off x="643090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42" name="Content Placeholder 13">
            <a:extLst>
              <a:ext uri="{FF2B5EF4-FFF2-40B4-BE49-F238E27FC236}">
                <a16:creationId xmlns:a16="http://schemas.microsoft.com/office/drawing/2014/main" id="{0C1E203C-1E7A-4194-97B0-B477E6F37235}"/>
              </a:ext>
            </a:extLst>
          </p:cNvPr>
          <p:cNvSpPr>
            <a:spLocks noGrp="1"/>
          </p:cNvSpPr>
          <p:nvPr>
            <p:ph sz="quarter" idx="31" hasCustomPrompt="1"/>
          </p:nvPr>
        </p:nvSpPr>
        <p:spPr>
          <a:xfrm>
            <a:off x="9264601" y="1859777"/>
            <a:ext cx="1819656" cy="1517904"/>
          </a:xfrm>
        </p:spPr>
        <p:txBody>
          <a:bodyPr anchor="ctr">
            <a:normAutofit/>
          </a:bodyPr>
          <a:lstStyle>
            <a:lvl1pPr marL="0" indent="0" algn="ctr">
              <a:buNone/>
              <a:defRPr sz="1800"/>
            </a:lvl1pPr>
          </a:lstStyle>
          <a:p>
            <a:pPr lvl="0"/>
            <a:r>
              <a:rPr lang="en-US" dirty="0"/>
              <a:t>Add content</a:t>
            </a:r>
          </a:p>
        </p:txBody>
      </p:sp>
      <p:sp>
        <p:nvSpPr>
          <p:cNvPr id="38" name="Text Placeholder 7">
            <a:extLst>
              <a:ext uri="{FF2B5EF4-FFF2-40B4-BE49-F238E27FC236}">
                <a16:creationId xmlns:a16="http://schemas.microsoft.com/office/drawing/2014/main" id="{C03A45F5-F36F-429B-9C83-90B1DB716F22}"/>
              </a:ext>
            </a:extLst>
          </p:cNvPr>
          <p:cNvSpPr>
            <a:spLocks noGrp="1"/>
          </p:cNvSpPr>
          <p:nvPr>
            <p:ph type="body" sz="quarter" idx="25" hasCustomPrompt="1"/>
          </p:nvPr>
        </p:nvSpPr>
        <p:spPr>
          <a:xfrm>
            <a:off x="9145729"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9" name="Text Placeholder 7">
            <a:extLst>
              <a:ext uri="{FF2B5EF4-FFF2-40B4-BE49-F238E27FC236}">
                <a16:creationId xmlns:a16="http://schemas.microsoft.com/office/drawing/2014/main" id="{6A7CD68A-F84C-4F36-A46D-DB7BA329AB0B}"/>
              </a:ext>
            </a:extLst>
          </p:cNvPr>
          <p:cNvSpPr>
            <a:spLocks noGrp="1"/>
          </p:cNvSpPr>
          <p:nvPr>
            <p:ph type="body" sz="quarter" idx="26" hasCustomPrompt="1"/>
          </p:nvPr>
        </p:nvSpPr>
        <p:spPr>
          <a:xfrm>
            <a:off x="9145729"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40" name="Text Placeholder 7">
            <a:extLst>
              <a:ext uri="{FF2B5EF4-FFF2-40B4-BE49-F238E27FC236}">
                <a16:creationId xmlns:a16="http://schemas.microsoft.com/office/drawing/2014/main" id="{E67019EA-0584-46F5-BDB3-D2B3C717B019}"/>
              </a:ext>
            </a:extLst>
          </p:cNvPr>
          <p:cNvSpPr>
            <a:spLocks noGrp="1"/>
          </p:cNvSpPr>
          <p:nvPr>
            <p:ph type="body" sz="quarter" idx="27" hasCustomPrompt="1"/>
          </p:nvPr>
        </p:nvSpPr>
        <p:spPr>
          <a:xfrm>
            <a:off x="9145729"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3" name="Rectangle 2">
            <a:extLst>
              <a:ext uri="{FF2B5EF4-FFF2-40B4-BE49-F238E27FC236}">
                <a16:creationId xmlns:a16="http://schemas.microsoft.com/office/drawing/2014/main" id="{38EA36FF-A158-49B3-9C17-39C94920B271}"/>
              </a:ext>
              <a:ext uri="{C183D7F6-B498-43B3-948B-1728B52AA6E4}">
                <adec:decorative xmlns:adec="http://schemas.microsoft.com/office/drawing/2017/decorative" val="1"/>
              </a:ext>
            </a:extLst>
          </p:cNvPr>
          <p:cNvSpPr/>
          <p:nvPr userDrawn="1"/>
        </p:nvSpPr>
        <p:spPr>
          <a:xfrm>
            <a:off x="858617" y="179270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FF42D5D-9DBF-475A-BC06-666D080D3137}"/>
              </a:ext>
              <a:ext uri="{C183D7F6-B498-43B3-948B-1728B52AA6E4}">
                <adec:decorative xmlns:adec="http://schemas.microsoft.com/office/drawing/2017/decorative" val="1"/>
              </a:ext>
            </a:extLst>
          </p:cNvPr>
          <p:cNvSpPr/>
          <p:nvPr userDrawn="1"/>
        </p:nvSpPr>
        <p:spPr>
          <a:xfrm>
            <a:off x="3580595" y="1800726"/>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6AEDC3F-C3D2-4184-860D-65645BBD6E87}"/>
              </a:ext>
              <a:ext uri="{C183D7F6-B498-43B3-948B-1728B52AA6E4}">
                <adec:decorative xmlns:adec="http://schemas.microsoft.com/office/drawing/2017/decorative" val="1"/>
              </a:ext>
            </a:extLst>
          </p:cNvPr>
          <p:cNvSpPr/>
          <p:nvPr userDrawn="1"/>
        </p:nvSpPr>
        <p:spPr>
          <a:xfrm>
            <a:off x="6270888" y="180072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C227352-6F71-4914-9AB1-AB4448667EE9}"/>
              </a:ext>
              <a:ext uri="{C183D7F6-B498-43B3-948B-1728B52AA6E4}">
                <adec:decorative xmlns:adec="http://schemas.microsoft.com/office/drawing/2017/decorative" val="1"/>
              </a:ext>
            </a:extLst>
          </p:cNvPr>
          <p:cNvSpPr/>
          <p:nvPr userDrawn="1"/>
        </p:nvSpPr>
        <p:spPr>
          <a:xfrm>
            <a:off x="8985709" y="182077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4228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C593254-CE4F-4114-A997-06CBC039F22F}"/>
              </a:ext>
              <a:ext uri="{C183D7F6-B498-43B3-948B-1728B52AA6E4}">
                <adec:decorative xmlns:adec="http://schemas.microsoft.com/office/drawing/2017/decorative" val="1"/>
              </a:ext>
            </a:extLst>
          </p:cNvPr>
          <p:cNvSpPr/>
          <p:nvPr userDrawn="1"/>
        </p:nvSpPr>
        <p:spPr>
          <a:xfrm>
            <a:off x="0"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3581400" y="365125"/>
            <a:ext cx="7287768" cy="1325563"/>
          </a:xfrm>
        </p:spPr>
        <p:txBody>
          <a:bodyPr/>
          <a:lstStyle>
            <a:lvl1pPr algn="l">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5E7DBF41-B4A1-4B29-B32C-DDF5058C1239}"/>
              </a:ext>
            </a:extLst>
          </p:cNvPr>
          <p:cNvSpPr>
            <a:spLocks noGrp="1"/>
          </p:cNvSpPr>
          <p:nvPr>
            <p:ph type="pic" sz="quarter" idx="13"/>
          </p:nvPr>
        </p:nvSpPr>
        <p:spPr>
          <a:xfrm>
            <a:off x="1524000" y="1941230"/>
            <a:ext cx="9144000" cy="228600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E442D9A9-D2E2-42FD-945D-1EF6DC43511C}"/>
              </a:ext>
            </a:extLst>
          </p:cNvPr>
          <p:cNvSpPr>
            <a:spLocks noGrp="1"/>
          </p:cNvSpPr>
          <p:nvPr>
            <p:ph type="body" sz="quarter" idx="14"/>
          </p:nvPr>
        </p:nvSpPr>
        <p:spPr>
          <a:xfrm>
            <a:off x="3584448" y="4407408"/>
            <a:ext cx="7287768" cy="1371600"/>
          </a:xfrm>
        </p:spPr>
        <p:txBody>
          <a:bodyPr>
            <a:noAutofit/>
          </a:bodyPr>
          <a:lstStyle>
            <a:lvl1pPr marL="0" indent="0" algn="l">
              <a:lnSpc>
                <a:spcPct val="150000"/>
              </a:lnSpc>
              <a:spcBef>
                <a:spcPts val="0"/>
              </a:spcBef>
              <a:buNone/>
              <a:defRPr sz="1600">
                <a:solidFill>
                  <a:schemeClr val="tx1">
                    <a:lumMod val="65000"/>
                    <a:lumOff val="35000"/>
                  </a:schemeClr>
                </a:solidFill>
              </a:defRPr>
            </a:lvl1pPr>
            <a:lvl2pPr marL="457200" indent="0" algn="ctr">
              <a:lnSpc>
                <a:spcPts val="2200"/>
              </a:lnSpc>
              <a:spcBef>
                <a:spcPts val="0"/>
              </a:spcBef>
              <a:buNone/>
              <a:defRPr sz="1600">
                <a:solidFill>
                  <a:schemeClr val="tx1">
                    <a:lumMod val="65000"/>
                    <a:lumOff val="35000"/>
                  </a:schemeClr>
                </a:solidFill>
              </a:defRPr>
            </a:lvl2pPr>
            <a:lvl3pPr marL="914400" indent="0" algn="ctr">
              <a:lnSpc>
                <a:spcPts val="2200"/>
              </a:lnSpc>
              <a:spcBef>
                <a:spcPts val="0"/>
              </a:spcBef>
              <a:buNone/>
              <a:defRPr sz="1600">
                <a:solidFill>
                  <a:schemeClr val="tx1">
                    <a:lumMod val="65000"/>
                    <a:lumOff val="35000"/>
                  </a:schemeClr>
                </a:solidFill>
              </a:defRPr>
            </a:lvl3pPr>
            <a:lvl4pPr marL="1371600" indent="0" algn="ctr">
              <a:lnSpc>
                <a:spcPts val="2200"/>
              </a:lnSpc>
              <a:spcBef>
                <a:spcPts val="0"/>
              </a:spcBef>
              <a:buNone/>
              <a:defRPr sz="1600">
                <a:solidFill>
                  <a:schemeClr val="tx1">
                    <a:lumMod val="65000"/>
                    <a:lumOff val="35000"/>
                  </a:schemeClr>
                </a:solidFill>
              </a:defRPr>
            </a:lvl4pPr>
            <a:lvl5pPr marL="1828800" indent="0" algn="ctr">
              <a:lnSpc>
                <a:spcPts val="2200"/>
              </a:lnSpc>
              <a:spcBef>
                <a:spcPts val="0"/>
              </a:spcBef>
              <a:buNone/>
              <a:defRPr sz="1600">
                <a:solidFill>
                  <a:schemeClr val="tx1">
                    <a:lumMod val="65000"/>
                    <a:lumOff val="35000"/>
                  </a:schemeClr>
                </a:solidFill>
              </a:defRPr>
            </a:lvl5pPr>
          </a:lstStyle>
          <a:p>
            <a:pPr lvl="0"/>
            <a:r>
              <a:rPr lang="en-US"/>
              <a:t>Click to edit Master text styles</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39067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a:t>Click icon to add picture</a:t>
            </a:r>
            <a:endParaRPr lang="en-US" dirty="0"/>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ts val="2600"/>
              </a:lnSpc>
              <a:spcBef>
                <a:spcPts val="0"/>
              </a:spcBef>
              <a:buNone/>
              <a:defRPr sz="1600">
                <a:solidFill>
                  <a:schemeClr val="tx1">
                    <a:lumMod val="65000"/>
                    <a:lumOff val="35000"/>
                  </a:schemeClr>
                </a:solidFill>
                <a:latin typeface="+mn-lt"/>
              </a:defRPr>
            </a:lvl1pPr>
            <a:lvl2pPr marL="457200" indent="0">
              <a:lnSpc>
                <a:spcPts val="2600"/>
              </a:lnSpc>
              <a:spcBef>
                <a:spcPts val="0"/>
              </a:spcBef>
              <a:buNone/>
              <a:defRPr sz="1600">
                <a:solidFill>
                  <a:schemeClr val="tx1">
                    <a:lumMod val="65000"/>
                    <a:lumOff val="35000"/>
                  </a:schemeClr>
                </a:solidFill>
                <a:latin typeface="+mn-lt"/>
              </a:defRPr>
            </a:lvl2pPr>
            <a:lvl3pPr marL="914400" indent="0">
              <a:lnSpc>
                <a:spcPts val="2600"/>
              </a:lnSpc>
              <a:spcBef>
                <a:spcPts val="0"/>
              </a:spcBef>
              <a:buNone/>
              <a:defRPr sz="1600">
                <a:solidFill>
                  <a:schemeClr val="tx1">
                    <a:lumMod val="65000"/>
                    <a:lumOff val="35000"/>
                  </a:schemeClr>
                </a:solidFill>
                <a:latin typeface="+mn-lt"/>
              </a:defRPr>
            </a:lvl3pPr>
            <a:lvl4pPr marL="1371600" indent="0">
              <a:lnSpc>
                <a:spcPts val="2600"/>
              </a:lnSpc>
              <a:spcBef>
                <a:spcPts val="0"/>
              </a:spcBef>
              <a:buNone/>
              <a:defRPr sz="1600">
                <a:solidFill>
                  <a:schemeClr val="tx1">
                    <a:lumMod val="65000"/>
                    <a:lumOff val="35000"/>
                  </a:schemeClr>
                </a:solidFill>
                <a:latin typeface="+mn-lt"/>
              </a:defRPr>
            </a:lvl4pPr>
            <a:lvl5pPr marL="1828800" indent="0">
              <a:lnSpc>
                <a:spcPts val="2600"/>
              </a:lnSpc>
              <a:spcBef>
                <a:spcPts val="0"/>
              </a:spcBef>
              <a:buNone/>
              <a:defRPr sz="1600">
                <a:solidFill>
                  <a:schemeClr val="tx1">
                    <a:lumMod val="65000"/>
                    <a:lumOff val="3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9384749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5637276" cy="4114800"/>
          </a:xfrm>
          <a:solidFill>
            <a:schemeClr val="accent6"/>
          </a:solidFill>
        </p:spPr>
        <p:txBody>
          <a:bodyPr/>
          <a:lstStyle/>
          <a:p>
            <a:r>
              <a:rPr lang="en-US"/>
              <a:t>Click icon to add picture</a:t>
            </a:r>
            <a:endParaRPr lang="en-US" dirty="0"/>
          </a:p>
        </p:txBody>
      </p:sp>
      <p:sp>
        <p:nvSpPr>
          <p:cNvPr id="10" name="Picture Placeholder 7">
            <a:extLst>
              <a:ext uri="{FF2B5EF4-FFF2-40B4-BE49-F238E27FC236}">
                <a16:creationId xmlns:a16="http://schemas.microsoft.com/office/drawing/2014/main" id="{6B717642-3C5E-4830-BCBC-E7FAE8B77949}"/>
              </a:ext>
            </a:extLst>
          </p:cNvPr>
          <p:cNvSpPr>
            <a:spLocks noGrp="1"/>
          </p:cNvSpPr>
          <p:nvPr>
            <p:ph type="pic" sz="quarter" idx="15"/>
          </p:nvPr>
        </p:nvSpPr>
        <p:spPr>
          <a:xfrm>
            <a:off x="6096000" y="390524"/>
            <a:ext cx="5637276" cy="411480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A83FC01-0C03-4607-B5EA-8C230EA7CABF}"/>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2000"/>
              </a:lnSpc>
              <a:buNone/>
              <a:defRPr sz="1600"/>
            </a:lvl1pPr>
            <a:lvl2pPr marL="457200" indent="0">
              <a:lnSpc>
                <a:spcPts val="2000"/>
              </a:lnSpc>
              <a:buNone/>
              <a:defRPr sz="1600"/>
            </a:lvl2pPr>
            <a:lvl3pPr marL="914400" indent="0">
              <a:lnSpc>
                <a:spcPts val="2000"/>
              </a:lnSpc>
              <a:spcBef>
                <a:spcPts val="0"/>
              </a:spcBef>
              <a:buNone/>
              <a:defRPr sz="1600"/>
            </a:lvl3pPr>
            <a:lvl4pPr marL="1371600" indent="0">
              <a:lnSpc>
                <a:spcPts val="2000"/>
              </a:lnSpc>
              <a:buNone/>
              <a:defRPr sz="1600"/>
            </a:lvl4pPr>
            <a:lvl5pPr marL="1828800" indent="0">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208221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11274552" cy="4171951"/>
          </a:xfrm>
          <a:solidFill>
            <a:schemeClr val="accent6"/>
          </a:solidFill>
        </p:spPr>
        <p:txBody>
          <a:bodyPr/>
          <a:lstStyle/>
          <a:p>
            <a:r>
              <a:rPr lang="en-US"/>
              <a:t>Click icon to add picture</a:t>
            </a:r>
            <a:endParaRPr lang="en-US" dirty="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9" name="Title 1">
            <a:extLst>
              <a:ext uri="{FF2B5EF4-FFF2-40B4-BE49-F238E27FC236}">
                <a16:creationId xmlns:a16="http://schemas.microsoft.com/office/drawing/2014/main" id="{99C910F3-1CC6-467F-A64A-2DDFE463203E}"/>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5550E3EA-37A2-40C0-A78F-3C0AB0F78189}"/>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1800"/>
              </a:lnSpc>
              <a:buNone/>
              <a:defRPr sz="1600"/>
            </a:lvl1pPr>
            <a:lvl2pPr marL="457200" indent="0">
              <a:lnSpc>
                <a:spcPts val="1800"/>
              </a:lnSpc>
              <a:buNone/>
              <a:defRPr sz="1600"/>
            </a:lvl2pPr>
            <a:lvl3pPr marL="914400" indent="0">
              <a:lnSpc>
                <a:spcPts val="1800"/>
              </a:lnSpc>
              <a:spcBef>
                <a:spcPts val="0"/>
              </a:spcBef>
              <a:buNone/>
              <a:defRPr sz="1600"/>
            </a:lvl3pPr>
            <a:lvl4pPr marL="1371600" indent="0">
              <a:lnSpc>
                <a:spcPts val="1800"/>
              </a:lnSpc>
              <a:buNone/>
              <a:defRPr sz="1600"/>
            </a:lvl4pPr>
            <a:lvl5pPr marL="1828800" indent="0">
              <a:lnSpc>
                <a:spcPts val="18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324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679929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38201"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38201"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362182"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362557"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7886164"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7886913"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907086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3B5FF-9D53-4FD4-B752-22F188FA0A82}"/>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49083EC5-999D-4EF5-A22C-FD19C31D51F9}"/>
              </a:ext>
            </a:extLst>
          </p:cNvPr>
          <p:cNvSpPr>
            <a:spLocks noGrp="1"/>
          </p:cNvSpPr>
          <p:nvPr>
            <p:ph type="ftr" sz="quarter" idx="11"/>
          </p:nvPr>
        </p:nvSpPr>
        <p:spPr/>
        <p:txBody>
          <a:bodyPr/>
          <a:lstStyle/>
          <a:p>
            <a:r>
              <a:rPr lang="en-US" dirty="0"/>
              <a:t>Pitch deck title</a:t>
            </a:r>
          </a:p>
        </p:txBody>
      </p:sp>
      <p:sp>
        <p:nvSpPr>
          <p:cNvPr id="4" name="Slide Number Placeholder 3">
            <a:extLst>
              <a:ext uri="{FF2B5EF4-FFF2-40B4-BE49-F238E27FC236}">
                <a16:creationId xmlns:a16="http://schemas.microsoft.com/office/drawing/2014/main" id="{75215B34-3A95-488E-8DAD-34652A5BE7D1}"/>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25497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518686" y="365125"/>
            <a:ext cx="9986601"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508692" y="1912336"/>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573892" y="1874838"/>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1508692" y="2388253"/>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573892" y="2337741"/>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1518687" y="3608720"/>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583887" y="3571222"/>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1518687" y="4084637"/>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583887" y="4034125"/>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a:p>
            <a:pPr lvl="1"/>
            <a:r>
              <a:rPr lang="en-US"/>
              <a:t>Second level</a:t>
            </a:r>
          </a:p>
        </p:txBody>
      </p:sp>
      <p:sp>
        <p:nvSpPr>
          <p:cNvPr id="15" name="Picture Placeholder 10">
            <a:extLst>
              <a:ext uri="{FF2B5EF4-FFF2-40B4-BE49-F238E27FC236}">
                <a16:creationId xmlns:a16="http://schemas.microsoft.com/office/drawing/2014/main" id="{A12F2D63-1E00-4379-A32F-B52857A50211}"/>
              </a:ext>
            </a:extLst>
          </p:cNvPr>
          <p:cNvSpPr>
            <a:spLocks noGrp="1"/>
          </p:cNvSpPr>
          <p:nvPr>
            <p:ph type="pic" sz="quarter" idx="13"/>
          </p:nvPr>
        </p:nvSpPr>
        <p:spPr>
          <a:xfrm>
            <a:off x="1524" y="5943600"/>
            <a:ext cx="12188952" cy="914400"/>
          </a:xfrm>
          <a:solidFill>
            <a:schemeClr val="accent6"/>
          </a:solidFill>
        </p:spPr>
        <p:txBody>
          <a:bodyPr/>
          <a:lstStyle/>
          <a:p>
            <a:r>
              <a:rPr lang="en-US"/>
              <a:t>Click icon to add picture</a:t>
            </a: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4271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6858000" y="365125"/>
            <a:ext cx="460231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0" y="0"/>
            <a:ext cx="6096000" cy="6858000"/>
          </a:xfrm>
          <a:solidFill>
            <a:schemeClr val="accent6"/>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858000" y="169164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858000" y="2093976"/>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858000" y="2962656"/>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858000" y="331012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3" name="Text Placeholder 4">
            <a:extLst>
              <a:ext uri="{FF2B5EF4-FFF2-40B4-BE49-F238E27FC236}">
                <a16:creationId xmlns:a16="http://schemas.microsoft.com/office/drawing/2014/main" id="{8462AFAF-169F-4E2A-AC00-6E8666595471}"/>
              </a:ext>
            </a:extLst>
          </p:cNvPr>
          <p:cNvSpPr>
            <a:spLocks noGrp="1"/>
          </p:cNvSpPr>
          <p:nvPr>
            <p:ph type="body" sz="quarter" idx="20"/>
          </p:nvPr>
        </p:nvSpPr>
        <p:spPr>
          <a:xfrm>
            <a:off x="6870354" y="393192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12">
            <a:extLst>
              <a:ext uri="{FF2B5EF4-FFF2-40B4-BE49-F238E27FC236}">
                <a16:creationId xmlns:a16="http://schemas.microsoft.com/office/drawing/2014/main" id="{9FDE6BB6-DE86-4B19-B83F-5B83A89477B4}"/>
              </a:ext>
            </a:extLst>
          </p:cNvPr>
          <p:cNvSpPr>
            <a:spLocks noGrp="1"/>
          </p:cNvSpPr>
          <p:nvPr>
            <p:ph type="body" sz="quarter" idx="21"/>
          </p:nvPr>
        </p:nvSpPr>
        <p:spPr>
          <a:xfrm>
            <a:off x="6870354" y="427024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5" name="Text Placeholder 4">
            <a:extLst>
              <a:ext uri="{FF2B5EF4-FFF2-40B4-BE49-F238E27FC236}">
                <a16:creationId xmlns:a16="http://schemas.microsoft.com/office/drawing/2014/main" id="{2B544474-29CA-4D8E-AC15-C05ABDF6067C}"/>
              </a:ext>
            </a:extLst>
          </p:cNvPr>
          <p:cNvSpPr>
            <a:spLocks noGrp="1"/>
          </p:cNvSpPr>
          <p:nvPr>
            <p:ph type="body" sz="quarter" idx="22"/>
          </p:nvPr>
        </p:nvSpPr>
        <p:spPr>
          <a:xfrm>
            <a:off x="6870354" y="4855464"/>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2">
            <a:extLst>
              <a:ext uri="{FF2B5EF4-FFF2-40B4-BE49-F238E27FC236}">
                <a16:creationId xmlns:a16="http://schemas.microsoft.com/office/drawing/2014/main" id="{7C778245-11E1-4B65-ADC1-E9D3DE34E5DE}"/>
              </a:ext>
            </a:extLst>
          </p:cNvPr>
          <p:cNvSpPr>
            <a:spLocks noGrp="1"/>
          </p:cNvSpPr>
          <p:nvPr>
            <p:ph type="body" sz="quarter" idx="23"/>
          </p:nvPr>
        </p:nvSpPr>
        <p:spPr>
          <a:xfrm>
            <a:off x="6870354" y="5193792"/>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213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C922A-9F54-409C-8C2C-90A55B890F48}"/>
              </a:ext>
              <a:ext uri="{C183D7F6-B498-43B3-948B-1728B52AA6E4}">
                <adec:decorative xmlns:adec="http://schemas.microsoft.com/office/drawing/2017/decorative" val="1"/>
              </a:ext>
            </a:extLst>
          </p:cNvPr>
          <p:cNvSpPr/>
          <p:nvPr userDrawn="1"/>
        </p:nvSpPr>
        <p:spPr>
          <a:xfrm>
            <a:off x="6200706" y="0"/>
            <a:ext cx="6095999"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709922" y="365125"/>
            <a:ext cx="538607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7454384" y="1566525"/>
            <a:ext cx="3401568" cy="3712464"/>
          </a:xfrm>
          <a:solidFill>
            <a:schemeClr val="accent6"/>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9922"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3457506"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709922" y="236897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3457506" y="2355956"/>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719917"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3467501"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719917" y="4319794"/>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3467501" y="430678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838200" y="6356350"/>
            <a:ext cx="1847850" cy="365125"/>
          </a:xfrm>
        </p:spPr>
        <p:txBody>
          <a:bodyPr/>
          <a:lstStyle/>
          <a:p>
            <a:r>
              <a:rPr lang="en-US" dirty="0"/>
              <a:t>20XX</a:t>
            </a:r>
          </a:p>
        </p:txBody>
      </p:sp>
      <p:sp>
        <p:nvSpPr>
          <p:cNvPr id="18" name="Footer Placeholder 7">
            <a:extLst>
              <a:ext uri="{FF2B5EF4-FFF2-40B4-BE49-F238E27FC236}">
                <a16:creationId xmlns:a16="http://schemas.microsoft.com/office/drawing/2014/main" id="{37667359-6B2F-4D7C-932B-CE6A0E91C8A0}"/>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23" name="Slide Number Placeholder 8">
            <a:extLst>
              <a:ext uri="{FF2B5EF4-FFF2-40B4-BE49-F238E27FC236}">
                <a16:creationId xmlns:a16="http://schemas.microsoft.com/office/drawing/2014/main" id="{C69C9BA9-6130-4098-A0A6-E1A00A3B6BFF}"/>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89969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roblem &amp; 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a:t>Click icon to add picture</a:t>
            </a:r>
            <a:endParaRPr lang="en-US" dirty="0"/>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ct val="150000"/>
              </a:lnSpc>
              <a:spcBef>
                <a:spcPts val="0"/>
              </a:spcBef>
              <a:buNone/>
              <a:defRPr sz="2000">
                <a:solidFill>
                  <a:schemeClr val="accent4"/>
                </a:solidFill>
                <a:latin typeface="+mj-lt"/>
              </a:defRPr>
            </a:lvl1pPr>
            <a:lvl2pPr marL="457200" indent="0">
              <a:lnSpc>
                <a:spcPct val="150000"/>
              </a:lnSpc>
              <a:spcBef>
                <a:spcPts val="0"/>
              </a:spcBef>
              <a:buNone/>
              <a:defRPr sz="2000">
                <a:solidFill>
                  <a:schemeClr val="accent4"/>
                </a:solidFill>
                <a:latin typeface="+mj-lt"/>
              </a:defRPr>
            </a:lvl2pPr>
            <a:lvl3pPr marL="914400" indent="0">
              <a:lnSpc>
                <a:spcPct val="150000"/>
              </a:lnSpc>
              <a:spcBef>
                <a:spcPts val="0"/>
              </a:spcBef>
              <a:buNone/>
              <a:defRPr sz="2000">
                <a:solidFill>
                  <a:schemeClr val="accent4"/>
                </a:solidFill>
                <a:latin typeface="+mj-lt"/>
              </a:defRPr>
            </a:lvl3pPr>
            <a:lvl4pPr marL="1371600" indent="0">
              <a:lnSpc>
                <a:spcPct val="150000"/>
              </a:lnSpc>
              <a:spcBef>
                <a:spcPts val="0"/>
              </a:spcBef>
              <a:buNone/>
              <a:defRPr sz="2000">
                <a:solidFill>
                  <a:schemeClr val="accent4"/>
                </a:solidFill>
                <a:latin typeface="+mj-lt"/>
              </a:defRPr>
            </a:lvl4pPr>
            <a:lvl5pPr marL="1828800" indent="0">
              <a:lnSpc>
                <a:spcPct val="150000"/>
              </a:lnSpc>
              <a:spcBef>
                <a:spcPts val="0"/>
              </a:spcBef>
              <a:buNone/>
              <a:defRPr sz="2000">
                <a:solidFill>
                  <a:schemeClr val="accent4"/>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6580637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457200"/>
            <a:ext cx="11274552" cy="5943600"/>
          </a:xfrm>
          <a:solidFill>
            <a:schemeClr val="accent6"/>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3051112" y="3513220"/>
            <a:ext cx="8682164" cy="1828799"/>
          </a:xfrm>
          <a:solidFill>
            <a:schemeClr val="accent3">
              <a:alpha val="90000"/>
            </a:schemeClr>
          </a:solidFill>
        </p:spPr>
        <p:txBody>
          <a:bodyPr lIns="1371600" tIns="0" bIns="0" anchor="ctr">
            <a:noAutofit/>
          </a:bodyPr>
          <a:lstStyle>
            <a:lvl1pPr algn="ctr">
              <a:defRPr sz="5400">
                <a:solidFill>
                  <a:schemeClr val="tx1">
                    <a:lumMod val="65000"/>
                    <a:lumOff val="35000"/>
                  </a:schemeClr>
                </a:solidFill>
              </a:defRPr>
            </a:lvl1pPr>
          </a:lstStyle>
          <a:p>
            <a:r>
              <a:rPr lang="en-US" dirty="0"/>
              <a:t>Click to add title</a:t>
            </a:r>
          </a:p>
        </p:txBody>
      </p:sp>
    </p:spTree>
    <p:extLst>
      <p:ext uri="{BB962C8B-B14F-4D97-AF65-F5344CB8AC3E}">
        <p14:creationId xmlns:p14="http://schemas.microsoft.com/office/powerpoint/2010/main" val="99958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1910104"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91109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91109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4951917"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956048"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956048"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993730"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99185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99185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5" name="Date Placeholder 1">
            <a:extLst>
              <a:ext uri="{FF2B5EF4-FFF2-40B4-BE49-F238E27FC236}">
                <a16:creationId xmlns:a16="http://schemas.microsoft.com/office/drawing/2014/main" id="{6FCC4B1F-E859-43CC-8B33-EE155744227A}"/>
              </a:ext>
            </a:extLst>
          </p:cNvPr>
          <p:cNvSpPr>
            <a:spLocks noGrp="1"/>
          </p:cNvSpPr>
          <p:nvPr>
            <p:ph type="dt" sz="half" idx="45"/>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5006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162072" y="365125"/>
            <a:ext cx="10193315"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162073" y="1853548"/>
            <a:ext cx="4572000" cy="640080"/>
          </a:xfrm>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1162073"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94485" y="1853548"/>
            <a:ext cx="4572000" cy="640080"/>
          </a:xfrm>
          <a:noFill/>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94485"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582C2B31-DB43-4AEF-AA1E-62866E69E584}"/>
              </a:ext>
            </a:extLst>
          </p:cNvPr>
          <p:cNvSpPr>
            <a:spLocks noGrp="1"/>
          </p:cNvSpPr>
          <p:nvPr>
            <p:ph type="pic" sz="quarter" idx="13"/>
          </p:nvPr>
        </p:nvSpPr>
        <p:spPr>
          <a:xfrm>
            <a:off x="1524" y="5943600"/>
            <a:ext cx="12188952" cy="914400"/>
          </a:xfrm>
          <a:solidFill>
            <a:schemeClr val="accent6"/>
          </a:solidFill>
        </p:spPr>
        <p:txBody>
          <a:bodyPr/>
          <a:lstStyle/>
          <a:p>
            <a:r>
              <a:rPr lang="en-US"/>
              <a:t>Click icon to add picture</a:t>
            </a: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5009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84" r:id="rId3"/>
    <p:sldLayoutId id="2147483671" r:id="rId4"/>
    <p:sldLayoutId id="2147483683" r:id="rId5"/>
    <p:sldLayoutId id="2147483667" r:id="rId6"/>
    <p:sldLayoutId id="2147483688" r:id="rId7"/>
    <p:sldLayoutId id="2147483673" r:id="rId8"/>
    <p:sldLayoutId id="2147483672" r:id="rId9"/>
    <p:sldLayoutId id="2147483669" r:id="rId10"/>
    <p:sldLayoutId id="2147483682" r:id="rId11"/>
    <p:sldLayoutId id="2147483663" r:id="rId12"/>
    <p:sldLayoutId id="2147483677" r:id="rId13"/>
    <p:sldLayoutId id="2147483653" r:id="rId14"/>
    <p:sldLayoutId id="2147483678" r:id="rId15"/>
    <p:sldLayoutId id="2147483650" r:id="rId16"/>
    <p:sldLayoutId id="2147483654" r:id="rId17"/>
    <p:sldLayoutId id="2147483681" r:id="rId18"/>
    <p:sldLayoutId id="2147483686" r:id="rId19"/>
    <p:sldLayoutId id="2147483690" r:id="rId20"/>
    <p:sldLayoutId id="2147483676" r:id="rId21"/>
    <p:sldLayoutId id="2147483680" r:id="rId22"/>
    <p:sldLayoutId id="2147483675" r:id="rId23"/>
    <p:sldLayoutId id="2147483652" r:id="rId24"/>
    <p:sldLayoutId id="2147483665" r:id="rId25"/>
    <p:sldLayoutId id="2147483655" r:id="rId26"/>
    <p:sldLayoutId id="2147483656" r:id="rId27"/>
    <p:sldLayoutId id="2147483657" r:id="rId28"/>
  </p:sldLayoutIdLst>
  <p:hf hdr="0"/>
  <p:txStyles>
    <p:title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hyperlink" Target="https://mycar.mu/car/buy"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0547F470-F242-7519-D87B-2D2A4D29C81F}"/>
              </a:ext>
            </a:extLst>
          </p:cNvPr>
          <p:cNvPicPr>
            <a:picLocks noChangeAspect="1"/>
          </p:cNvPicPr>
          <p:nvPr/>
        </p:nvPicPr>
        <p:blipFill>
          <a:blip r:embed="rId2"/>
          <a:stretch>
            <a:fillRect/>
          </a:stretch>
        </p:blipFill>
        <p:spPr>
          <a:xfrm>
            <a:off x="-121186" y="0"/>
            <a:ext cx="12416010" cy="6858000"/>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B0B9B-9A4D-7EDF-245C-A9F2496D508D}"/>
              </a:ext>
            </a:extLst>
          </p:cNvPr>
          <p:cNvSpPr>
            <a:spLocks noGrp="1"/>
          </p:cNvSpPr>
          <p:nvPr>
            <p:ph type="title"/>
          </p:nvPr>
        </p:nvSpPr>
        <p:spPr>
          <a:xfrm>
            <a:off x="5794872" y="365125"/>
            <a:ext cx="5558927" cy="5800580"/>
          </a:xfrm>
        </p:spPr>
        <p:txBody>
          <a:bodyPr>
            <a:normAutofit/>
          </a:bodyPr>
          <a:lstStyle/>
          <a:p>
            <a:r>
              <a:rPr lang="en-US" dirty="0"/>
              <a:t>There is a strong relationship between the price and local pre-owned dealers, whereas there is a strong relationship between the monthly EMI and local pre-owned dealers.</a:t>
            </a:r>
            <a:endParaRPr lang="en-IN" dirty="0"/>
          </a:p>
        </p:txBody>
      </p:sp>
      <p:sp>
        <p:nvSpPr>
          <p:cNvPr id="4" name="Date Placeholder 3">
            <a:extLst>
              <a:ext uri="{FF2B5EF4-FFF2-40B4-BE49-F238E27FC236}">
                <a16:creationId xmlns:a16="http://schemas.microsoft.com/office/drawing/2014/main" id="{DA2204DF-5F18-55F8-47FA-2BE1BB9A3BB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1136DD8-BC55-26DD-EBC6-527ED2DE8864}"/>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38893EB0-67FB-D2DF-E3AE-6EFCD701BCC8}"/>
              </a:ext>
            </a:extLst>
          </p:cNvPr>
          <p:cNvSpPr>
            <a:spLocks noGrp="1"/>
          </p:cNvSpPr>
          <p:nvPr>
            <p:ph type="sldNum" sz="quarter" idx="12"/>
          </p:nvPr>
        </p:nvSpPr>
        <p:spPr/>
        <p:txBody>
          <a:bodyPr/>
          <a:lstStyle/>
          <a:p>
            <a:fld id="{B5CEABB6-07DC-46E8-9B57-56EC44A396E5}" type="slidenum">
              <a:rPr lang="en-US" smtClean="0"/>
              <a:t>10</a:t>
            </a:fld>
            <a:endParaRPr lang="en-US" dirty="0"/>
          </a:p>
        </p:txBody>
      </p:sp>
      <p:pic>
        <p:nvPicPr>
          <p:cNvPr id="5122" name="Picture 2" descr="No description has been provided for this image">
            <a:extLst>
              <a:ext uri="{FF2B5EF4-FFF2-40B4-BE49-F238E27FC236}">
                <a16:creationId xmlns:a16="http://schemas.microsoft.com/office/drawing/2014/main" id="{5DD317E2-5EB0-FB3D-9BDF-E5830F4487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306" y="1027906"/>
            <a:ext cx="5672769" cy="51377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2146037-5F90-ACCE-781C-01E4001A7B3E}"/>
              </a:ext>
            </a:extLst>
          </p:cNvPr>
          <p:cNvSpPr txBox="1"/>
          <p:nvPr/>
        </p:nvSpPr>
        <p:spPr>
          <a:xfrm>
            <a:off x="254306" y="165253"/>
            <a:ext cx="5199043" cy="523220"/>
          </a:xfrm>
          <a:prstGeom prst="rect">
            <a:avLst/>
          </a:prstGeom>
          <a:noFill/>
        </p:spPr>
        <p:txBody>
          <a:bodyPr wrap="square" rtlCol="0">
            <a:spAutoFit/>
          </a:bodyPr>
          <a:lstStyle/>
          <a:p>
            <a:r>
              <a:rPr lang="en-US" sz="2800" b="1" dirty="0">
                <a:solidFill>
                  <a:schemeClr val="accent2">
                    <a:lumMod val="75000"/>
                  </a:schemeClr>
                </a:solidFill>
                <a:latin typeface="Agency FB" panose="020B0503020202020204" pitchFamily="34" charset="0"/>
              </a:rPr>
              <a:t>CARS WITH EMI_MONTHLY  </a:t>
            </a:r>
            <a:endParaRPr lang="en-IN" sz="2800" b="1" dirty="0">
              <a:solidFill>
                <a:schemeClr val="accent2">
                  <a:lumMod val="75000"/>
                </a:schemeClr>
              </a:solidFill>
              <a:latin typeface="Agency FB" panose="020B0503020202020204" pitchFamily="34" charset="0"/>
            </a:endParaRPr>
          </a:p>
        </p:txBody>
      </p:sp>
    </p:spTree>
    <p:extLst>
      <p:ext uri="{BB962C8B-B14F-4D97-AF65-F5344CB8AC3E}">
        <p14:creationId xmlns:p14="http://schemas.microsoft.com/office/powerpoint/2010/main" val="154130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D8FD1C-FD4A-04FE-BBD2-CA101E3B1527}"/>
              </a:ext>
            </a:extLst>
          </p:cNvPr>
          <p:cNvSpPr>
            <a:spLocks noGrp="1"/>
          </p:cNvSpPr>
          <p:nvPr>
            <p:ph type="title"/>
          </p:nvPr>
        </p:nvSpPr>
        <p:spPr>
          <a:xfrm>
            <a:off x="5971141" y="-527241"/>
            <a:ext cx="5132939" cy="6189911"/>
          </a:xfrm>
        </p:spPr>
        <p:txBody>
          <a:bodyPr/>
          <a:lstStyle/>
          <a:p>
            <a:r>
              <a:rPr lang="en-US" dirty="0"/>
              <a:t>There is a strong relationship between the price and local pre-owned dealers</a:t>
            </a:r>
            <a:endParaRPr lang="en-IN" dirty="0"/>
          </a:p>
        </p:txBody>
      </p:sp>
      <p:pic>
        <p:nvPicPr>
          <p:cNvPr id="7" name="Picture 2" descr="No description has been provided for this image">
            <a:extLst>
              <a:ext uri="{FF2B5EF4-FFF2-40B4-BE49-F238E27FC236}">
                <a16:creationId xmlns:a16="http://schemas.microsoft.com/office/drawing/2014/main" id="{1EFE5CAF-DDC4-7498-AEE3-6CB5A6C287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795" y="1156772"/>
            <a:ext cx="5500212" cy="4959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6940822-CB62-0CB7-6311-C3B2EABB2034}"/>
              </a:ext>
            </a:extLst>
          </p:cNvPr>
          <p:cNvSpPr txBox="1"/>
          <p:nvPr/>
        </p:nvSpPr>
        <p:spPr>
          <a:xfrm>
            <a:off x="382794" y="365125"/>
            <a:ext cx="5588347" cy="523220"/>
          </a:xfrm>
          <a:prstGeom prst="rect">
            <a:avLst/>
          </a:prstGeom>
          <a:noFill/>
        </p:spPr>
        <p:txBody>
          <a:bodyPr wrap="square" rtlCol="0">
            <a:spAutoFit/>
          </a:bodyPr>
          <a:lstStyle/>
          <a:p>
            <a:r>
              <a:rPr lang="en-US" sz="2800" b="1" dirty="0">
                <a:solidFill>
                  <a:schemeClr val="accent2">
                    <a:lumMod val="75000"/>
                  </a:schemeClr>
                </a:solidFill>
                <a:latin typeface="Agency FB" panose="020B0503020202020204" pitchFamily="34" charset="0"/>
              </a:rPr>
              <a:t>CARS NOT AVAILABLE  EMI_MONTHLY </a:t>
            </a:r>
            <a:endParaRPr lang="en-IN" sz="2800" b="1" dirty="0">
              <a:solidFill>
                <a:schemeClr val="accent2">
                  <a:lumMod val="75000"/>
                </a:schemeClr>
              </a:solidFill>
              <a:latin typeface="Agency FB" panose="020B0503020202020204" pitchFamily="34" charset="0"/>
            </a:endParaRPr>
          </a:p>
        </p:txBody>
      </p:sp>
    </p:spTree>
    <p:extLst>
      <p:ext uri="{BB962C8B-B14F-4D97-AF65-F5344CB8AC3E}">
        <p14:creationId xmlns:p14="http://schemas.microsoft.com/office/powerpoint/2010/main" val="97618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o description has been provided for this image">
            <a:extLst>
              <a:ext uri="{FF2B5EF4-FFF2-40B4-BE49-F238E27FC236}">
                <a16:creationId xmlns:a16="http://schemas.microsoft.com/office/drawing/2014/main" id="{E86A7E04-5CC9-6DE2-64DD-848ABBA51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41" y="36512"/>
            <a:ext cx="9448226" cy="5343525"/>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a:extLst>
              <a:ext uri="{FF2B5EF4-FFF2-40B4-BE49-F238E27FC236}">
                <a16:creationId xmlns:a16="http://schemas.microsoft.com/office/drawing/2014/main" id="{480AC580-4468-2866-F849-2C3BF8CD2FCC}"/>
              </a:ext>
            </a:extLst>
          </p:cNvPr>
          <p:cNvSpPr>
            <a:spLocks noGrp="1"/>
          </p:cNvSpPr>
          <p:nvPr>
            <p:ph type="title"/>
          </p:nvPr>
        </p:nvSpPr>
        <p:spPr>
          <a:xfrm>
            <a:off x="936434" y="5651653"/>
            <a:ext cx="9701634" cy="814712"/>
          </a:xfrm>
        </p:spPr>
        <p:txBody>
          <a:bodyPr>
            <a:normAutofit fontScale="90000"/>
          </a:bodyPr>
          <a:lstStyle/>
          <a:p>
            <a:pPr algn="l"/>
            <a:r>
              <a:rPr lang="en-US" sz="3100" dirty="0">
                <a:latin typeface="+mj-lt"/>
              </a:rPr>
              <a:t>Here, in the cars not available </a:t>
            </a:r>
            <a:r>
              <a:rPr lang="en-US" sz="3100">
                <a:latin typeface="+mj-lt"/>
              </a:rPr>
              <a:t>emi </a:t>
            </a:r>
            <a:r>
              <a:rPr lang="en-US" sz="3100" dirty="0">
                <a:latin typeface="+mj-lt"/>
              </a:rPr>
              <a:t>monthly. Porsche ,land cars have the highest prices among all the cars</a:t>
            </a:r>
            <a:r>
              <a:rPr lang="en-US" sz="4400" dirty="0">
                <a:latin typeface="+mj-lt"/>
              </a:rPr>
              <a:t>.</a:t>
            </a:r>
            <a:br>
              <a:rPr lang="en-IN" sz="4400" dirty="0">
                <a:latin typeface="+mj-lt"/>
              </a:rPr>
            </a:br>
            <a:endParaRPr lang="en-IN" dirty="0"/>
          </a:p>
        </p:txBody>
      </p:sp>
    </p:spTree>
    <p:extLst>
      <p:ext uri="{BB962C8B-B14F-4D97-AF65-F5344CB8AC3E}">
        <p14:creationId xmlns:p14="http://schemas.microsoft.com/office/powerpoint/2010/main" val="179651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700B5B-6B8D-6FA7-BC53-B0F6C73D6530}"/>
              </a:ext>
            </a:extLst>
          </p:cNvPr>
          <p:cNvSpPr>
            <a:spLocks noGrp="1"/>
          </p:cNvSpPr>
          <p:nvPr>
            <p:ph type="title"/>
          </p:nvPr>
        </p:nvSpPr>
        <p:spPr>
          <a:xfrm>
            <a:off x="99152" y="-110168"/>
            <a:ext cx="11177530" cy="1300024"/>
          </a:xfrm>
        </p:spPr>
        <p:txBody>
          <a:bodyPr>
            <a:normAutofit/>
          </a:bodyPr>
          <a:lstStyle/>
          <a:p>
            <a:pPr algn="l"/>
            <a:r>
              <a:rPr lang="en-US" b="1" dirty="0">
                <a:solidFill>
                  <a:schemeClr val="accent2">
                    <a:lumMod val="75000"/>
                  </a:schemeClr>
                </a:solidFill>
                <a:latin typeface="Agency FB" panose="020B0503020202020204" pitchFamily="34" charset="0"/>
              </a:rPr>
              <a:t>CONCLUSION</a:t>
            </a:r>
            <a:endParaRPr lang="en-IN" b="1" dirty="0">
              <a:solidFill>
                <a:schemeClr val="accent2">
                  <a:lumMod val="75000"/>
                </a:schemeClr>
              </a:solidFill>
              <a:latin typeface="Agency FB" panose="020B0503020202020204" pitchFamily="34" charset="0"/>
            </a:endParaRPr>
          </a:p>
        </p:txBody>
      </p:sp>
      <p:sp>
        <p:nvSpPr>
          <p:cNvPr id="4" name="TextBox 2">
            <a:extLst>
              <a:ext uri="{FF2B5EF4-FFF2-40B4-BE49-F238E27FC236}">
                <a16:creationId xmlns:a16="http://schemas.microsoft.com/office/drawing/2014/main" id="{A866425E-2FC8-3B9A-73F9-7003703FC985}"/>
              </a:ext>
            </a:extLst>
          </p:cNvPr>
          <p:cNvSpPr txBox="1"/>
          <p:nvPr/>
        </p:nvSpPr>
        <p:spPr>
          <a:xfrm>
            <a:off x="0" y="837282"/>
            <a:ext cx="11689278" cy="483209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a:latin typeface="+mj-lt"/>
              </a:rPr>
              <a:t>1.The higher presence of new Suzuki and Mercedes-Benz cars because of  petrol  usage other company should also provide petrol usage like  Volvo ,ISUZU ,BYO , </a:t>
            </a:r>
            <a:r>
              <a:rPr lang="en-US" sz="2800">
                <a:latin typeface="+mj-lt"/>
              </a:rPr>
              <a:t>Changan</a:t>
            </a:r>
            <a:r>
              <a:rPr lang="en-US" sz="2800" dirty="0">
                <a:latin typeface="+mj-lt"/>
              </a:rPr>
              <a:t> company cars.</a:t>
            </a:r>
          </a:p>
          <a:p>
            <a:r>
              <a:rPr lang="en-US" sz="2800" dirty="0">
                <a:latin typeface="+mj-lt"/>
              </a:rPr>
              <a:t>2.Porsche and land company cars high in price no </a:t>
            </a:r>
            <a:r>
              <a:rPr lang="en-US" sz="2800" dirty="0" err="1">
                <a:latin typeface="+mj-lt"/>
              </a:rPr>
              <a:t>emi</a:t>
            </a:r>
            <a:r>
              <a:rPr lang="en-US" sz="2800" dirty="0">
                <a:latin typeface="+mj-lt"/>
              </a:rPr>
              <a:t> monthly ,company should provided offers and Discounts on sales.</a:t>
            </a:r>
          </a:p>
          <a:p>
            <a:r>
              <a:rPr lang="en-US" sz="2800" dirty="0">
                <a:latin typeface="+mj-lt"/>
              </a:rPr>
              <a:t>3.Secound hand cars BMW , ford ,Land company high prices according vehicle condition and  kilometers reading price  should determine. </a:t>
            </a:r>
          </a:p>
          <a:p>
            <a:r>
              <a:rPr lang="en-US" sz="2800" dirty="0">
                <a:latin typeface="+mj-lt"/>
              </a:rPr>
              <a:t>4.There mostly petrol usage and Diesel. Company’s should be provided to electric vehicles  petrol and Diesel also to sales more cars. </a:t>
            </a:r>
          </a:p>
          <a:p>
            <a:r>
              <a:rPr lang="en-US" sz="2800" dirty="0">
                <a:latin typeface="+mj-lt"/>
              </a:rPr>
              <a:t>5.Local pre- owned dealer mostly  other dealers should get knowledge about</a:t>
            </a:r>
          </a:p>
          <a:p>
            <a:r>
              <a:rPr lang="en-US" sz="2800" dirty="0">
                <a:latin typeface="+mj-lt"/>
              </a:rPr>
              <a:t>  cars details implement better offers to customers.                              </a:t>
            </a:r>
          </a:p>
        </p:txBody>
      </p:sp>
      <p:sp>
        <p:nvSpPr>
          <p:cNvPr id="5" name="TextBox 4">
            <a:hlinkClick r:id="rId2" tooltip="https://mycar.mu/car/buy"/>
            <a:extLst>
              <a:ext uri="{FF2B5EF4-FFF2-40B4-BE49-F238E27FC236}">
                <a16:creationId xmlns:a16="http://schemas.microsoft.com/office/drawing/2014/main" id="{99A17860-B329-40AB-7080-11DEC636E776}"/>
              </a:ext>
            </a:extLst>
          </p:cNvPr>
          <p:cNvSpPr txBox="1"/>
          <p:nvPr/>
        </p:nvSpPr>
        <p:spPr>
          <a:xfrm rot="10800000" flipV="1">
            <a:off x="502722" y="5673687"/>
            <a:ext cx="6118415" cy="523220"/>
          </a:xfrm>
          <a:prstGeom prst="rect">
            <a:avLst/>
          </a:prstGeom>
          <a:noFill/>
        </p:spPr>
        <p:txBody>
          <a:bodyPr wrap="square" rtlCol="0">
            <a:spAutoFit/>
          </a:bodyPr>
          <a:lstStyle/>
          <a:p>
            <a:r>
              <a:rPr lang="en-IN" sz="2800" b="1" dirty="0">
                <a:solidFill>
                  <a:srgbClr val="FF0000"/>
                </a:solidFill>
                <a:latin typeface="+mj-lt"/>
              </a:rPr>
              <a:t>Website: </a:t>
            </a:r>
            <a:r>
              <a:rPr lang="en-IN" sz="2800" b="1" dirty="0">
                <a:solidFill>
                  <a:srgbClr val="00B0F0"/>
                </a:solidFill>
                <a:latin typeface="+mj-lt"/>
              </a:rPr>
              <a:t>https://mycar.mu/car/buy</a:t>
            </a:r>
          </a:p>
        </p:txBody>
      </p:sp>
    </p:spTree>
    <p:extLst>
      <p:ext uri="{BB962C8B-B14F-4D97-AF65-F5344CB8AC3E}">
        <p14:creationId xmlns:p14="http://schemas.microsoft.com/office/powerpoint/2010/main" val="1587167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CC6A17-8458-6A3A-E795-C89A83C6501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CB4D6-E649-D626-A105-C3AC46CD6E93}"/>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CDEC4DC2-B64A-5A3F-8FB4-A93A5C2DCE1B}"/>
              </a:ext>
            </a:extLst>
          </p:cNvPr>
          <p:cNvSpPr>
            <a:spLocks noGrp="1"/>
          </p:cNvSpPr>
          <p:nvPr>
            <p:ph type="sldNum" sz="quarter" idx="12"/>
          </p:nvPr>
        </p:nvSpPr>
        <p:spPr/>
        <p:txBody>
          <a:bodyPr/>
          <a:lstStyle/>
          <a:p>
            <a:fld id="{B5CEABB6-07DC-46E8-9B57-56EC44A396E5}" type="slidenum">
              <a:rPr lang="en-US" smtClean="0"/>
              <a:t>14</a:t>
            </a:fld>
            <a:endParaRPr lang="en-US" dirty="0"/>
          </a:p>
        </p:txBody>
      </p:sp>
      <p:pic>
        <p:nvPicPr>
          <p:cNvPr id="7" name="Picture 6">
            <a:extLst>
              <a:ext uri="{FF2B5EF4-FFF2-40B4-BE49-F238E27FC236}">
                <a16:creationId xmlns:a16="http://schemas.microsoft.com/office/drawing/2014/main" id="{3E02374A-D0BB-3822-4651-667B511CA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38" y="0"/>
            <a:ext cx="13040299" cy="6858000"/>
          </a:xfrm>
          <a:prstGeom prst="rect">
            <a:avLst/>
          </a:prstGeom>
        </p:spPr>
      </p:pic>
    </p:spTree>
    <p:extLst>
      <p:ext uri="{BB962C8B-B14F-4D97-AF65-F5344CB8AC3E}">
        <p14:creationId xmlns:p14="http://schemas.microsoft.com/office/powerpoint/2010/main" val="3405149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A15BC0-2B3E-4E49-5ED1-BCD9979870B9}"/>
              </a:ext>
            </a:extLst>
          </p:cNvPr>
          <p:cNvSpPr>
            <a:spLocks noGrp="1"/>
          </p:cNvSpPr>
          <p:nvPr>
            <p:ph type="ctrTitle"/>
          </p:nvPr>
        </p:nvSpPr>
        <p:spPr>
          <a:xfrm>
            <a:off x="429658" y="258915"/>
            <a:ext cx="9661793" cy="1680054"/>
          </a:xfrm>
        </p:spPr>
        <p:txBody>
          <a:bodyPr>
            <a:normAutofit/>
          </a:bodyPr>
          <a:lstStyle/>
          <a:p>
            <a:pPr algn="ctr"/>
            <a:r>
              <a:rPr lang="en-US" dirty="0"/>
              <a:t>Web Scraping and Exploratory Data Analysis</a:t>
            </a:r>
            <a:endParaRPr lang="en-IN" dirty="0"/>
          </a:p>
        </p:txBody>
      </p:sp>
      <p:sp>
        <p:nvSpPr>
          <p:cNvPr id="6" name="Picture Placeholder 1">
            <a:extLst>
              <a:ext uri="{FF2B5EF4-FFF2-40B4-BE49-F238E27FC236}">
                <a16:creationId xmlns:a16="http://schemas.microsoft.com/office/drawing/2014/main" id="{7BBCB12B-6F79-244B-1E59-DD6FB22478B9}"/>
              </a:ext>
            </a:extLst>
          </p:cNvPr>
          <p:cNvSpPr>
            <a:spLocks noGrp="1"/>
          </p:cNvSpPr>
          <p:nvPr>
            <p:ph type="subTitle" idx="1"/>
          </p:nvPr>
        </p:nvSpPr>
        <p:spPr>
          <a:xfrm>
            <a:off x="-99152" y="2170113"/>
            <a:ext cx="9331287" cy="4429125"/>
          </a:xfrm>
        </p:spPr>
        <p:txBody>
          <a:bodyPr>
            <a:normAutofit/>
          </a:bodyPr>
          <a:lstStyle/>
          <a:p>
            <a:pPr lvl="1" algn="l"/>
            <a:r>
              <a:rPr lang="en-US" sz="2600" b="1" dirty="0">
                <a:solidFill>
                  <a:schemeClr val="accent2">
                    <a:lumMod val="75000"/>
                  </a:schemeClr>
                </a:solidFill>
                <a:latin typeface="Agency FB" panose="020B0503020202020204" pitchFamily="34" charset="0"/>
              </a:rPr>
              <a:t>Data Collection</a:t>
            </a:r>
          </a:p>
          <a:p>
            <a:pPr lvl="1" algn="l"/>
            <a:r>
              <a:rPr lang="en-US" sz="1800" b="1" dirty="0"/>
              <a:t>1.We have chosen the website MyCar.mu</a:t>
            </a:r>
          </a:p>
          <a:p>
            <a:pPr lvl="1" algn="l"/>
            <a:r>
              <a:rPr lang="en-US" sz="1800" b="1" dirty="0"/>
              <a:t>2.This website features a variety of cars from different companies , including both new and second-hand vehicles </a:t>
            </a:r>
          </a:p>
          <a:p>
            <a:pPr lvl="1" algn="l"/>
            <a:r>
              <a:rPr lang="en-US" sz="2800" b="1" dirty="0">
                <a:solidFill>
                  <a:schemeClr val="accent2">
                    <a:lumMod val="75000"/>
                  </a:schemeClr>
                </a:solidFill>
                <a:latin typeface="Agency FB" panose="020B0503020202020204" pitchFamily="34" charset="0"/>
              </a:rPr>
              <a:t>Features</a:t>
            </a:r>
          </a:p>
          <a:p>
            <a:pPr lvl="1" algn="l"/>
            <a:r>
              <a:rPr lang="en-US" sz="1800" b="1" dirty="0"/>
              <a:t>Price: Cost of the car</a:t>
            </a:r>
          </a:p>
          <a:p>
            <a:pPr lvl="1" algn="l"/>
            <a:r>
              <a:rPr lang="en-US" sz="1800" b="1" dirty="0"/>
              <a:t>Owner: Owner's name or indication if it's a second-hand or new car</a:t>
            </a:r>
          </a:p>
          <a:p>
            <a:pPr lvl="1" algn="l"/>
            <a:r>
              <a:rPr lang="en-US" sz="1800" b="1" dirty="0"/>
              <a:t>Hybrid/Petrol: Indication of whether the car runs on oil or electric</a:t>
            </a:r>
          </a:p>
          <a:p>
            <a:pPr lvl="1" algn="l"/>
            <a:r>
              <a:rPr lang="en-US" sz="1800" b="1" dirty="0"/>
              <a:t>Kilometers: Number of kilometers the car has traveled if it's second-hand</a:t>
            </a:r>
          </a:p>
          <a:p>
            <a:pPr lvl="1" algn="l"/>
            <a:r>
              <a:rPr lang="en-US" sz="1800" b="1" dirty="0"/>
              <a:t>EMI per Month: Amount to be paid monthly</a:t>
            </a:r>
          </a:p>
          <a:p>
            <a:pPr lvl="1" algn="l"/>
            <a:r>
              <a:rPr lang="en-US" sz="1800" b="1" dirty="0"/>
              <a:t>ref: Reference ID of the car</a:t>
            </a:r>
          </a:p>
          <a:p>
            <a:pPr lvl="1" algn="l"/>
            <a:r>
              <a:rPr lang="en-US" sz="1800" b="1" dirty="0"/>
              <a:t>date: Date when the car </a:t>
            </a:r>
            <a:r>
              <a:rPr lang="en-US" sz="1600" b="1" dirty="0"/>
              <a:t>model come</a:t>
            </a:r>
          </a:p>
          <a:p>
            <a:endParaRPr lang="en-IN" dirty="0"/>
          </a:p>
        </p:txBody>
      </p:sp>
      <p:sp>
        <p:nvSpPr>
          <p:cNvPr id="9" name="TextBox 8">
            <a:extLst>
              <a:ext uri="{FF2B5EF4-FFF2-40B4-BE49-F238E27FC236}">
                <a16:creationId xmlns:a16="http://schemas.microsoft.com/office/drawing/2014/main" id="{2E67B01D-89B7-CAE5-56BA-2125BF159CE9}"/>
              </a:ext>
            </a:extLst>
          </p:cNvPr>
          <p:cNvSpPr txBox="1"/>
          <p:nvPr/>
        </p:nvSpPr>
        <p:spPr>
          <a:xfrm>
            <a:off x="9144000" y="3647438"/>
            <a:ext cx="2362200" cy="523220"/>
          </a:xfrm>
          <a:prstGeom prst="rect">
            <a:avLst/>
          </a:prstGeom>
          <a:noFill/>
        </p:spPr>
        <p:txBody>
          <a:bodyPr wrap="square" rtlCol="0">
            <a:spAutoFit/>
          </a:bodyPr>
          <a:lstStyle/>
          <a:p>
            <a:r>
              <a:rPr lang="en-US" sz="2800" b="1" dirty="0">
                <a:solidFill>
                  <a:schemeClr val="accent2">
                    <a:lumMod val="75000"/>
                  </a:schemeClr>
                </a:solidFill>
                <a:latin typeface="Agency FB" panose="020B0503020202020204" pitchFamily="34" charset="0"/>
              </a:rPr>
              <a:t>TEAM  MEMBERS</a:t>
            </a:r>
            <a:endParaRPr lang="en-IN" sz="2800" b="1" dirty="0">
              <a:solidFill>
                <a:schemeClr val="accent2">
                  <a:lumMod val="75000"/>
                </a:schemeClr>
              </a:solidFill>
              <a:latin typeface="Agency FB" panose="020B0503020202020204" pitchFamily="34" charset="0"/>
            </a:endParaRPr>
          </a:p>
        </p:txBody>
      </p:sp>
      <p:sp>
        <p:nvSpPr>
          <p:cNvPr id="10" name="TextBox 9">
            <a:extLst>
              <a:ext uri="{FF2B5EF4-FFF2-40B4-BE49-F238E27FC236}">
                <a16:creationId xmlns:a16="http://schemas.microsoft.com/office/drawing/2014/main" id="{C9E8F5C2-9671-D5D5-B379-C587A1467B45}"/>
              </a:ext>
            </a:extLst>
          </p:cNvPr>
          <p:cNvSpPr txBox="1"/>
          <p:nvPr/>
        </p:nvSpPr>
        <p:spPr>
          <a:xfrm>
            <a:off x="9144000" y="4170659"/>
            <a:ext cx="2489811" cy="1384995"/>
          </a:xfrm>
          <a:prstGeom prst="rect">
            <a:avLst/>
          </a:prstGeom>
          <a:noFill/>
        </p:spPr>
        <p:txBody>
          <a:bodyPr wrap="square" rtlCol="0">
            <a:spAutoFit/>
          </a:bodyPr>
          <a:lstStyle/>
          <a:p>
            <a:pPr marL="342900" indent="-342900">
              <a:buFont typeface="+mj-lt"/>
              <a:buAutoNum type="arabicPeriod"/>
            </a:pPr>
            <a:r>
              <a:rPr lang="en-US" sz="2800" b="1" dirty="0"/>
              <a:t>MAHESH SAI</a:t>
            </a:r>
          </a:p>
          <a:p>
            <a:pPr marL="342900" indent="-342900">
              <a:buFont typeface="+mj-lt"/>
              <a:buAutoNum type="arabicPeriod"/>
            </a:pPr>
            <a:r>
              <a:rPr lang="en-US" sz="2800" b="1" dirty="0"/>
              <a:t>R.ABHINAY</a:t>
            </a:r>
          </a:p>
          <a:p>
            <a:pPr marL="342900" indent="-342900">
              <a:buFont typeface="+mj-lt"/>
              <a:buAutoNum type="arabicPeriod"/>
            </a:pPr>
            <a:r>
              <a:rPr lang="en-US" sz="2800" b="1" dirty="0"/>
              <a:t>GEETHA</a:t>
            </a:r>
            <a:endParaRPr lang="en-IN" sz="2800" b="1" dirty="0"/>
          </a:p>
        </p:txBody>
      </p:sp>
      <p:pic>
        <p:nvPicPr>
          <p:cNvPr id="12" name="Picture 11">
            <a:extLst>
              <a:ext uri="{FF2B5EF4-FFF2-40B4-BE49-F238E27FC236}">
                <a16:creationId xmlns:a16="http://schemas.microsoft.com/office/drawing/2014/main" id="{E4DF247F-6695-8DEA-8BBA-44D29A2D20B8}"/>
              </a:ext>
            </a:extLst>
          </p:cNvPr>
          <p:cNvPicPr>
            <a:picLocks noChangeAspect="1"/>
          </p:cNvPicPr>
          <p:nvPr/>
        </p:nvPicPr>
        <p:blipFill>
          <a:blip r:embed="rId2"/>
          <a:stretch>
            <a:fillRect/>
          </a:stretch>
        </p:blipFill>
        <p:spPr>
          <a:xfrm>
            <a:off x="7612653" y="1218858"/>
            <a:ext cx="2776252" cy="138499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55533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8150020-CD5B-A460-3F84-E27E11BC34DC}"/>
              </a:ext>
            </a:extLst>
          </p:cNvPr>
          <p:cNvSpPr txBox="1"/>
          <p:nvPr/>
        </p:nvSpPr>
        <p:spPr>
          <a:xfrm>
            <a:off x="352539" y="429658"/>
            <a:ext cx="4560983" cy="523220"/>
          </a:xfrm>
          <a:prstGeom prst="rect">
            <a:avLst/>
          </a:prstGeom>
          <a:noFill/>
        </p:spPr>
        <p:txBody>
          <a:bodyPr wrap="square" rtlCol="0">
            <a:spAutoFit/>
          </a:bodyPr>
          <a:lstStyle/>
          <a:p>
            <a:r>
              <a:rPr lang="en-IN" sz="2800" b="1" dirty="0">
                <a:solidFill>
                  <a:srgbClr val="FF0000"/>
                </a:solidFill>
                <a:latin typeface="Agency FB" panose="020B0503020202020204" pitchFamily="34" charset="0"/>
              </a:rPr>
              <a:t>Problem statement</a:t>
            </a:r>
          </a:p>
        </p:txBody>
      </p:sp>
      <p:sp>
        <p:nvSpPr>
          <p:cNvPr id="2" name="TextBox 1">
            <a:extLst>
              <a:ext uri="{FF2B5EF4-FFF2-40B4-BE49-F238E27FC236}">
                <a16:creationId xmlns:a16="http://schemas.microsoft.com/office/drawing/2014/main" id="{BBB5DDA7-F1F8-5BF1-AE7E-9F920321EE5A}"/>
              </a:ext>
            </a:extLst>
          </p:cNvPr>
          <p:cNvSpPr txBox="1"/>
          <p:nvPr/>
        </p:nvSpPr>
        <p:spPr>
          <a:xfrm>
            <a:off x="352539" y="1112703"/>
            <a:ext cx="10741446" cy="1200329"/>
          </a:xfrm>
          <a:prstGeom prst="rect">
            <a:avLst/>
          </a:prstGeom>
          <a:noFill/>
        </p:spPr>
        <p:txBody>
          <a:bodyPr wrap="square" rtlCol="0">
            <a:spAutoFit/>
          </a:bodyPr>
          <a:lstStyle/>
          <a:p>
            <a:r>
              <a:rPr lang="en-US" sz="2400" dirty="0">
                <a:latin typeface="+mj-lt"/>
              </a:rPr>
              <a:t>Based on customer requirements, we provide accurate information about new and used cars, including EMI options, pricing, and fuel type (petrol, diesel, hybrid, etc.).Additionally ,Who has listed the car on this website</a:t>
            </a:r>
            <a:r>
              <a:rPr lang="en-US" dirty="0"/>
              <a:t>.</a:t>
            </a:r>
            <a:endParaRPr lang="en-IN" dirty="0"/>
          </a:p>
        </p:txBody>
      </p:sp>
      <p:pic>
        <p:nvPicPr>
          <p:cNvPr id="1026" name="Picture 2" descr="MyCar.mu - Car Valuation | Mauritius">
            <a:extLst>
              <a:ext uri="{FF2B5EF4-FFF2-40B4-BE49-F238E27FC236}">
                <a16:creationId xmlns:a16="http://schemas.microsoft.com/office/drawing/2014/main" id="{1252A6B0-E8D5-C52F-492A-43DA0B21C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015" y="2313542"/>
            <a:ext cx="9144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790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991519" y="365126"/>
            <a:ext cx="9877649" cy="846730"/>
          </a:xfrm>
        </p:spPr>
        <p:txBody>
          <a:bodyPr/>
          <a:lstStyle/>
          <a:p>
            <a:r>
              <a:rPr lang="en-ZA" dirty="0"/>
              <a:t>Out look of MYCar.mu</a:t>
            </a:r>
          </a:p>
        </p:txBody>
      </p:sp>
      <p:pic>
        <p:nvPicPr>
          <p:cNvPr id="9" name="Picture 8">
            <a:extLst>
              <a:ext uri="{FF2B5EF4-FFF2-40B4-BE49-F238E27FC236}">
                <a16:creationId xmlns:a16="http://schemas.microsoft.com/office/drawing/2014/main" id="{4834C90E-416A-C9C9-99CB-DF44B9C71425}"/>
              </a:ext>
            </a:extLst>
          </p:cNvPr>
          <p:cNvPicPr>
            <a:picLocks noChangeAspect="1"/>
          </p:cNvPicPr>
          <p:nvPr/>
        </p:nvPicPr>
        <p:blipFill>
          <a:blip r:embed="rId2"/>
          <a:stretch>
            <a:fillRect/>
          </a:stretch>
        </p:blipFill>
        <p:spPr>
          <a:xfrm>
            <a:off x="685801" y="1531345"/>
            <a:ext cx="10022596" cy="4439797"/>
          </a:xfrm>
          <a:prstGeom prst="rect">
            <a:avLst/>
          </a:prstGeom>
        </p:spPr>
      </p:pic>
    </p:spTree>
    <p:extLst>
      <p:ext uri="{BB962C8B-B14F-4D97-AF65-F5344CB8AC3E}">
        <p14:creationId xmlns:p14="http://schemas.microsoft.com/office/powerpoint/2010/main" val="146339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222872" y="365126"/>
            <a:ext cx="10282415" cy="945882"/>
          </a:xfrm>
        </p:spPr>
        <p:txBody>
          <a:bodyPr/>
          <a:lstStyle/>
          <a:p>
            <a:r>
              <a:rPr lang="en-US" dirty="0"/>
              <a:t>About Data set</a:t>
            </a:r>
          </a:p>
        </p:txBody>
      </p:sp>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a:t>20XX</a:t>
            </a:r>
            <a:endParaRPr lang="en-US" dirty="0"/>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a:t>Pitch deck title</a:t>
            </a:r>
            <a:endParaRPr lang="en-US" dirty="0"/>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pic>
        <p:nvPicPr>
          <p:cNvPr id="26" name="Picture 25">
            <a:extLst>
              <a:ext uri="{FF2B5EF4-FFF2-40B4-BE49-F238E27FC236}">
                <a16:creationId xmlns:a16="http://schemas.microsoft.com/office/drawing/2014/main" id="{6E4A1847-0247-1EC2-80DA-EC3F180EF45F}"/>
              </a:ext>
            </a:extLst>
          </p:cNvPr>
          <p:cNvPicPr>
            <a:picLocks noChangeAspect="1"/>
          </p:cNvPicPr>
          <p:nvPr/>
        </p:nvPicPr>
        <p:blipFill>
          <a:blip r:embed="rId2"/>
          <a:stretch>
            <a:fillRect/>
          </a:stretch>
        </p:blipFill>
        <p:spPr>
          <a:xfrm>
            <a:off x="686713" y="1311008"/>
            <a:ext cx="10852708" cy="5739787"/>
          </a:xfrm>
          <a:prstGeom prst="rect">
            <a:avLst/>
          </a:prstGeom>
        </p:spPr>
      </p:pic>
    </p:spTree>
    <p:extLst>
      <p:ext uri="{BB962C8B-B14F-4D97-AF65-F5344CB8AC3E}">
        <p14:creationId xmlns:p14="http://schemas.microsoft.com/office/powerpoint/2010/main" val="263441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C95701A-1F36-937A-798E-A5431B3AD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7249" y="572876"/>
            <a:ext cx="5993864" cy="32389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795BB64-44EB-31F1-1FB2-841571392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03" y="202148"/>
            <a:ext cx="4867275" cy="4867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E09B377-E796-0233-0121-2842B5F5C5D0}"/>
              </a:ext>
            </a:extLst>
          </p:cNvPr>
          <p:cNvSpPr txBox="1"/>
          <p:nvPr/>
        </p:nvSpPr>
        <p:spPr>
          <a:xfrm>
            <a:off x="363557" y="5750805"/>
            <a:ext cx="5023692" cy="830997"/>
          </a:xfrm>
          <a:prstGeom prst="rect">
            <a:avLst/>
          </a:prstGeom>
          <a:noFill/>
        </p:spPr>
        <p:txBody>
          <a:bodyPr wrap="square" rtlCol="0">
            <a:spAutoFit/>
          </a:bodyPr>
          <a:lstStyle/>
          <a:p>
            <a:r>
              <a:rPr lang="en-US" sz="2400" dirty="0">
                <a:latin typeface="+mj-lt"/>
              </a:rPr>
              <a:t>Most of the cars on this website are from local pre-owned dealers.</a:t>
            </a:r>
            <a:endParaRPr lang="en-IN" sz="2400" dirty="0">
              <a:latin typeface="+mj-lt"/>
            </a:endParaRPr>
          </a:p>
        </p:txBody>
      </p:sp>
      <p:sp>
        <p:nvSpPr>
          <p:cNvPr id="3" name="TextBox 2">
            <a:extLst>
              <a:ext uri="{FF2B5EF4-FFF2-40B4-BE49-F238E27FC236}">
                <a16:creationId xmlns:a16="http://schemas.microsoft.com/office/drawing/2014/main" id="{F8974FEC-475D-3FFB-1CAD-4E143A1DC1FD}"/>
              </a:ext>
            </a:extLst>
          </p:cNvPr>
          <p:cNvSpPr txBox="1"/>
          <p:nvPr/>
        </p:nvSpPr>
        <p:spPr>
          <a:xfrm>
            <a:off x="5794872" y="5750805"/>
            <a:ext cx="5794874" cy="461665"/>
          </a:xfrm>
          <a:prstGeom prst="rect">
            <a:avLst/>
          </a:prstGeom>
          <a:noFill/>
        </p:spPr>
        <p:txBody>
          <a:bodyPr wrap="square" rtlCol="0">
            <a:spAutoFit/>
          </a:bodyPr>
          <a:lstStyle/>
          <a:p>
            <a:r>
              <a:rPr lang="en-US" sz="2400" dirty="0">
                <a:latin typeface="+mj-lt"/>
              </a:rPr>
              <a:t>Most of the cars are running by petrol</a:t>
            </a:r>
            <a:endParaRPr lang="en-IN" sz="2400" dirty="0">
              <a:latin typeface="+mj-lt"/>
            </a:endParaRPr>
          </a:p>
        </p:txBody>
      </p:sp>
    </p:spTree>
    <p:extLst>
      <p:ext uri="{BB962C8B-B14F-4D97-AF65-F5344CB8AC3E}">
        <p14:creationId xmlns:p14="http://schemas.microsoft.com/office/powerpoint/2010/main" val="225655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1E76E2-4419-9E58-1F82-A0B68F371E8F}"/>
              </a:ext>
            </a:extLst>
          </p:cNvPr>
          <p:cNvSpPr>
            <a:spLocks noGrp="1"/>
          </p:cNvSpPr>
          <p:nvPr>
            <p:ph type="title"/>
          </p:nvPr>
        </p:nvSpPr>
        <p:spPr>
          <a:xfrm>
            <a:off x="257978" y="5078776"/>
            <a:ext cx="6001439" cy="1250070"/>
          </a:xfrm>
        </p:spPr>
        <p:txBody>
          <a:bodyPr>
            <a:noAutofit/>
          </a:bodyPr>
          <a:lstStyle/>
          <a:p>
            <a:r>
              <a:rPr lang="en-US" sz="2400" dirty="0"/>
              <a:t>On this website, there is a higher presence of new Suzuki and Mercedes-Benz cars.</a:t>
            </a:r>
            <a:endParaRPr lang="en-IN" sz="2400" dirty="0"/>
          </a:p>
        </p:txBody>
      </p:sp>
      <p:pic>
        <p:nvPicPr>
          <p:cNvPr id="1026" name="Picture 2" descr="No description has been provided for this image">
            <a:extLst>
              <a:ext uri="{FF2B5EF4-FFF2-40B4-BE49-F238E27FC236}">
                <a16:creationId xmlns:a16="http://schemas.microsoft.com/office/drawing/2014/main" id="{084E3C97-7890-C779-B8F7-D8DEF5F882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80" y="529154"/>
            <a:ext cx="6001439" cy="40973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o description has been provided for this image">
            <a:extLst>
              <a:ext uri="{FF2B5EF4-FFF2-40B4-BE49-F238E27FC236}">
                <a16:creationId xmlns:a16="http://schemas.microsoft.com/office/drawing/2014/main" id="{85D74DEF-776C-794F-6026-0B73905B7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7793" y="699491"/>
            <a:ext cx="5172075" cy="42030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149F0BA-3E25-7125-8E17-07874A835FAF}"/>
              </a:ext>
            </a:extLst>
          </p:cNvPr>
          <p:cNvSpPr txBox="1"/>
          <p:nvPr/>
        </p:nvSpPr>
        <p:spPr>
          <a:xfrm>
            <a:off x="583894" y="176270"/>
            <a:ext cx="5829759" cy="523220"/>
          </a:xfrm>
          <a:prstGeom prst="rect">
            <a:avLst/>
          </a:prstGeom>
          <a:noFill/>
        </p:spPr>
        <p:txBody>
          <a:bodyPr wrap="square" rtlCol="0">
            <a:spAutoFit/>
          </a:bodyPr>
          <a:lstStyle/>
          <a:p>
            <a:r>
              <a:rPr lang="en-US" sz="2800" b="1" dirty="0">
                <a:solidFill>
                  <a:schemeClr val="accent2">
                    <a:lumMod val="75000"/>
                  </a:schemeClr>
                </a:solidFill>
                <a:latin typeface="Agency FB" panose="020B0503020202020204" pitchFamily="34" charset="0"/>
              </a:rPr>
              <a:t>NEW - CARS</a:t>
            </a:r>
            <a:endParaRPr lang="en-IN" sz="2800" b="1" dirty="0">
              <a:solidFill>
                <a:schemeClr val="accent2">
                  <a:lumMod val="75000"/>
                </a:schemeClr>
              </a:solidFill>
              <a:latin typeface="Agency FB" panose="020B0503020202020204" pitchFamily="34" charset="0"/>
            </a:endParaRPr>
          </a:p>
        </p:txBody>
      </p:sp>
      <p:sp>
        <p:nvSpPr>
          <p:cNvPr id="2" name="TextBox 1">
            <a:extLst>
              <a:ext uri="{FF2B5EF4-FFF2-40B4-BE49-F238E27FC236}">
                <a16:creationId xmlns:a16="http://schemas.microsoft.com/office/drawing/2014/main" id="{708316FA-DD35-0F01-B0CC-C1283FBBC304}"/>
              </a:ext>
            </a:extLst>
          </p:cNvPr>
          <p:cNvSpPr txBox="1"/>
          <p:nvPr/>
        </p:nvSpPr>
        <p:spPr>
          <a:xfrm>
            <a:off x="6259417" y="5244029"/>
            <a:ext cx="5674605" cy="1569660"/>
          </a:xfrm>
          <a:prstGeom prst="rect">
            <a:avLst/>
          </a:prstGeom>
          <a:noFill/>
        </p:spPr>
        <p:txBody>
          <a:bodyPr wrap="square" rtlCol="0">
            <a:spAutoFit/>
          </a:bodyPr>
          <a:lstStyle/>
          <a:p>
            <a:r>
              <a:rPr lang="en-US" sz="2400" dirty="0">
                <a:latin typeface="+mj-lt"/>
              </a:rPr>
              <a:t>Most of the cars on this website are running by petrol, while some vehicles feature diesel, electric, and hybrid/petrol options</a:t>
            </a:r>
            <a:r>
              <a:rPr lang="en-US" sz="2400" b="1" dirty="0">
                <a:latin typeface="+mj-lt"/>
              </a:rPr>
              <a:t>.</a:t>
            </a:r>
            <a:endParaRPr lang="en-IN" sz="2400" b="1" dirty="0">
              <a:latin typeface="+mj-lt"/>
            </a:endParaRPr>
          </a:p>
        </p:txBody>
      </p:sp>
    </p:spTree>
    <p:extLst>
      <p:ext uri="{BB962C8B-B14F-4D97-AF65-F5344CB8AC3E}">
        <p14:creationId xmlns:p14="http://schemas.microsoft.com/office/powerpoint/2010/main" val="300452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134736" y="5662670"/>
            <a:ext cx="7370285" cy="220337"/>
          </a:xfrm>
        </p:spPr>
        <p:txBody>
          <a:bodyPr>
            <a:normAutofit fontScale="90000"/>
          </a:bodyPr>
          <a:lstStyle/>
          <a:p>
            <a:r>
              <a:rPr lang="en-US" sz="3100" dirty="0"/>
              <a:t>Here, the price distribution of the cars shows that Porsche cars have the highest prices among all the cars</a:t>
            </a:r>
          </a:p>
        </p:txBody>
      </p:sp>
      <p:sp>
        <p:nvSpPr>
          <p:cNvPr id="106" name="Text Placeholder 105">
            <a:extLst>
              <a:ext uri="{FF2B5EF4-FFF2-40B4-BE49-F238E27FC236}">
                <a16:creationId xmlns:a16="http://schemas.microsoft.com/office/drawing/2014/main" id="{37264B0B-A362-43C1-9CC2-2F040CDC1600}"/>
              </a:ext>
            </a:extLst>
          </p:cNvPr>
          <p:cNvSpPr>
            <a:spLocks noGrp="1"/>
          </p:cNvSpPr>
          <p:nvPr>
            <p:ph type="body" sz="quarter" idx="21"/>
          </p:nvPr>
        </p:nvSpPr>
        <p:spPr>
          <a:xfrm>
            <a:off x="6870354" y="4270248"/>
            <a:ext cx="4572000" cy="530352"/>
          </a:xfrm>
        </p:spPr>
        <p:txBody>
          <a:bodyPr/>
          <a:lstStyle/>
          <a:p>
            <a:endParaRPr lang="en-US" dirty="0"/>
          </a:p>
          <a:p>
            <a:endParaRPr lang="en-US" dirty="0"/>
          </a:p>
        </p:txBody>
      </p:sp>
      <p:pic>
        <p:nvPicPr>
          <p:cNvPr id="2050" name="Picture 2" descr="No description has been provided for this image">
            <a:extLst>
              <a:ext uri="{FF2B5EF4-FFF2-40B4-BE49-F238E27FC236}">
                <a16:creationId xmlns:a16="http://schemas.microsoft.com/office/drawing/2014/main" id="{BB607691-7EFC-4346-811D-D62827552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11" y="-12660"/>
            <a:ext cx="10964075" cy="463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78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o description has been provided for this image">
            <a:extLst>
              <a:ext uri="{FF2B5EF4-FFF2-40B4-BE49-F238E27FC236}">
                <a16:creationId xmlns:a16="http://schemas.microsoft.com/office/drawing/2014/main" id="{CB1D7E06-43EA-7D49-8D51-37404650A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163"/>
            <a:ext cx="6151314" cy="44989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o description has been provided for this image">
            <a:extLst>
              <a:ext uri="{FF2B5EF4-FFF2-40B4-BE49-F238E27FC236}">
                <a16:creationId xmlns:a16="http://schemas.microsoft.com/office/drawing/2014/main" id="{26E24842-ECFD-2B98-9F43-2C88B67F0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1314" y="920254"/>
            <a:ext cx="5648325" cy="44168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28DC61-530B-8CC5-F4B5-B4E021F9F3D5}"/>
              </a:ext>
            </a:extLst>
          </p:cNvPr>
          <p:cNvSpPr txBox="1"/>
          <p:nvPr/>
        </p:nvSpPr>
        <p:spPr>
          <a:xfrm>
            <a:off x="374573" y="253388"/>
            <a:ext cx="4968608" cy="584775"/>
          </a:xfrm>
          <a:prstGeom prst="rect">
            <a:avLst/>
          </a:prstGeom>
          <a:noFill/>
        </p:spPr>
        <p:txBody>
          <a:bodyPr wrap="square" rtlCol="0">
            <a:spAutoFit/>
          </a:bodyPr>
          <a:lstStyle/>
          <a:p>
            <a:pPr lvl="1"/>
            <a:r>
              <a:rPr lang="en-US" sz="3200" b="1" dirty="0">
                <a:solidFill>
                  <a:schemeClr val="accent2">
                    <a:lumMod val="75000"/>
                  </a:schemeClr>
                </a:solidFill>
                <a:latin typeface="Agency FB" panose="020B0503020202020204" pitchFamily="34" charset="0"/>
              </a:rPr>
              <a:t>SECOUND-HAND-CARS</a:t>
            </a:r>
            <a:endParaRPr lang="en-IN" sz="3200" b="1" dirty="0">
              <a:solidFill>
                <a:schemeClr val="accent2">
                  <a:lumMod val="75000"/>
                </a:schemeClr>
              </a:solidFill>
              <a:latin typeface="Agency FB" panose="020B0503020202020204" pitchFamily="34" charset="0"/>
            </a:endParaRPr>
          </a:p>
        </p:txBody>
      </p:sp>
      <p:sp>
        <p:nvSpPr>
          <p:cNvPr id="2" name="TextBox 1">
            <a:extLst>
              <a:ext uri="{FF2B5EF4-FFF2-40B4-BE49-F238E27FC236}">
                <a16:creationId xmlns:a16="http://schemas.microsoft.com/office/drawing/2014/main" id="{845DA438-5F0A-F9C9-FC56-686D2047977E}"/>
              </a:ext>
            </a:extLst>
          </p:cNvPr>
          <p:cNvSpPr txBox="1"/>
          <p:nvPr/>
        </p:nvSpPr>
        <p:spPr>
          <a:xfrm>
            <a:off x="317652" y="5475383"/>
            <a:ext cx="5460695" cy="1200329"/>
          </a:xfrm>
          <a:prstGeom prst="rect">
            <a:avLst/>
          </a:prstGeom>
          <a:noFill/>
        </p:spPr>
        <p:txBody>
          <a:bodyPr wrap="square" rtlCol="0">
            <a:spAutoFit/>
          </a:bodyPr>
          <a:lstStyle/>
          <a:p>
            <a:r>
              <a:rPr lang="en-US" sz="2400" dirty="0">
                <a:latin typeface="+mj-lt"/>
              </a:rPr>
              <a:t>Here, in the second-hand cars, BMW cars have the highest prices among all the cars.</a:t>
            </a:r>
            <a:endParaRPr lang="en-IN" sz="2400" dirty="0">
              <a:latin typeface="+mj-lt"/>
            </a:endParaRPr>
          </a:p>
        </p:txBody>
      </p:sp>
      <p:sp>
        <p:nvSpPr>
          <p:cNvPr id="3" name="TextBox 2">
            <a:extLst>
              <a:ext uri="{FF2B5EF4-FFF2-40B4-BE49-F238E27FC236}">
                <a16:creationId xmlns:a16="http://schemas.microsoft.com/office/drawing/2014/main" id="{946AFF46-DDC0-9159-C44B-41F20C239A03}"/>
              </a:ext>
            </a:extLst>
          </p:cNvPr>
          <p:cNvSpPr txBox="1"/>
          <p:nvPr/>
        </p:nvSpPr>
        <p:spPr>
          <a:xfrm>
            <a:off x="6356733" y="5475383"/>
            <a:ext cx="5149467" cy="1200329"/>
          </a:xfrm>
          <a:prstGeom prst="rect">
            <a:avLst/>
          </a:prstGeom>
          <a:noFill/>
        </p:spPr>
        <p:txBody>
          <a:bodyPr wrap="square" rtlCol="0">
            <a:spAutoFit/>
          </a:bodyPr>
          <a:lstStyle/>
          <a:p>
            <a:r>
              <a:rPr lang="en-US" sz="2400" dirty="0">
                <a:latin typeface="+mj-lt"/>
              </a:rPr>
              <a:t>Most cars are running by petrol or hybrid/petrol, while hybrid/diesel cars are very rare.</a:t>
            </a:r>
            <a:endParaRPr lang="en-IN" sz="2400" dirty="0">
              <a:latin typeface="+mj-lt"/>
            </a:endParaRPr>
          </a:p>
        </p:txBody>
      </p:sp>
    </p:spTree>
    <p:extLst>
      <p:ext uri="{BB962C8B-B14F-4D97-AF65-F5344CB8AC3E}">
        <p14:creationId xmlns:p14="http://schemas.microsoft.com/office/powerpoint/2010/main" val="736473451"/>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 Pitch Deck_tm66722518_Win32_JB_SL_v3" id="{5E663E60-9241-454F-9D79-FA28B6B8E2E6}" vid="{C89703AC-DCB6-4757-83A4-6B2EB7B7FA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E6AE0A-D4B0-4A5B-9359-3C20E0AE6F6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935DE4F-C654-46B5-9D7A-C349B80D2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C88140-B977-44ED-8877-83D5BCE763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Light sales pitch presentation</Template>
  <TotalTime>367</TotalTime>
  <Words>523</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Agency FB</vt:lpstr>
      <vt:lpstr>Arial</vt:lpstr>
      <vt:lpstr>Bodoni MT</vt:lpstr>
      <vt:lpstr>Calibri</vt:lpstr>
      <vt:lpstr>Source Sans Pro Light</vt:lpstr>
      <vt:lpstr>Times New Roman</vt:lpstr>
      <vt:lpstr>Custom</vt:lpstr>
      <vt:lpstr>PowerPoint Presentation</vt:lpstr>
      <vt:lpstr>Web Scraping and Exploratory Data Analysis</vt:lpstr>
      <vt:lpstr>PowerPoint Presentation</vt:lpstr>
      <vt:lpstr>Out look of MYCar.mu</vt:lpstr>
      <vt:lpstr>About Data set</vt:lpstr>
      <vt:lpstr>PowerPoint Presentation</vt:lpstr>
      <vt:lpstr>On this website, there is a higher presence of new Suzuki and Mercedes-Benz cars.</vt:lpstr>
      <vt:lpstr>Here, the price distribution of the cars shows that Porsche cars have the highest prices among all the cars</vt:lpstr>
      <vt:lpstr>PowerPoint Presentation</vt:lpstr>
      <vt:lpstr>There is a strong relationship between the price and local pre-owned dealers, whereas there is a strong relationship between the monthly EMI and local pre-owned dealers.</vt:lpstr>
      <vt:lpstr>There is a strong relationship between the price and local pre-owned dealers</vt:lpstr>
      <vt:lpstr>Here, in the cars not available emi monthly. Porsche ,land cars have the highest prices among all the cars.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Abhinay Rachakonda</dc:creator>
  <cp:lastModifiedBy>Abhinay Rachakonda</cp:lastModifiedBy>
  <cp:revision>21</cp:revision>
  <dcterms:created xsi:type="dcterms:W3CDTF">2023-12-06T06:55:24Z</dcterms:created>
  <dcterms:modified xsi:type="dcterms:W3CDTF">2023-12-08T07:05:31Z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