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embeddedFontLst>
    <p:embeddedFont>
      <p:font typeface="Aptos Narrow" panose="020B0004020202020204" pitchFamily="34" charset="0"/>
      <p:regular r:id="rId10"/>
      <p:bold r:id="rId11"/>
      <p:italic r:id="rId12"/>
      <p:boldItalic r:id="rId13"/>
    </p:embeddedFont>
    <p:embeddedFont>
      <p:font typeface="Bodoni MT" panose="02070603080606020203" pitchFamily="18" charset="0"/>
      <p:regular r:id="rId14"/>
      <p:bold r:id="rId15"/>
      <p:italic r:id="rId16"/>
      <p:boldItalic r:id="rId17"/>
    </p:embeddedFont>
    <p:embeddedFont>
      <p:font typeface="Lato Black" panose="020F0502020204030203" pitchFamily="34" charset="0"/>
      <p:bold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nay9505/Innomatics_Internship_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posts/abhinay-rachakonda-068b58235_github-abhinay9505innomaticsinternshipprojects-activity-7166702505593098240-p5I6?utm_source=share&amp;utm_medium=member_deskto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672465" y="116840"/>
            <a:ext cx="12703810" cy="669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05" y="3789045"/>
            <a:ext cx="837311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82881" y="132081"/>
            <a:ext cx="6177984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273131" y="712519"/>
            <a:ext cx="11289999" cy="5867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NAME: RACHAKONDA ABHINAY</a:t>
            </a:r>
          </a:p>
          <a:p>
            <a:endParaRPr lang="en-US" dirty="0"/>
          </a:p>
          <a:p>
            <a:r>
              <a:rPr lang="en-US" dirty="0"/>
              <a:t>DEGREE : BACHELOR IN COMMERCE (computer Applications)</a:t>
            </a:r>
          </a:p>
          <a:p>
            <a:endParaRPr lang="en-US" dirty="0"/>
          </a:p>
          <a:p>
            <a:r>
              <a:rPr lang="en-US" dirty="0"/>
              <a:t>After my Graduation I found interest on IT domine . I start knowing about current </a:t>
            </a:r>
            <a:r>
              <a:rPr lang="en-US" dirty="0" err="1"/>
              <a:t>treades</a:t>
            </a:r>
            <a:r>
              <a:rPr lang="en-US" dirty="0"/>
              <a:t> and industries happenings ,so finally I applied for Data science course in </a:t>
            </a:r>
            <a:r>
              <a:rPr lang="en-US" dirty="0" err="1"/>
              <a:t>Innomatics</a:t>
            </a:r>
            <a:r>
              <a:rPr lang="en-US" dirty="0"/>
              <a:t> research labs.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222222"/>
                </a:solidFill>
                <a:effectLst/>
                <a:latin typeface="+mj-lt"/>
              </a:rPr>
              <a:t>I have hands-on experience in Data analysis, Power BI, and SQL to contribute to organizational success through proficient data cleaning, statistical analysis, and data visualization. I aim to provide actionable insights and recommendations that empower stakeholders to make informed, data-driven decisions, ultimately driving business growth and efficiency. 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b="1" dirty="0" err="1"/>
              <a:t>Gihub</a:t>
            </a:r>
            <a:r>
              <a:rPr lang="en-US" b="1" dirty="0"/>
              <a:t> link : </a:t>
            </a:r>
            <a:r>
              <a:rPr lang="en-US" dirty="0">
                <a:hlinkClick r:id="rId3"/>
              </a:rPr>
              <a:t>https://github.com/abhinay9505/Innomatics_Internship_projects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Linkedin</a:t>
            </a:r>
            <a:r>
              <a:rPr lang="en-US" b="1" dirty="0"/>
              <a:t> link </a:t>
            </a:r>
            <a:r>
              <a:rPr lang="en-US" b="1" dirty="0">
                <a:hlinkClick r:id="rId4"/>
              </a:rPr>
              <a:t>: https://www.linkedin.com/posts/abhinay-rachakonda-068b58235_github-abhinay9505innomaticsinternshipprojects-activity-7166702505593098240-p5I6?utm_source=share&amp;utm_medium=member_desktop</a:t>
            </a:r>
            <a:endParaRPr lang="en-US" b="1" dirty="0"/>
          </a:p>
          <a:p>
            <a:endParaRPr lang="en-US" dirty="0"/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FF0000"/>
                </a:solidFill>
                <a:effectLst/>
                <a:latin typeface="Bodoni MT" panose="02070603080606020203" pitchFamily="18" charset="0"/>
              </a:rPr>
              <a:t>Busness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Bodoni MT" panose="02070603080606020203" pitchFamily="18" charset="0"/>
              </a:rPr>
              <a:t> Problem and Use case domain understanding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Times of India article dated Jan 18, 2019 states that “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After doing your Computer Science Engineering if you take up jobs as a Programming Analyst, Software Engineer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Hardware Engineer and Associate Engineer you can earn up to 2.5-3 lakhs as a fresh graduate.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Test this claim with the data given to you.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relationship between gender and specialization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(i.e. Does the preference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depend on the Gender?)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7586" y="305930"/>
            <a:ext cx="651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UNIVARITE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887F5-2951-A2D8-2BF6-1973ACE9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1" y="831549"/>
            <a:ext cx="2826475" cy="27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F03F28-8DB1-7514-24E5-1559F030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" y="839930"/>
            <a:ext cx="2575368" cy="26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C528ED-512B-033B-F36C-7C69202B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46" y="831550"/>
            <a:ext cx="3911783" cy="27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02C3472-07A8-A24D-97CA-24186E3B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129" y="839930"/>
            <a:ext cx="2575368" cy="287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AC1925-8A9B-9F45-8748-9DAF2017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91" y="3715670"/>
            <a:ext cx="3148025" cy="20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C729E12-1AEC-C688-75AC-A04EC589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3715670"/>
            <a:ext cx="2408464" cy="20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F579E4D-A58E-1AEB-8124-D2825C5E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36" y="3715671"/>
            <a:ext cx="3382573" cy="20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8E92C66-C7A8-C01E-B707-3FD42403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129" y="3604735"/>
            <a:ext cx="2311677" cy="21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1230" y="151749"/>
            <a:ext cx="571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BIVARITE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298551-B607-1400-DBC9-CBE0C528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262745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6BB6BF5-2387-4ACC-EDE3-337356CF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06" y="3428999"/>
            <a:ext cx="3791540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430FE6A-ADD5-171D-4652-3F52B57C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83" y="3559629"/>
            <a:ext cx="4498231" cy="26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3EE60824-5C4A-D02A-3527-B2CC8ACC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956" y="985649"/>
            <a:ext cx="2792185" cy="24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B859F388-C22D-AF33-1ADF-EE78784E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6" y="985651"/>
            <a:ext cx="2812180" cy="25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2142D838-40EB-2B31-80F6-4CEB95F3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17" y="985651"/>
            <a:ext cx="2850115" cy="24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6D37D364-C1FB-F1F6-45F3-A63AEBFE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41" y="985652"/>
            <a:ext cx="3508543" cy="257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42762-7FDE-E597-77E9-B208D93F7B06}"/>
              </a:ext>
            </a:extLst>
          </p:cNvPr>
          <p:cNvSpPr txBox="1"/>
          <p:nvPr/>
        </p:nvSpPr>
        <p:spPr>
          <a:xfrm>
            <a:off x="296883" y="641270"/>
            <a:ext cx="582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Engineers </a:t>
            </a:r>
            <a:r>
              <a:rPr lang="en-US" b="1" dirty="0" err="1"/>
              <a:t>Graduation_year</a:t>
            </a:r>
            <a:r>
              <a:rPr lang="en-US" b="1" dirty="0"/>
              <a:t>              Salary Frequency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E8398-781F-A24D-2D80-EFC55E704490}"/>
              </a:ext>
            </a:extLst>
          </p:cNvPr>
          <p:cNvSpPr txBox="1"/>
          <p:nvPr/>
        </p:nvSpPr>
        <p:spPr>
          <a:xfrm>
            <a:off x="6251053" y="612556"/>
            <a:ext cx="550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Programmer analysis </a:t>
            </a:r>
            <a:r>
              <a:rPr lang="en-US" b="1" dirty="0" err="1"/>
              <a:t>Graduation_year</a:t>
            </a:r>
            <a:r>
              <a:rPr lang="en-US" b="1" dirty="0"/>
              <a:t>        Salary Frequency       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22">
            <a:extLst>
              <a:ext uri="{FF2B5EF4-FFF2-40B4-BE49-F238E27FC236}">
                <a16:creationId xmlns:a16="http://schemas.microsoft.com/office/drawing/2014/main" id="{EB1F80B0-2E35-4E3F-A6D0-8401BAD1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7" y="383722"/>
            <a:ext cx="51308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066DE9B9-96EB-2120-5573-409EF446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722"/>
            <a:ext cx="5148263" cy="58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5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DBB91-95DF-D6A6-F7C1-C9B3ABF6F2C8}"/>
              </a:ext>
            </a:extLst>
          </p:cNvPr>
          <p:cNvSpPr txBox="1"/>
          <p:nvPr/>
        </p:nvSpPr>
        <p:spPr>
          <a:xfrm>
            <a:off x="380010" y="344384"/>
            <a:ext cx="62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Conclusion: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C2089-7B15-A5A7-AAEC-D4B96E523418}"/>
              </a:ext>
            </a:extLst>
          </p:cNvPr>
          <p:cNvSpPr txBox="1"/>
          <p:nvPr/>
        </p:nvSpPr>
        <p:spPr>
          <a:xfrm>
            <a:off x="279133" y="847023"/>
            <a:ext cx="112929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Aspiring Minds from the Aspiring Mind Employment Outcome 2015 (AMEO).</a:t>
            </a:r>
            <a:endParaRPr lang="en-US" sz="1800" b="1" dirty="0">
              <a:solidFill>
                <a:srgbClr val="FF000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1.AMCAT mostly </a:t>
            </a:r>
            <a:r>
              <a:rPr lang="en-US" sz="1800" dirty="0" err="1"/>
              <a:t>B.tech</a:t>
            </a:r>
            <a:r>
              <a:rPr lang="en-US" sz="1800" dirty="0"/>
              <a:t>/B.E Graduation more and getting high Salary  and </a:t>
            </a:r>
            <a:r>
              <a:rPr lang="en-US" sz="1800" dirty="0" err="1"/>
              <a:t>secoundly</a:t>
            </a:r>
            <a:r>
              <a:rPr lang="en-US" sz="1800" dirty="0"/>
              <a:t> MCA and </a:t>
            </a:r>
            <a:r>
              <a:rPr lang="en-US" sz="1800" dirty="0" err="1"/>
              <a:t>M.tech</a:t>
            </a:r>
            <a:r>
              <a:rPr lang="en-US" sz="1800" dirty="0"/>
              <a:t> Graduation getting  Average Salary among </a:t>
            </a:r>
            <a:r>
              <a:rPr lang="en-US" sz="1800" dirty="0" err="1"/>
              <a:t>B.tech</a:t>
            </a:r>
            <a:r>
              <a:rPr lang="en-US" sz="1800" dirty="0"/>
              <a:t>/B.E Graduation.</a:t>
            </a:r>
          </a:p>
          <a:p>
            <a:r>
              <a:rPr lang="en-US" sz="1800" dirty="0"/>
              <a:t>2.Software </a:t>
            </a:r>
            <a:r>
              <a:rPr lang="en-US" sz="1800" dirty="0" err="1"/>
              <a:t>Engineers,system</a:t>
            </a:r>
            <a:r>
              <a:rPr lang="en-US" sz="1800" dirty="0"/>
              <a:t> </a:t>
            </a:r>
            <a:r>
              <a:rPr lang="en-US" sz="1800" dirty="0" err="1"/>
              <a:t>Engineers,software</a:t>
            </a:r>
            <a:r>
              <a:rPr lang="en-US" sz="1800" dirty="0"/>
              <a:t> </a:t>
            </a:r>
            <a:r>
              <a:rPr lang="en-US" sz="1800" dirty="0" err="1"/>
              <a:t>delevepors</a:t>
            </a:r>
            <a:r>
              <a:rPr lang="en-US" sz="1800" dirty="0"/>
              <a:t> and programming analysis mostly probability in jobs.</a:t>
            </a:r>
          </a:p>
          <a:p>
            <a:r>
              <a:rPr lang="en-US" sz="1800" dirty="0"/>
              <a:t>3.Accroding to </a:t>
            </a:r>
            <a:r>
              <a:rPr lang="en-US" sz="1800" dirty="0" err="1"/>
              <a:t>collegeGPA</a:t>
            </a:r>
            <a:r>
              <a:rPr lang="en-US" sz="1800" dirty="0"/>
              <a:t> and Graduation salary was high to fresher in jobs.</a:t>
            </a:r>
          </a:p>
          <a:p>
            <a:r>
              <a:rPr lang="en-US" sz="1800" dirty="0"/>
              <a:t>4.English talking skills salary was determined and mostly city’s  </a:t>
            </a:r>
            <a:r>
              <a:rPr lang="en-US" sz="1800" dirty="0" err="1"/>
              <a:t>Bengalore,Hydrabad,NOIDA,PUNE,CHENNAI</a:t>
            </a:r>
            <a:r>
              <a:rPr lang="en-US" sz="1800" dirty="0"/>
              <a:t> most company’s  and jobs located .</a:t>
            </a:r>
          </a:p>
          <a:p>
            <a:r>
              <a:rPr lang="en-US" sz="1800" dirty="0"/>
              <a:t>5.ECE,CSE,IT students are mostly for fresher jobs from  </a:t>
            </a:r>
            <a:r>
              <a:rPr lang="en-US" sz="1800" dirty="0" err="1"/>
              <a:t>B.tech</a:t>
            </a:r>
            <a:r>
              <a:rPr lang="en-US" sz="1800" dirty="0"/>
              <a:t> Graduations and passed out students in year 2013,2014 finding more jobs.</a:t>
            </a:r>
          </a:p>
          <a:p>
            <a:r>
              <a:rPr lang="en-US" sz="1800" dirty="0"/>
              <a:t>6.students </a:t>
            </a:r>
            <a:r>
              <a:rPr lang="en-US" sz="1800" dirty="0" err="1"/>
              <a:t>attented</a:t>
            </a:r>
            <a:r>
              <a:rPr lang="en-US" sz="1800" dirty="0"/>
              <a:t> test for there </a:t>
            </a:r>
            <a:r>
              <a:rPr lang="en-US" sz="1800" dirty="0" err="1"/>
              <a:t>b.tech</a:t>
            </a:r>
            <a:r>
              <a:rPr lang="en-US" sz="1800" dirty="0"/>
              <a:t> streams tests other steams students other </a:t>
            </a:r>
            <a:r>
              <a:rPr lang="en-US" sz="1800" dirty="0" err="1"/>
              <a:t>demain</a:t>
            </a:r>
            <a:r>
              <a:rPr lang="en-US" sz="1800" dirty="0"/>
              <a:t> test.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29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59840" y="2327564"/>
            <a:ext cx="3646595" cy="143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418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Aptos Narrow</vt:lpstr>
      <vt:lpstr>Lato Black</vt:lpstr>
      <vt:lpstr>Arial</vt:lpstr>
      <vt:lpstr>Bodoni MT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Abhinay Rachakonda</cp:lastModifiedBy>
  <cp:revision>12</cp:revision>
  <dcterms:created xsi:type="dcterms:W3CDTF">2024-02-23T04:38:32Z</dcterms:created>
  <dcterms:modified xsi:type="dcterms:W3CDTF">2024-02-23T09:39:21Z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56FE67B769D841B0AF99D5C766A24E02_12</vt:lpwstr>
  </property>
  <property fmtid="{D5CDD505-2E9C-101B-9397-08002B2CF9AE}" pid="3" name="KSOProductBuildVer">
    <vt:lpwstr>1033-12.2.0.13431</vt:lpwstr>
  </property>
</Properties>
</file>