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5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5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2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1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3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386D-0327-46C2-AED7-3AEB6CABA940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1A3F-785B-461E-9FD4-B45B7117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THERE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mtClean="0"/>
              <a:t>THIS IS FOR TESTING PURPOSE ONLY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THERE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</dc:title>
  <dc:creator>Abhinay Kumar</dc:creator>
  <cp:lastModifiedBy>Abhinay Kumar</cp:lastModifiedBy>
  <cp:revision>1</cp:revision>
  <dcterms:created xsi:type="dcterms:W3CDTF">2019-02-24T05:30:32Z</dcterms:created>
  <dcterms:modified xsi:type="dcterms:W3CDTF">2019-02-24T05:31:42Z</dcterms:modified>
</cp:coreProperties>
</file>