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1" r:id="rId16"/>
    <p:sldId id="387" r:id="rId17"/>
    <p:sldId id="383" r:id="rId18"/>
    <p:sldId id="29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811100-C181-4161-81E1-C1B1D191B141}" type="slidenum">
              <a:rPr lang="en-IN" smtClean="0"/>
              <a:pPr algn="r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scientific-contributions/Bhavana-R-Maale-2168394750?_tp=eyJjb250ZXh0Ijp7ImZpcnN0UGFnZSI6InB1YmxpY2F0aW9uIiwicGFnZSI6InB1YmxpY2F0aW9uIiwicHJldmlvdXNQYWdlIjoicHVibGljYXRpb24ifX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4194480_Face_recognition_for_newborn_A_preliminary_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New Born Baby Face Identifier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7175" y="2743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 . Keerthana  (20H51A05E4)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 . Abhinaya   (20H51A05E7)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 . Varun         (20H51A05N2)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/>
              <a:t>Guide Name </a:t>
            </a:r>
          </a:p>
          <a:p>
            <a:r>
              <a:rPr lang="en-US" sz="2000" b="1" dirty="0"/>
              <a:t>Ms.T.Adarana(Associate 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No:20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2020-2024 			                                                             Major Project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245352-7D04-C7AB-72FC-152DDBC3AF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8152560" cy="3450960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identifying and verifying newborn babies in healthcare settings ,such as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maternity wards, is currently reliant on manual methods and can be prone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errors and security concerns. To address these challenges and improve the safety,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 and efficiency of newborn care, we propose the development of an automated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"Newborn Baby Face Identifier" system. It can sometimes be challenging to make sure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correctly identify and keep track of newborn babies in hospitals. We use things like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wristbands, but mistakes can happen. This can be a security risk, and it's important for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to be able to easily recognize their own baby. Also, making medical records for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newborns can have errors when done manually.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7C0510-B879-3756-6A3D-C9FA649C5E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057400"/>
            <a:ext cx="777168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that face recognition can be a friendly and cost effective solution for identifying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newborns if the performance of automatic matching algorithms is satisfactory. In this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we have studied the applicability and performance of face recognition to avoid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 switching or for identifying abducted infants. Speciﬁcally, we propose a face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framework that can be used for recognizing newborns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244168"/>
                  </p:ext>
                </p:extLst>
              </p:nvPr>
            </p:nvGraphicFramePr>
            <p:xfrm>
              <a:off x="-2464904" y="4499941"/>
              <a:ext cx="2286000" cy="1714500"/>
            </p:xfrm>
            <a:graphic>
              <a:graphicData uri="http://schemas.microsoft.com/office/powerpoint/2016/slidezoom">
                <pslz:sldZm>
                  <pslz:sldZmObj sldId="407" cId="0">
                    <pslz:zmPr id="{C0C948FC-194C-4D21-8F5C-5D65CFB8A97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64904" y="44999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9474"/>
              </p:ext>
            </p:extLst>
          </p:nvPr>
        </p:nvGraphicFramePr>
        <p:xfrm>
          <a:off x="59636" y="381000"/>
          <a:ext cx="8991600" cy="978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val="432745929"/>
                    </a:ext>
                  </a:extLst>
                </a:gridCol>
                <a:gridCol w="1128818">
                  <a:extLst>
                    <a:ext uri="{9D8B030D-6E8A-4147-A177-3AD203B41FA5}">
                      <a16:colId xmlns:a16="http://schemas.microsoft.com/office/drawing/2014/main" val="1998233565"/>
                    </a:ext>
                  </a:extLst>
                </a:gridCol>
                <a:gridCol w="1096475">
                  <a:extLst>
                    <a:ext uri="{9D8B030D-6E8A-4147-A177-3AD203B41FA5}">
                      <a16:colId xmlns:a16="http://schemas.microsoft.com/office/drawing/2014/main" val="3760181125"/>
                    </a:ext>
                  </a:extLst>
                </a:gridCol>
                <a:gridCol w="1935568">
                  <a:extLst>
                    <a:ext uri="{9D8B030D-6E8A-4147-A177-3AD203B41FA5}">
                      <a16:colId xmlns:a16="http://schemas.microsoft.com/office/drawing/2014/main" val="1470764825"/>
                    </a:ext>
                  </a:extLst>
                </a:gridCol>
                <a:gridCol w="1961370">
                  <a:extLst>
                    <a:ext uri="{9D8B030D-6E8A-4147-A177-3AD203B41FA5}">
                      <a16:colId xmlns:a16="http://schemas.microsoft.com/office/drawing/2014/main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val="63566386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28592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technology aims to contribute to crucial areas such as infant security, healthcare, and parental bonding in hospital settings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.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Deoxyribonucleic Acid (DNA)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very </a:t>
                      </a:r>
                    </a:p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ef-ﬁcient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accurate methods for verifying the identity of babies.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Deoxyribonucleic Acid (DNA)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very </a:t>
                      </a:r>
                    </a:p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ef-ﬁcient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accurate methods for verifying the identity of babies.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cost associated with it, these methods for veriﬁcation are not feasible for every newborn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43794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Yaseen </a:t>
                      </a:r>
                      <a:r>
                        <a:rPr lang="en-IN" sz="1400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Moolla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 baby ID bracelets can be lost, damaged, or switched, leading to potential identification errors in hospitals.</a:t>
                      </a:r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a secure, non-removable, and reliable baby face identifier system to enhance accuracy in tracking and matching newborns with their medical records.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solution will significantly improve patient safety by reducing the risk of identification errors in healthcare facilities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this solution can prevent mix-ups and improve the overall quality of care for newborns in hospitals while maintaining data security and privacy.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4005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Bhavana R </a:t>
                      </a:r>
                      <a:r>
                        <a:rPr lang="en-IN" sz="1400" b="1" i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Maale</a:t>
                      </a:r>
                      <a:endParaRPr lang="en-IN" sz="1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IN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Fingerprint and footprint records of newborns can be challenging to capture accurately, increasing the risk of identification errors in healthcare facilities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a reliable and non-invasive baby face identifier system to minimize the risk of errors and enhance patient safety during the identification process.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a secure and efficient baby face identifier system that captures and matches facial features using non-invasive, contactless imaging technology, reducing the risk of errors and enhancing patient safety.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solution not only improves accuracy but also ensures a more comfortable and hygienic identification method for newborns, benefiting both healthcare providers and parents.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457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System</a:t>
            </a:r>
          </a:p>
        </p:txBody>
      </p:sp>
      <p:sp>
        <p:nvSpPr>
          <p:cNvPr id="7" name="CustomShape 1"/>
          <p:cNvSpPr/>
          <p:nvPr/>
        </p:nvSpPr>
        <p:spPr>
          <a:xfrm>
            <a:off x="76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9370B3-9A44-B0BB-8BF3-100F5C5098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6160" y="1904400"/>
            <a:ext cx="7771680" cy="37563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present in the image changes with expression and pose. For example: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face images and there are wrinkles and blurriness present in some images whereas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contain good quality images without the challenge of any covariate. The effect of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artifacts can be minimized using Gaussian smoothing.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smoothing is applied to ensure that excessive wrinkle information is adequately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ﬁltered while preserving discriminating texture information. To extract features from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face images and two Gaussian smoothed images .SURF and LBP are applied. LBP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extracted from low frequency images while SURF features are extracted from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image. The SURF and LBP features extracted from the original and Gaussian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images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8DC670-9021-2C93-0FBB-623D2FC29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5800" y="1752600"/>
            <a:ext cx="7771680" cy="382884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 switching and abduction are very important problems across the world. Several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and non-biometric techniques have been evaluated to reduce the number of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incidences. Biometric techniques include footprint, ﬁngerprint and palmprint with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experts performing the matching. This research performs a preliminary study on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automatic face recognition for identifying newborns .SURF and LBP based face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algorithm has been proposed that extracts local texture features from different.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8A9C1B-BA33-99DD-4E94-658E476BB7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6160" y="1703520"/>
            <a:ext cx="777168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newborn baby face identifier system holds great promise for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safety and efficiency of healthcare practices related to newborns.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continues to advance, it is essential to balance the benefits with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to ensure responsible and secure implementation in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settings.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54CE19-3205-C21D-14FD-4EA18FBBBB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0940" y="1905893"/>
            <a:ext cx="8076480" cy="34509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https://www.researchgate.net/publication/224194480_Face_recognition_</a:t>
            </a:r>
          </a:p>
          <a:p>
            <a:r>
              <a:rPr lang="en-IN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for_newborn_A_preliminary</a:t>
            </a:r>
            <a:r>
              <a:rPr lang="en-IN" u="sng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endParaRPr lang="en-IN" u="sng">
              <a:solidFill>
                <a:schemeClr val="tx1"/>
              </a:solidFill>
            </a:endParaRPr>
          </a:p>
          <a:p>
            <a:endParaRPr lang="en-IN" u="sng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62FC0A-B076-311A-84EC-597D887943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3875" y="1800101"/>
            <a:ext cx="7924800" cy="4508068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People haven't really studied how to recognize newborns' faces before. One reason 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might be that to adults, newborns can look very similar, so it's hard for them to tell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them apart just by looking at their faces. Tests have even shown that people who 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aren't used to seeing baby faces can't easily tell newborns apart. But we believe that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if computers can recognize newborn faces well enough, it could help prevent things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like babies getting mixed up or babies being taken. So, we came up with a way to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computer programs to recognize newborns' faces. </a:t>
            </a:r>
          </a:p>
          <a:p>
            <a:pPr algn="just"/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So, to recognize newborns' faces, we used a special computer program that pays 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attention to the details on their skin and the features of their faces. We figured out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using specific methods to focus on certain parts of their faces works better than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looking at the whole face at once. We used techniques called "Speeded up Robust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Features</a:t>
            </a: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(SURF) and "Local Binary</a:t>
            </a: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Patterns" (LBP) to help the program do this.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1CA3156-6001-9D61-C56F-DBB701E515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180" y="1510990"/>
            <a:ext cx="8610180" cy="464880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birth of a child is a joyous and transformative moment in the lives of parents and families.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whirlwind of emotions and activities that accompany this moment, it's crucial to ensure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correct identification and care of newborn infants. The Automated Newborn Baby Face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 project represents a significant advancement in leveraging technology to enhance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safety, security, and well-being of newborns in healthcare settings.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not just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technological innovation; it's a testament to our commitment to improving the quality of care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safety for newborns and their families. It's a step toward reducing human error, enhancing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workflows, and ultimately, contributing to the well-being of the tiniest members of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society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sections, we will delve into the technical details of our newborn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baby face identification system, its implementation, benefits, and potential future applications.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D446F22-E0A7-A601-F5A1-A7D48686B6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167225"/>
            <a:ext cx="8077200" cy="4417335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objective aims to create a robust system that can accurately identify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newborn babies based on their facial features, thereby improving  the overall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infants in healthcare settings. The system may have applications in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correct matching of infants with their parents or guardians, enhancing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in neonatal units, and streamlining healthcare processes such as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 tracking and medical record management.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11056</TotalTime>
  <Words>1358</Words>
  <Application>Microsoft Office PowerPoint</Application>
  <PresentationFormat>On-screen Show (4:3)</PresentationFormat>
  <Paragraphs>147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Söhne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Medi Abhinaya</cp:lastModifiedBy>
  <cp:revision>720</cp:revision>
  <dcterms:modified xsi:type="dcterms:W3CDTF">2023-10-16T06:27:53Z</dcterms:modified>
</cp:coreProperties>
</file>