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527f1bafc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527f1bafc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527f1bafc2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527f1bafc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527f1bafc2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527f1bafc2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527f1bafc2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527f1bafc2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527f1bafc2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3527f1bafc2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527f1bafc2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3527f1bafc2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3527f1bafc2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3527f1bafc2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Big Mountain Resort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case study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Identification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Implement a better value for the ticket price by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—&gt; Either cut costs without undermining the ticket price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or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—&gt; support an even higher ticket price.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" sz="2500">
                <a:solidFill>
                  <a:srgbClr val="333333"/>
                </a:solidFill>
              </a:rPr>
              <a:t>Recommendation and key findings</a:t>
            </a:r>
            <a:endParaRPr sz="2500"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dominant top four features in both the models are: fastQuads, Runs, Snow Making_ac and vertical_drop. They have a strong correlation with ticket pricing.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Increase the vertical drop by adding</a:t>
            </a:r>
            <a:r>
              <a:rPr lang="en"/>
              <a:t> </a:t>
            </a:r>
            <a:r>
              <a:rPr lang="en"/>
              <a:t>a run to a point 150 feet lower down</a:t>
            </a:r>
            <a:r>
              <a:rPr lang="en"/>
              <a:t> </a:t>
            </a:r>
            <a:r>
              <a:rPr lang="en"/>
              <a:t>but requiring the installation of an additional chair lift to bring skiers back up.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Increase ticket price by 1.99 dollars.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4000"/>
              <a:buFont typeface="Arial"/>
              <a:buNone/>
            </a:pPr>
            <a:r>
              <a:rPr lang="en" sz="2500">
                <a:solidFill>
                  <a:srgbClr val="333333"/>
                </a:solidFill>
              </a:rPr>
              <a:t>Modeling results and analysis</a:t>
            </a:r>
            <a:endParaRPr sz="25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206050"/>
            <a:ext cx="8520600" cy="357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97" y="1231887"/>
            <a:ext cx="4341201" cy="3523724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28950" y="1206050"/>
            <a:ext cx="3803351" cy="2304625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6"/>
          <p:cNvSpPr txBox="1"/>
          <p:nvPr/>
        </p:nvSpPr>
        <p:spPr>
          <a:xfrm>
            <a:off x="5209500" y="3600425"/>
            <a:ext cx="36228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</a:rPr>
              <a:t>Table: linear model </a:t>
            </a:r>
            <a:r>
              <a:rPr b="1" lang="en" sz="1800">
                <a:solidFill>
                  <a:schemeClr val="dk2"/>
                </a:solidFill>
              </a:rPr>
              <a:t>coefficients</a:t>
            </a:r>
            <a:r>
              <a:rPr b="1" lang="en" sz="1800">
                <a:solidFill>
                  <a:schemeClr val="dk2"/>
                </a:solidFill>
              </a:rPr>
              <a:t> showing top 8 features</a:t>
            </a:r>
            <a:endParaRPr b="1"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Modeling results and analysis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11700" y="1152475"/>
            <a:ext cx="8520600" cy="381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Four scenarios were modeled.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First Scenario: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Permanently closing down up to 10 of the least used runs.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3" name="Google Shape;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1600" y="2476750"/>
            <a:ext cx="4427899" cy="2392900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7"/>
          <p:cNvSpPr txBox="1"/>
          <p:nvPr/>
        </p:nvSpPr>
        <p:spPr>
          <a:xfrm>
            <a:off x="5624300" y="2862475"/>
            <a:ext cx="31086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</a:rPr>
              <a:t>←</a:t>
            </a:r>
            <a:r>
              <a:rPr lang="en" sz="1800">
                <a:solidFill>
                  <a:schemeClr val="dk2"/>
                </a:solidFill>
              </a:rPr>
              <a:t> Closing one run doesn’t impact ticket price and revenue.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Modeling results and analysis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Second</a:t>
            </a:r>
            <a:r>
              <a:rPr lang="en"/>
              <a:t> Scenario: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Big Mountain is adding a run, increasing the vertical drop by 150 feet, and installing an additional chair lift.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     This scenario increases support for ticket price by $1.99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Over the season, this could be expected to amount to $3474638.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Modeling results and analysis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Third</a:t>
            </a:r>
            <a:r>
              <a:rPr lang="en"/>
              <a:t> Scenario: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	Repeating the Scenario two but adding 2 acres of snow making.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Such a small increase in the snow making area makes no difference!</a:t>
            </a:r>
            <a:endParaRPr/>
          </a:p>
          <a:p>
            <a:pPr indent="-32575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Fourth Scenario: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Increasing the longest run by .2 miles and guaranteeing its snow coverage by adding 4 acres of snow making capability.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No increase in ticket price with this scenario as well!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 and conclusion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Weekend tIcket prices showed strong correlation with fastQuads, Runs, Snow_making_ac and vertical_drop. 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Increasing the ticket price by 1.99$ along with addition of a run 150 ft lower down and addition of an extra chairlift will help Big Mountain resort generate high revenue.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