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7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A15C1-6252-4CD4-B397-90D67299068C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51830-743A-44DA-A523-F08689518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0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51830-743A-44DA-A523-F0868951861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25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A02A-5878-792C-6807-192DD30C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A519C-D7B4-BEBF-9DEB-8F36EC9CC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ACA8-60B1-4A97-BCF5-B2B3BC8A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6E91-073D-45D2-B3B9-195CD7D79FA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04A2-07AE-97EE-3E0C-039375FF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D77EE-DB66-50C3-F134-72E92CD1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2BF4-6F6C-44E0-AA03-74238EE70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29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D8A2-8C78-E94E-8805-C6E8457D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D3D2D-4377-C382-DAD9-7E4AC74F1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DE970-3A00-3B6D-C5AC-C9930F1F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6E91-073D-45D2-B3B9-195CD7D79FA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AAA74-C208-E33F-31E3-AB50E3E3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7499-1E6C-55B7-772D-170504B9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2BF4-6F6C-44E0-AA03-74238EE70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08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5C189-6ED8-C622-D369-C6394573A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A2DE6-B69E-1426-FD33-28F4B9C97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F705-BA54-477B-9CE0-4A9C9486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6E91-073D-45D2-B3B9-195CD7D79FA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8BEA-6CBA-BE94-4C25-438DF60A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2EC0-5CAD-6AE4-338D-6B8A30F1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2BF4-6F6C-44E0-AA03-74238EE70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79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2048-9B76-8521-94FE-DB23D813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102C-2711-222B-36FA-41262BCF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537E-D81C-CE94-1672-9B5B6729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6E91-073D-45D2-B3B9-195CD7D79FA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4DBD-208A-3DF4-6D79-29ECDE17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F0621-78A6-3B78-5DD1-C9687CC9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2BF4-6F6C-44E0-AA03-74238EE70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4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F21-4E59-8DA8-E507-4F81326F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BEC40-F0D6-6E72-1E6B-24A7D8CEC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13F0-10C9-9BEB-EB4A-ED7C50DA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6E91-073D-45D2-B3B9-195CD7D79FA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CA87-3754-6967-6BA6-2F320F7E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7F2A7-9B74-9895-05DE-595DC006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2BF4-6F6C-44E0-AA03-74238EE70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72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19A6-6EB5-9772-7D42-96CFBDBA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C2C4-2A13-91EC-5A21-B2E282809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62674-60CA-CA9D-FB34-556A6DA9D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2B504-D7A6-284E-908A-EB474243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6E91-073D-45D2-B3B9-195CD7D79FA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2CE7B-C76F-3745-2F42-9ADE3ED6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8F643-9BB4-8DFE-C62B-ED6DE70A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2BF4-6F6C-44E0-AA03-74238EE70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9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5D16-A8BA-809B-3E24-B1E15434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A22C-2CA6-34D5-9352-3AB796A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551A6-DD50-A549-BA11-BD26CCA0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0FDC1-AB30-481C-F483-01807DF52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AD530-8C8F-BE98-7505-D518D68D8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AA956-96C9-6D49-9979-1D687C2D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6E91-073D-45D2-B3B9-195CD7D79FA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9BA83-79A9-A8B4-46B8-317CAE20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E1701-7B99-7261-99FB-C7FA24CE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2BF4-6F6C-44E0-AA03-74238EE70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2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3978-0080-B747-58CF-94406CC2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5B3C1-DEC2-1EDE-FD3C-335BBA57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6E91-073D-45D2-B3B9-195CD7D79FA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A04A4-4FFA-1D71-9B23-B9160DFF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AB68A-BF94-9966-FEAD-D0B0607B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2BF4-6F6C-44E0-AA03-74238EE70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9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686B7-A88A-46C0-8EA0-624F70E5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6E91-073D-45D2-B3B9-195CD7D79FA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5CA17-2B0D-B2A7-411E-E62F0CF9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C50D1-F667-DDAA-94D4-BC1B4A43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2BF4-6F6C-44E0-AA03-74238EE70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1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69A4-2C07-AE97-6617-8F93CD4F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4A35-C86F-75E2-39E3-F6EE5659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A4A3A-40A3-A975-0C24-5F52AA52E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BC606-24A6-25C0-2D5E-9C6BB475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6E91-073D-45D2-B3B9-195CD7D79FA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58007-6757-17A7-4568-7CB3449A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A2D4D-6E6B-2624-9E77-46F1C7D9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2BF4-6F6C-44E0-AA03-74238EE70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75C9-8D45-9CB9-5469-CE3387B3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58F1E-29FE-A63A-2248-9C415396C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03474-6A4C-CDCD-73BC-E6142D71D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9645F-C4AB-5629-2C19-D42212D1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6E91-073D-45D2-B3B9-195CD7D79FA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4845C-B82B-501F-3E54-7124C306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BF4EE-9A57-6DBA-F0D8-462480A9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2BF4-6F6C-44E0-AA03-74238EE70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8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0ACCB-7BE3-DFAC-09E7-04E44B35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087C-45F8-DACF-A48A-DBF0899F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8B4C4-CB8E-F36A-0239-42F6BF650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6E91-073D-45D2-B3B9-195CD7D79FA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CB52B-D823-8B61-1C97-ECCA1A4A3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1620-D333-A701-A4C6-247EA48C0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2BF4-6F6C-44E0-AA03-74238EE70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640F-F21C-7FC4-9917-D1E0A9803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084" y="943896"/>
            <a:ext cx="5975555" cy="2175491"/>
          </a:xfrm>
        </p:spPr>
        <p:txBody>
          <a:bodyPr>
            <a:normAutofit/>
          </a:bodyPr>
          <a:lstStyle/>
          <a:p>
            <a:r>
              <a:rPr lang="en-IN" dirty="0"/>
              <a:t>HEART DISEASE </a:t>
            </a:r>
            <a:br>
              <a:rPr lang="en-IN" dirty="0"/>
            </a:br>
            <a:r>
              <a:rPr lang="en-IN" dirty="0"/>
              <a:t>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51D77-37CD-F479-67D9-0F824359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8812" y="3602038"/>
            <a:ext cx="5909187" cy="1655762"/>
          </a:xfrm>
        </p:spPr>
        <p:txBody>
          <a:bodyPr/>
          <a:lstStyle/>
          <a:p>
            <a:r>
              <a:rPr lang="en-IN" dirty="0"/>
              <a:t>USING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20FD8-2AA2-34F9-DBA8-4DB933A1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9" y="609600"/>
            <a:ext cx="4678005" cy="587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9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 of age and chol&#10;&#10;Description automatically generated with medium confidence">
            <a:extLst>
              <a:ext uri="{FF2B5EF4-FFF2-40B4-BE49-F238E27FC236}">
                <a16:creationId xmlns:a16="http://schemas.microsoft.com/office/drawing/2014/main" id="{FE382196-C802-E54D-506A-DBDCB224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" y="227328"/>
            <a:ext cx="11552903" cy="65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2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F1443-3AA0-8112-F8E3-1CE98E93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" y="1"/>
            <a:ext cx="11105023" cy="65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6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2D82D-C0EA-C72D-04A1-5686FD77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206478"/>
            <a:ext cx="10569678" cy="598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7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C9F3-EAD7-D546-0DC7-6B0D1E3F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D4B3-738F-BA4E-E28C-0A8EBF19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311" y="1690688"/>
            <a:ext cx="7578212" cy="435133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Analyzing heart disease data using Python enhanced cardiovascular healthcare.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Rigorous data exploration and visualization revealed crucial patterns and relationships.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risk factors and biomarkers for heart disease were identified, aiding early intervention.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Python libraries like Pandas, NumPy, Matplotlib, and Seaborn facilitated efficient data handling and visualization.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Significant correlations between demographic factors, clinical indicators, and heart disease prevalence were discovered.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95CA3-D743-AB72-AB9A-3DC3E9E1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1" y="1497162"/>
            <a:ext cx="3955629" cy="49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3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5AF4-3AE0-1F13-5978-27CA67EC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3B7B-1A02-AE1D-E29C-0787E0E5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ABSTRACT</a:t>
            </a:r>
          </a:p>
          <a:p>
            <a:r>
              <a:rPr lang="en-IN" dirty="0"/>
              <a:t>LIBRARIES USED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2519B1-0608-E347-1D7C-A189DA904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24" y="907614"/>
            <a:ext cx="7074905" cy="504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67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588D-41E6-D5D5-1D3A-EF5CD621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90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3BF3CF-2416-2F9A-993D-2D1057DD1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2426" y="1835438"/>
            <a:ext cx="5668268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order to find patterns and insights that support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decision-making, data must be studied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interpreted.This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where data analysis and visualization come into play.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information is simpler to comprehend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convey when data is given pictorial through visualization.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EB77C9-71FA-9628-1EEA-E17394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07" y="1690688"/>
            <a:ext cx="5743074" cy="38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24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24F0-33BA-D5FE-5A15-0DA204B65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2026" y="925128"/>
            <a:ext cx="9144000" cy="735934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3E005-28CF-44E5-3593-5A7AB2811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1980" y="2244956"/>
            <a:ext cx="6695706" cy="3192283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Heart disease ranks among the top causes of global mortality.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Early detection plays a vital role in preventing and treating heart disease.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project focuses on analyzing heart disease data to uncover patterns and risk factors.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is to develop a predictive model for classifying individuals' heart disease status.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model will utilize clinical and demographic factors for accurate classification.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11703-1D78-91FE-CEF8-5CDB2CFA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07" y="1293095"/>
            <a:ext cx="32194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7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580-109E-6CC6-6E6B-4C1C0D26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880" y="196374"/>
            <a:ext cx="4686300" cy="975995"/>
          </a:xfrm>
        </p:spPr>
        <p:txBody>
          <a:bodyPr/>
          <a:lstStyle/>
          <a:p>
            <a:r>
              <a:rPr lang="en-IN" dirty="0"/>
              <a:t>       ABSTRACT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FDEC5-8B56-A123-3E8C-B2ECE7F9E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996" y="655320"/>
            <a:ext cx="3116104" cy="503031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D071CC-1F6D-EB25-F80C-7F84EF62AB21}"/>
              </a:ext>
            </a:extLst>
          </p:cNvPr>
          <p:cNvSpPr txBox="1"/>
          <p:nvPr/>
        </p:nvSpPr>
        <p:spPr>
          <a:xfrm>
            <a:off x="4251960" y="1592262"/>
            <a:ext cx="6408420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A35592B-EA1F-4551-19EC-E0CF94D5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660" y="1337671"/>
            <a:ext cx="732234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Heart disease is a global health threat requiring timely diagnostics.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Python is used for detailed analysis, focusing on exploration, feature engineering, and modeling.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diverse dataset of clinical and demographic data guides the project.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aim is to develop a predictive tool to differentiate heart disease presence.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Python libraries like Pandas, NumPy, Matplotlib, Seaborn, and Scikit-learn drive data manipulation and modeling.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Insights gleaned highlight critical factors, paving the way for enhanced cardiovascular care.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41829E-339A-082A-7959-5BE798FAA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9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1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FAB-DCE3-62A3-F015-47B62790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</a:rPr>
              <a:t>                          LIBRARIES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E637-8B24-42A2-D200-D72635E7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Pandas: For data manipulation and preprocessing.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NumPy: For numerical computations and array operations.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Matplotlib and Seaborn: For data visualization.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Scikit-learn: For machine learning model development and           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Google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Colab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For interactive development and documentation.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90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A23C-512E-076D-707A-BA490FAA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710" y="363794"/>
            <a:ext cx="8888361" cy="1166495"/>
          </a:xfrm>
        </p:spPr>
        <p:txBody>
          <a:bodyPr/>
          <a:lstStyle/>
          <a:p>
            <a:r>
              <a:rPr lang="en-IN" dirty="0"/>
              <a:t>                      RESULTS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E8A6FE-A612-2354-87B7-2973CAE45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471" y="1593995"/>
            <a:ext cx="11198941" cy="455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and visualization efforts yielded valuable insights into heart disease patterns and risk factors.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exploratory data analysis (EDA) revealed notable trends and relationships within the dataset.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like histograms, box plots, and correlation matrices deepened our understanding of variable distributions and interactions.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techniques helped identify outliers and missing data, guiding preprocessing efforts.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insights informed subsequent machine learning model development.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model accuracy for heart disease detection and risk assessment resulted from these efforts.</a:t>
            </a:r>
          </a:p>
        </p:txBody>
      </p:sp>
    </p:spTree>
    <p:extLst>
      <p:ext uri="{BB962C8B-B14F-4D97-AF65-F5344CB8AC3E}">
        <p14:creationId xmlns:p14="http://schemas.microsoft.com/office/powerpoint/2010/main" val="375017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CD186C5-CC7B-505A-986C-9160FB06C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7" y="344130"/>
            <a:ext cx="10923638" cy="597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6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851B0F-4A24-2CD1-3F1A-CB51CCC7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767280"/>
            <a:ext cx="11150123" cy="50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439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HEART DISEASE  ANALYSIS </vt:lpstr>
      <vt:lpstr>AGENDA</vt:lpstr>
      <vt:lpstr>INTRODUCTION</vt:lpstr>
      <vt:lpstr>PROBLEM STATEMENT</vt:lpstr>
      <vt:lpstr>       ABSTRACT</vt:lpstr>
      <vt:lpstr>                          LIBRARIES</vt:lpstr>
      <vt:lpstr>                     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 ANALYSIS </dc:title>
  <dc:creator>Varsha M</dc:creator>
  <cp:lastModifiedBy>Varsha M</cp:lastModifiedBy>
  <cp:revision>3</cp:revision>
  <dcterms:created xsi:type="dcterms:W3CDTF">2024-04-30T02:35:42Z</dcterms:created>
  <dcterms:modified xsi:type="dcterms:W3CDTF">2024-05-12T12:09:09Z</dcterms:modified>
</cp:coreProperties>
</file>