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8" r:id="rId4"/>
    <p:sldId id="266" r:id="rId5"/>
    <p:sldId id="265" r:id="rId6"/>
    <p:sldId id="259" r:id="rId7"/>
    <p:sldId id="261" r:id="rId8"/>
    <p:sldId id="268" r:id="rId9"/>
    <p:sldId id="262" r:id="rId10"/>
    <p:sldId id="267" r:id="rId11"/>
    <p:sldId id="263" r:id="rId12"/>
    <p:sldId id="269" r:id="rId13"/>
    <p:sldId id="264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6" d="100"/>
          <a:sy n="66" d="100"/>
        </p:scale>
        <p:origin x="129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6BE5-0C84-4BB1-B58D-91EE9B45206C}" type="datetimeFigureOut">
              <a:rPr lang="en-IN" smtClean="0"/>
              <a:t>27-09-2024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7920-BAF5-4D99-8E1D-DD56F14D71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20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6BE5-0C84-4BB1-B58D-91EE9B45206C}" type="datetimeFigureOut">
              <a:rPr lang="en-IN" smtClean="0"/>
              <a:t>27-09-2024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7920-BAF5-4D99-8E1D-DD56F14D71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12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6BE5-0C84-4BB1-B58D-91EE9B45206C}" type="datetimeFigureOut">
              <a:rPr lang="en-IN" smtClean="0"/>
              <a:t>27-09-2024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7920-BAF5-4D99-8E1D-DD56F14D71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66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6BE5-0C84-4BB1-B58D-91EE9B45206C}" type="datetimeFigureOut">
              <a:rPr lang="en-IN" smtClean="0"/>
              <a:t>27-09-2024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7920-BAF5-4D99-8E1D-DD56F14D71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49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6BE5-0C84-4BB1-B58D-91EE9B45206C}" type="datetimeFigureOut">
              <a:rPr lang="en-IN" smtClean="0"/>
              <a:t>27-09-2024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7920-BAF5-4D99-8E1D-DD56F14D71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684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6BE5-0C84-4BB1-B58D-91EE9B45206C}" type="datetimeFigureOut">
              <a:rPr lang="en-IN" smtClean="0"/>
              <a:t>27-09-2024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7920-BAF5-4D99-8E1D-DD56F14D71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24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6BE5-0C84-4BB1-B58D-91EE9B45206C}" type="datetimeFigureOut">
              <a:rPr lang="en-IN" smtClean="0"/>
              <a:t>27-09-2024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7920-BAF5-4D99-8E1D-DD56F14D71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10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6BE5-0C84-4BB1-B58D-91EE9B45206C}" type="datetimeFigureOut">
              <a:rPr lang="en-IN" smtClean="0"/>
              <a:t>27-09-2024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7920-BAF5-4D99-8E1D-DD56F14D71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0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6BE5-0C84-4BB1-B58D-91EE9B45206C}" type="datetimeFigureOut">
              <a:rPr lang="en-IN" smtClean="0"/>
              <a:t>27-09-2024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7920-BAF5-4D99-8E1D-DD56F14D71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09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6BE5-0C84-4BB1-B58D-91EE9B45206C}" type="datetimeFigureOut">
              <a:rPr lang="en-IN" smtClean="0"/>
              <a:t>27-09-2024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7920-BAF5-4D99-8E1D-DD56F14D71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42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6BE5-0C84-4BB1-B58D-91EE9B45206C}" type="datetimeFigureOut">
              <a:rPr lang="en-IN" smtClean="0"/>
              <a:t>27-09-2024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7920-BAF5-4D99-8E1D-DD56F14D71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22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A6BE5-0C84-4BB1-B58D-91EE9B45206C}" type="datetimeFigureOut">
              <a:rPr lang="en-IN" smtClean="0"/>
              <a:t>27-09-2024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C7920-BAF5-4D99-8E1D-DD56F14D71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80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486600" cy="1080120"/>
          </a:xfrm>
        </p:spPr>
        <p:txBody>
          <a:bodyPr>
            <a:normAutofit/>
          </a:bodyPr>
          <a:lstStyle/>
          <a:p>
            <a:pPr algn="ctr"/>
            <a:r>
              <a:rPr lang="en-IN" sz="4400" u="sng" dirty="0" smtClean="0">
                <a:solidFill>
                  <a:schemeClr val="tx1"/>
                </a:solidFill>
              </a:rPr>
              <a:t>Bank  Management </a:t>
            </a:r>
            <a:r>
              <a:rPr lang="en-IN" sz="4400" u="sng" dirty="0" smtClean="0">
                <a:solidFill>
                  <a:schemeClr val="tx1"/>
                </a:solidFill>
              </a:rPr>
              <a:t>system</a:t>
            </a:r>
            <a:endParaRPr lang="en-IN" sz="4400" u="sng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8024" y="4149080"/>
            <a:ext cx="3670176" cy="2225842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PALLAVI.S.B  	(B-31)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POOJITHA.J    (B-33)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S.DEEPTHI       (B-39)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NIVEDITHA      (B-29)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ABHINAYA        (B-01)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5417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332656"/>
            <a:ext cx="639045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| </a:t>
            </a:r>
            <a:endParaRPr lang="en-IN" dirty="0" smtClean="0"/>
          </a:p>
          <a:p>
            <a:r>
              <a:rPr lang="en-IN" dirty="0" smtClean="0"/>
              <a:t>| ---[</a:t>
            </a:r>
            <a:r>
              <a:rPr lang="en-IN" dirty="0"/>
              <a:t>Choice 2]---&gt; </a:t>
            </a:r>
            <a:endParaRPr lang="en-IN" dirty="0" smtClean="0"/>
          </a:p>
          <a:p>
            <a:r>
              <a:rPr lang="en-IN" dirty="0" smtClean="0"/>
              <a:t>|            | </a:t>
            </a:r>
          </a:p>
          <a:p>
            <a:r>
              <a:rPr lang="en-IN" dirty="0" smtClean="0"/>
              <a:t>|            v </a:t>
            </a:r>
          </a:p>
          <a:p>
            <a:r>
              <a:rPr lang="en-IN" dirty="0" smtClean="0"/>
              <a:t>| </a:t>
            </a:r>
            <a:r>
              <a:rPr lang="en-IN" dirty="0"/>
              <a:t>[Input Name &amp; Account Number] </a:t>
            </a:r>
            <a:endParaRPr lang="en-IN" dirty="0" smtClean="0"/>
          </a:p>
          <a:p>
            <a:r>
              <a:rPr lang="en-IN" dirty="0" smtClean="0"/>
              <a:t>|             |  </a:t>
            </a:r>
          </a:p>
          <a:p>
            <a:r>
              <a:rPr lang="en-IN" dirty="0" smtClean="0"/>
              <a:t>|             v </a:t>
            </a:r>
          </a:p>
          <a:p>
            <a:r>
              <a:rPr lang="en-IN" dirty="0" smtClean="0"/>
              <a:t>|  [</a:t>
            </a:r>
            <a:r>
              <a:rPr lang="en-IN" dirty="0"/>
              <a:t>Authenticate User] </a:t>
            </a:r>
            <a:endParaRPr lang="en-IN" dirty="0" smtClean="0"/>
          </a:p>
          <a:p>
            <a:r>
              <a:rPr lang="en-IN" dirty="0" smtClean="0"/>
              <a:t>|             | </a:t>
            </a:r>
          </a:p>
          <a:p>
            <a:r>
              <a:rPr lang="en-IN" dirty="0" smtClean="0"/>
              <a:t>|            / </a:t>
            </a:r>
            <a:r>
              <a:rPr lang="en-IN" dirty="0"/>
              <a:t>\ </a:t>
            </a:r>
            <a:endParaRPr lang="en-IN" dirty="0" smtClean="0"/>
          </a:p>
          <a:p>
            <a:r>
              <a:rPr lang="en-IN" dirty="0" smtClean="0"/>
              <a:t>| </a:t>
            </a:r>
            <a:r>
              <a:rPr lang="en-IN" dirty="0"/>
              <a:t>[Success] [Failure] </a:t>
            </a:r>
            <a:endParaRPr lang="en-IN" dirty="0" smtClean="0"/>
          </a:p>
          <a:p>
            <a:r>
              <a:rPr lang="en-IN" dirty="0" smtClean="0"/>
              <a:t>|        |             |</a:t>
            </a:r>
          </a:p>
          <a:p>
            <a:r>
              <a:rPr lang="en-IN" dirty="0" smtClean="0"/>
              <a:t>|        v             </a:t>
            </a:r>
            <a:r>
              <a:rPr lang="en-IN" dirty="0" err="1" smtClean="0"/>
              <a:t>v</a:t>
            </a:r>
            <a:r>
              <a:rPr lang="en-IN" dirty="0" smtClean="0"/>
              <a:t> </a:t>
            </a:r>
          </a:p>
          <a:p>
            <a:r>
              <a:rPr lang="en-IN" dirty="0" smtClean="0"/>
              <a:t>| [</a:t>
            </a:r>
            <a:r>
              <a:rPr lang="en-IN" dirty="0"/>
              <a:t>Display Welcome] [Display Failure] </a:t>
            </a:r>
            <a:endParaRPr lang="en-IN" dirty="0" smtClean="0"/>
          </a:p>
          <a:p>
            <a:r>
              <a:rPr lang="en-IN" dirty="0" smtClean="0"/>
              <a:t>|             | </a:t>
            </a:r>
          </a:p>
          <a:p>
            <a:r>
              <a:rPr lang="en-IN" dirty="0" smtClean="0"/>
              <a:t>|             v </a:t>
            </a:r>
          </a:p>
          <a:p>
            <a:r>
              <a:rPr lang="en-IN" dirty="0" smtClean="0"/>
              <a:t>| </a:t>
            </a:r>
            <a:r>
              <a:rPr lang="en-IN" dirty="0"/>
              <a:t>[Account Options] </a:t>
            </a:r>
            <a:endParaRPr lang="en-IN" dirty="0" smtClean="0"/>
          </a:p>
          <a:p>
            <a:r>
              <a:rPr lang="en-IN" dirty="0" smtClean="0"/>
              <a:t>|                   | </a:t>
            </a:r>
          </a:p>
          <a:p>
            <a:r>
              <a:rPr lang="en-IN" dirty="0" smtClean="0"/>
              <a:t>|                 </a:t>
            </a:r>
            <a:r>
              <a:rPr lang="en-IN" dirty="0"/>
              <a:t>/ | \ </a:t>
            </a:r>
            <a:endParaRPr lang="en-IN" dirty="0" smtClean="0"/>
          </a:p>
          <a:p>
            <a:r>
              <a:rPr lang="en-IN" dirty="0" smtClean="0"/>
              <a:t>| </a:t>
            </a:r>
            <a:r>
              <a:rPr lang="en-IN" dirty="0"/>
              <a:t>[Withdraw] [Deposit] [Balance] [Exit] </a:t>
            </a:r>
            <a:endParaRPr lang="en-IN" dirty="0" smtClean="0"/>
          </a:p>
          <a:p>
            <a:r>
              <a:rPr lang="en-IN" dirty="0" smtClean="0"/>
              <a:t>|            </a:t>
            </a:r>
            <a:r>
              <a:rPr lang="en-IN" dirty="0"/>
              <a:t>| </a:t>
            </a:r>
            <a:r>
              <a:rPr lang="en-IN" dirty="0" smtClean="0"/>
              <a:t>              |              |        </a:t>
            </a:r>
          </a:p>
          <a:p>
            <a:r>
              <a:rPr lang="en-IN" dirty="0" smtClean="0"/>
              <a:t>|            v               </a:t>
            </a:r>
            <a:r>
              <a:rPr lang="en-IN" dirty="0" err="1" smtClean="0"/>
              <a:t>v</a:t>
            </a:r>
            <a:r>
              <a:rPr lang="en-IN" dirty="0" smtClean="0"/>
              <a:t>              </a:t>
            </a:r>
            <a:r>
              <a:rPr lang="en-IN" dirty="0" err="1" smtClean="0"/>
              <a:t>v</a:t>
            </a:r>
            <a:r>
              <a:rPr lang="en-IN" dirty="0" smtClean="0"/>
              <a:t> </a:t>
            </a:r>
          </a:p>
          <a:p>
            <a:r>
              <a:rPr lang="en-IN" dirty="0" smtClean="0"/>
              <a:t>|[</a:t>
            </a:r>
            <a:r>
              <a:rPr lang="en-IN" dirty="0"/>
              <a:t>Display Updated </a:t>
            </a:r>
            <a:r>
              <a:rPr lang="en-IN" dirty="0" smtClean="0"/>
              <a:t>Balance</a:t>
            </a:r>
            <a:r>
              <a:rPr lang="en-IN" dirty="0"/>
              <a:t>]</a:t>
            </a:r>
            <a:r>
              <a:rPr lang="en-IN" dirty="0" smtClean="0"/>
              <a:t> [</a:t>
            </a:r>
            <a:r>
              <a:rPr lang="en-IN" dirty="0"/>
              <a:t>Display Goodbye]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155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1520" y="260648"/>
            <a:ext cx="66064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| </a:t>
            </a:r>
            <a:endParaRPr lang="en-IN" dirty="0" smtClean="0"/>
          </a:p>
          <a:p>
            <a:r>
              <a:rPr lang="en-IN" dirty="0" smtClean="0"/>
              <a:t>| ---[</a:t>
            </a:r>
            <a:r>
              <a:rPr lang="en-IN" dirty="0"/>
              <a:t>Choice 3]---&gt; </a:t>
            </a:r>
            <a:endParaRPr lang="en-IN" dirty="0" smtClean="0"/>
          </a:p>
          <a:p>
            <a:r>
              <a:rPr lang="en-IN" dirty="0" smtClean="0"/>
              <a:t>|           | </a:t>
            </a:r>
          </a:p>
          <a:p>
            <a:r>
              <a:rPr lang="en-IN" dirty="0" smtClean="0"/>
              <a:t>|           v </a:t>
            </a:r>
          </a:p>
          <a:p>
            <a:r>
              <a:rPr lang="en-IN" dirty="0" smtClean="0"/>
              <a:t>| </a:t>
            </a:r>
            <a:r>
              <a:rPr lang="en-IN" dirty="0"/>
              <a:t>[Input Account Number] </a:t>
            </a:r>
            <a:endParaRPr lang="en-IN" dirty="0" smtClean="0"/>
          </a:p>
          <a:p>
            <a:r>
              <a:rPr lang="en-IN" dirty="0" smtClean="0"/>
              <a:t>|           |</a:t>
            </a:r>
          </a:p>
          <a:p>
            <a:r>
              <a:rPr lang="en-IN" dirty="0" smtClean="0"/>
              <a:t>|           v </a:t>
            </a:r>
          </a:p>
          <a:p>
            <a:r>
              <a:rPr lang="en-IN" dirty="0" smtClean="0"/>
              <a:t>|  </a:t>
            </a:r>
            <a:r>
              <a:rPr lang="en-IN" dirty="0"/>
              <a:t>[Delete Account] </a:t>
            </a:r>
            <a:endParaRPr lang="en-IN" dirty="0" smtClean="0"/>
          </a:p>
          <a:p>
            <a:r>
              <a:rPr lang="en-IN" dirty="0" smtClean="0"/>
              <a:t>|           | </a:t>
            </a:r>
          </a:p>
          <a:p>
            <a:r>
              <a:rPr lang="en-IN" dirty="0" smtClean="0"/>
              <a:t>|           v </a:t>
            </a:r>
          </a:p>
          <a:p>
            <a:r>
              <a:rPr lang="en-IN" dirty="0" smtClean="0"/>
              <a:t>| </a:t>
            </a:r>
            <a:r>
              <a:rPr lang="en-IN" dirty="0"/>
              <a:t>[Display Success or Failure Message] </a:t>
            </a:r>
            <a:endParaRPr lang="en-IN" dirty="0" smtClean="0"/>
          </a:p>
          <a:p>
            <a:r>
              <a:rPr lang="en-IN" dirty="0" smtClean="0"/>
              <a:t>|---[</a:t>
            </a:r>
            <a:r>
              <a:rPr lang="en-IN" dirty="0"/>
              <a:t>Choice 4]---&gt; </a:t>
            </a:r>
            <a:endParaRPr lang="en-IN" dirty="0" smtClean="0"/>
          </a:p>
          <a:p>
            <a:r>
              <a:rPr lang="en-IN" dirty="0" smtClean="0"/>
              <a:t>|          | </a:t>
            </a:r>
          </a:p>
          <a:p>
            <a:r>
              <a:rPr lang="en-IN" dirty="0" smtClean="0"/>
              <a:t>|          v </a:t>
            </a:r>
          </a:p>
          <a:p>
            <a:r>
              <a:rPr lang="en-IN" dirty="0" smtClean="0"/>
              <a:t>| </a:t>
            </a:r>
            <a:r>
              <a:rPr lang="en-IN" dirty="0"/>
              <a:t>[Display Goodbye] </a:t>
            </a:r>
            <a:endParaRPr lang="en-IN" dirty="0" smtClean="0"/>
          </a:p>
          <a:p>
            <a:r>
              <a:rPr lang="en-IN" dirty="0" smtClean="0"/>
              <a:t>|          |</a:t>
            </a:r>
          </a:p>
          <a:p>
            <a:r>
              <a:rPr lang="en-IN" dirty="0" smtClean="0"/>
              <a:t>|          v </a:t>
            </a:r>
          </a:p>
          <a:p>
            <a:r>
              <a:rPr lang="en-IN" dirty="0" smtClean="0"/>
              <a:t>[</a:t>
            </a:r>
            <a:r>
              <a:rPr lang="en-IN" dirty="0"/>
              <a:t>End]</a:t>
            </a:r>
          </a:p>
        </p:txBody>
      </p:sp>
    </p:spTree>
    <p:extLst>
      <p:ext uri="{BB962C8B-B14F-4D97-AF65-F5344CB8AC3E}">
        <p14:creationId xmlns:p14="http://schemas.microsoft.com/office/powerpoint/2010/main" val="22094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b="1" u="sng" dirty="0" smtClean="0"/>
              <a:t>Technology stack</a:t>
            </a:r>
            <a:endParaRPr lang="en-IN" sz="2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b="1" dirty="0" smtClean="0"/>
              <a:t>Programming language</a:t>
            </a:r>
            <a:r>
              <a:rPr lang="en-GB" sz="2000" dirty="0" smtClean="0"/>
              <a:t>: Python</a:t>
            </a:r>
          </a:p>
          <a:p>
            <a:r>
              <a:rPr lang="en-GB" sz="2000" b="1" dirty="0" smtClean="0"/>
              <a:t>Paradigm</a:t>
            </a:r>
            <a:r>
              <a:rPr lang="en-GB" sz="2000" dirty="0" smtClean="0"/>
              <a:t>: Object-Oriented Programming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98405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692696"/>
            <a:ext cx="8795320" cy="360040"/>
          </a:xfrm>
        </p:spPr>
        <p:txBody>
          <a:bodyPr>
            <a:normAutofit fontScale="90000"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banking system provides a basic interface for users to create, access, and manage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their accounts.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5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sz="2000" b="1" u="sng" dirty="0" smtClean="0"/>
              <a:t>Question and answers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338723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u="sng" dirty="0" smtClean="0"/>
              <a:t>CONTENTS:</a:t>
            </a:r>
            <a:endParaRPr lang="en-IN" sz="2000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smtClean="0"/>
              <a:t>1.Abstract</a:t>
            </a:r>
            <a:endParaRPr lang="en-IN" sz="1800" dirty="0"/>
          </a:p>
          <a:p>
            <a:pPr marL="0" indent="0">
              <a:buNone/>
            </a:pPr>
            <a:r>
              <a:rPr lang="en-GB" sz="1800" dirty="0" smtClean="0"/>
              <a:t>2.Objective of the program</a:t>
            </a:r>
          </a:p>
          <a:p>
            <a:pPr marL="0" indent="0">
              <a:buNone/>
            </a:pPr>
            <a:r>
              <a:rPr lang="en-GB" sz="1800" dirty="0" smtClean="0"/>
              <a:t>3.Problem statement</a:t>
            </a:r>
          </a:p>
          <a:p>
            <a:pPr marL="0" indent="0">
              <a:buNone/>
            </a:pPr>
            <a:r>
              <a:rPr lang="en-GB" sz="1800" dirty="0" smtClean="0"/>
              <a:t>4.Project overview</a:t>
            </a:r>
          </a:p>
          <a:p>
            <a:pPr marL="0" indent="0">
              <a:buNone/>
            </a:pPr>
            <a:r>
              <a:rPr lang="en-GB" sz="1800" dirty="0" smtClean="0"/>
              <a:t>5.Key features of the project</a:t>
            </a:r>
          </a:p>
          <a:p>
            <a:pPr marL="0" indent="0">
              <a:buNone/>
            </a:pPr>
            <a:r>
              <a:rPr lang="en-GB" sz="1800" dirty="0" smtClean="0"/>
              <a:t>6.Technologies stack</a:t>
            </a:r>
          </a:p>
          <a:p>
            <a:pPr marL="0" indent="0">
              <a:buNone/>
            </a:pPr>
            <a:r>
              <a:rPr lang="en-GB" sz="1800" dirty="0" smtClean="0"/>
              <a:t>7.System workflow</a:t>
            </a:r>
          </a:p>
          <a:p>
            <a:pPr marL="0" indent="0">
              <a:buNone/>
            </a:pPr>
            <a:r>
              <a:rPr lang="en-GB" sz="1800" dirty="0" smtClean="0"/>
              <a:t>8.Code snippets</a:t>
            </a:r>
          </a:p>
          <a:p>
            <a:pPr marL="0" indent="0">
              <a:buNone/>
            </a:pPr>
            <a:r>
              <a:rPr lang="en-GB" sz="1800" dirty="0" smtClean="0"/>
              <a:t>9.Conclusion</a:t>
            </a:r>
          </a:p>
          <a:p>
            <a:pPr marL="0" indent="0">
              <a:buNone/>
            </a:pPr>
            <a:r>
              <a:rPr lang="en-GB" sz="1800" dirty="0" smtClean="0"/>
              <a:t>10.Questions and answers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58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sz="2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This banking system application is a simple interactive program designed to facilitate basic banking operations for clients . It enables users to create a new bank accounts , access exiting accounts , manage their funds , and delete accounts as needed.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3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IN" sz="2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system aims to provide core banking functionalities, such as account creation, authentication, transactions (withdrawals, deposits, balance inquiries), and account deletion. This allows users to interact with a virtual bank and perform essential operations typically associated with personal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banking.The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program is designed for educational purposes, demonstrating how object-oriented programming concepts like classes, objects, and methods can be applied to model real-world systems.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83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sz="2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Design and implement a simple banking system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1800" dirty="0" smtClean="0"/>
              <a:t> allows users to perform basic banking operations, including account creation, authentication, balance inquiry, withdrawals, deposits, and account deletion. The system should provide a command-line interface for users to interact with, and manage multiple clients using a simulated database.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0144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u="sng" dirty="0" smtClean="0"/>
              <a:t>Overview of a Banking System</a:t>
            </a:r>
            <a:br>
              <a:rPr lang="en-US" sz="2000" b="1" u="sng" dirty="0" smtClean="0"/>
            </a:br>
            <a:endParaRPr lang="en-IN" sz="2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banking system manages financial transactions and accounts for individuals and businesses. It serves as a platform for customers to manage their finances, facilitating activities like deposits, withdrawals, and transfers.</a:t>
            </a: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11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u="sng" dirty="0" smtClean="0"/>
              <a:t>Key Components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Account Management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Transaction Management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Balance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Inquiry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Authentication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(optional):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Reporting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0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525963"/>
          </a:xfrm>
        </p:spPr>
        <p:txBody>
          <a:bodyPr>
            <a:normAutofit fontScale="77500" lnSpcReduction="20000"/>
          </a:bodyPr>
          <a:lstStyle/>
          <a:p>
            <a:endParaRPr lang="en-GB" sz="1800" b="1" dirty="0" smtClean="0"/>
          </a:p>
          <a:p>
            <a:pPr marL="0" indent="0">
              <a:buNone/>
            </a:pPr>
            <a:r>
              <a:rPr lang="en-GB" sz="1800" b="1" dirty="0" smtClean="0"/>
              <a:t>                                            </a:t>
            </a:r>
            <a:r>
              <a:rPr lang="en-GB" sz="2600" b="1" u="sng" dirty="0" smtClean="0"/>
              <a:t>Code  Snippets</a:t>
            </a:r>
            <a:endParaRPr lang="en-GB" sz="1800" b="1" u="sng" dirty="0"/>
          </a:p>
          <a:p>
            <a:endParaRPr lang="en-GB" sz="1800" b="1" dirty="0" smtClean="0"/>
          </a:p>
          <a:p>
            <a:endParaRPr lang="en-GB" sz="1800" b="1" dirty="0"/>
          </a:p>
          <a:p>
            <a:endParaRPr lang="en-GB" sz="1800" b="1" dirty="0" smtClean="0"/>
          </a:p>
          <a:p>
            <a:r>
              <a:rPr lang="en-GB" sz="2300" b="1" dirty="0" smtClean="0"/>
              <a:t>Bank </a:t>
            </a:r>
            <a:r>
              <a:rPr lang="en-GB" sz="2300" b="1" dirty="0"/>
              <a:t>Class</a:t>
            </a:r>
            <a:r>
              <a:rPr lang="en-GB" sz="2300" dirty="0"/>
              <a:t>: Manages client data, authentication, and account deletion</a:t>
            </a:r>
            <a:r>
              <a:rPr lang="en-GB" sz="2300" dirty="0" smtClean="0"/>
              <a:t>.</a:t>
            </a:r>
          </a:p>
          <a:p>
            <a:pPr marL="0" indent="0">
              <a:buNone/>
            </a:pPr>
            <a:r>
              <a:rPr lang="en-GB" sz="2300" dirty="0" smtClean="0"/>
              <a:t>        class Bank:</a:t>
            </a:r>
          </a:p>
          <a:p>
            <a:pPr marL="914400" lvl="2" indent="0">
              <a:buNone/>
            </a:pPr>
            <a:r>
              <a:rPr lang="en-GB" sz="2300" dirty="0" smtClean="0"/>
              <a:t># …(class definitions and methods)</a:t>
            </a:r>
          </a:p>
          <a:p>
            <a:pPr lvl="1"/>
            <a:r>
              <a:rPr lang="en-GB" sz="2300" dirty="0"/>
              <a:t>#</a:t>
            </a:r>
          </a:p>
          <a:p>
            <a:r>
              <a:rPr lang="en-GB" sz="2300" b="1" dirty="0"/>
              <a:t>Client Class</a:t>
            </a:r>
            <a:r>
              <a:rPr lang="en-GB" sz="2300" dirty="0"/>
              <a:t>: Represents a bank client, handling deposits, withdrawals, and balance inquiries</a:t>
            </a:r>
            <a:r>
              <a:rPr lang="en-GB" sz="2300" dirty="0" smtClean="0"/>
              <a:t>.</a:t>
            </a:r>
          </a:p>
          <a:p>
            <a:pPr marL="0" indent="0">
              <a:buNone/>
            </a:pPr>
            <a:r>
              <a:rPr lang="en-GB" sz="2300" dirty="0" smtClean="0"/>
              <a:t>       class Client:</a:t>
            </a:r>
          </a:p>
          <a:p>
            <a:pPr marL="0" indent="0">
              <a:buNone/>
            </a:pPr>
            <a:r>
              <a:rPr lang="en-GB" sz="2300" dirty="0"/>
              <a:t>	</a:t>
            </a:r>
            <a:r>
              <a:rPr lang="en-GB" sz="2300" dirty="0" smtClean="0"/>
              <a:t># </a:t>
            </a:r>
            <a:r>
              <a:rPr lang="en-GB" sz="2300" dirty="0"/>
              <a:t>…(class definitions and methods)</a:t>
            </a:r>
          </a:p>
          <a:p>
            <a:r>
              <a:rPr lang="en-GB" sz="2300" b="1" dirty="0"/>
              <a:t>Main Application Logic</a:t>
            </a:r>
            <a:r>
              <a:rPr lang="en-GB" sz="2300" dirty="0"/>
              <a:t>: User interface for creating accounts, accessing them, and performing transactions</a:t>
            </a:r>
            <a:r>
              <a:rPr lang="en-GB" sz="2300" dirty="0" smtClean="0"/>
              <a:t>.</a:t>
            </a:r>
          </a:p>
          <a:p>
            <a:pPr marL="0" indent="0">
              <a:buNone/>
            </a:pPr>
            <a:r>
              <a:rPr lang="en-GB" sz="2300" dirty="0" smtClean="0"/>
              <a:t>       while running:</a:t>
            </a:r>
          </a:p>
          <a:p>
            <a:pPr marL="457200" lvl="1" indent="0">
              <a:buNone/>
            </a:pPr>
            <a:r>
              <a:rPr lang="en-GB" sz="2300" dirty="0" smtClean="0"/>
              <a:t>         #...(user interaction and choice          )</a:t>
            </a:r>
            <a:endParaRPr lang="en-GB" sz="23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67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4624"/>
            <a:ext cx="8999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 smtClean="0"/>
              <a:t>                                                                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616" y="44624"/>
            <a:ext cx="7344816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                                                 </a:t>
            </a:r>
            <a:r>
              <a:rPr lang="en-IN" b="1" u="sng" dirty="0" smtClean="0"/>
              <a:t>System </a:t>
            </a:r>
            <a:r>
              <a:rPr lang="en-IN" b="1" u="sng" dirty="0"/>
              <a:t>workflow</a:t>
            </a:r>
            <a:endParaRPr lang="en-IN" b="1" u="sng" dirty="0" smtClean="0"/>
          </a:p>
          <a:p>
            <a:r>
              <a:rPr lang="en-IN" dirty="0" smtClean="0"/>
              <a:t>[</a:t>
            </a:r>
            <a:r>
              <a:rPr lang="en-IN" dirty="0"/>
              <a:t>Start</a:t>
            </a:r>
            <a:r>
              <a:rPr lang="en-IN" dirty="0" smtClean="0"/>
              <a:t>]</a:t>
            </a:r>
            <a:endParaRPr lang="en-IN" sz="2000" dirty="0" smtClean="0"/>
          </a:p>
          <a:p>
            <a:r>
              <a:rPr lang="en-IN" dirty="0" smtClean="0"/>
              <a:t>|</a:t>
            </a:r>
          </a:p>
          <a:p>
            <a:r>
              <a:rPr lang="en-IN" dirty="0" smtClean="0"/>
              <a:t> </a:t>
            </a:r>
            <a:r>
              <a:rPr lang="en-IN" dirty="0"/>
              <a:t>v </a:t>
            </a:r>
            <a:endParaRPr lang="en-IN" dirty="0" smtClean="0"/>
          </a:p>
          <a:p>
            <a:r>
              <a:rPr lang="en-IN" dirty="0" smtClean="0"/>
              <a:t>[</a:t>
            </a:r>
            <a:r>
              <a:rPr lang="en-IN" dirty="0"/>
              <a:t>Display Welcome Message] </a:t>
            </a:r>
            <a:endParaRPr lang="en-IN" dirty="0" smtClean="0"/>
          </a:p>
          <a:p>
            <a:r>
              <a:rPr lang="en-IN" dirty="0" smtClean="0"/>
              <a:t>|</a:t>
            </a:r>
          </a:p>
          <a:p>
            <a:r>
              <a:rPr lang="en-IN" dirty="0" smtClean="0"/>
              <a:t> </a:t>
            </a:r>
            <a:r>
              <a:rPr lang="en-IN" dirty="0"/>
              <a:t>v </a:t>
            </a:r>
            <a:endParaRPr lang="en-IN" dirty="0" smtClean="0"/>
          </a:p>
          <a:p>
            <a:r>
              <a:rPr lang="en-IN" dirty="0" smtClean="0"/>
              <a:t>[</a:t>
            </a:r>
            <a:r>
              <a:rPr lang="en-IN" dirty="0"/>
              <a:t>Main Menu] </a:t>
            </a:r>
            <a:endParaRPr lang="en-IN" dirty="0" smtClean="0"/>
          </a:p>
          <a:p>
            <a:r>
              <a:rPr lang="en-IN" dirty="0" smtClean="0"/>
              <a:t>|</a:t>
            </a:r>
          </a:p>
          <a:p>
            <a:r>
              <a:rPr lang="en-IN" dirty="0" smtClean="0"/>
              <a:t> </a:t>
            </a:r>
            <a:r>
              <a:rPr lang="en-IN" dirty="0"/>
              <a:t>v </a:t>
            </a:r>
            <a:endParaRPr lang="en-IN" dirty="0" smtClean="0"/>
          </a:p>
          <a:p>
            <a:r>
              <a:rPr lang="en-IN" dirty="0" smtClean="0"/>
              <a:t>[</a:t>
            </a:r>
            <a:r>
              <a:rPr lang="en-IN" dirty="0"/>
              <a:t>User Choice] </a:t>
            </a:r>
            <a:endParaRPr lang="en-IN" dirty="0" smtClean="0"/>
          </a:p>
          <a:p>
            <a:r>
              <a:rPr lang="en-IN" dirty="0" smtClean="0"/>
              <a:t>| </a:t>
            </a:r>
          </a:p>
          <a:p>
            <a:r>
              <a:rPr lang="en-IN" dirty="0" smtClean="0"/>
              <a:t>|---[</a:t>
            </a:r>
            <a:r>
              <a:rPr lang="en-IN" dirty="0"/>
              <a:t>Choice 1]---&gt; </a:t>
            </a:r>
            <a:endParaRPr lang="en-IN" dirty="0" smtClean="0"/>
          </a:p>
          <a:p>
            <a:r>
              <a:rPr lang="en-IN" dirty="0" smtClean="0"/>
              <a:t>|           | </a:t>
            </a:r>
          </a:p>
          <a:p>
            <a:r>
              <a:rPr lang="en-IN" dirty="0" smtClean="0"/>
              <a:t>|           </a:t>
            </a:r>
            <a:r>
              <a:rPr lang="en-IN" dirty="0"/>
              <a:t>v </a:t>
            </a:r>
            <a:endParaRPr lang="en-IN" dirty="0" smtClean="0"/>
          </a:p>
          <a:p>
            <a:r>
              <a:rPr lang="en-IN" dirty="0" smtClean="0"/>
              <a:t>|  </a:t>
            </a:r>
            <a:r>
              <a:rPr lang="en-IN" dirty="0"/>
              <a:t>[Input Name &amp; Deposit] </a:t>
            </a:r>
            <a:endParaRPr lang="en-IN" dirty="0" smtClean="0"/>
          </a:p>
          <a:p>
            <a:r>
              <a:rPr lang="en-IN" dirty="0" smtClean="0"/>
              <a:t>|            | </a:t>
            </a:r>
          </a:p>
          <a:p>
            <a:r>
              <a:rPr lang="en-IN" dirty="0" smtClean="0"/>
              <a:t>|            v </a:t>
            </a:r>
          </a:p>
          <a:p>
            <a:r>
              <a:rPr lang="en-IN" dirty="0" smtClean="0"/>
              <a:t>|   </a:t>
            </a:r>
            <a:r>
              <a:rPr lang="en-IN" dirty="0"/>
              <a:t>[Validate Deposit] </a:t>
            </a:r>
            <a:endParaRPr lang="en-IN" dirty="0" smtClean="0"/>
          </a:p>
          <a:p>
            <a:r>
              <a:rPr lang="en-IN" dirty="0" smtClean="0"/>
              <a:t>|             | </a:t>
            </a:r>
          </a:p>
          <a:p>
            <a:r>
              <a:rPr lang="en-IN" dirty="0" smtClean="0"/>
              <a:t>|             </a:t>
            </a:r>
            <a:r>
              <a:rPr lang="en-IN" dirty="0"/>
              <a:t>v </a:t>
            </a:r>
            <a:endParaRPr lang="en-IN" dirty="0" smtClean="0"/>
          </a:p>
          <a:p>
            <a:r>
              <a:rPr lang="en-IN" dirty="0" smtClean="0"/>
              <a:t>|  [</a:t>
            </a:r>
            <a:r>
              <a:rPr lang="en-IN" dirty="0"/>
              <a:t>Create Client &amp; Add to Bank] </a:t>
            </a:r>
            <a:endParaRPr lang="en-IN" dirty="0" smtClean="0"/>
          </a:p>
          <a:p>
            <a:r>
              <a:rPr lang="en-IN" dirty="0" smtClean="0"/>
              <a:t>|               | </a:t>
            </a:r>
          </a:p>
          <a:p>
            <a:r>
              <a:rPr lang="en-IN" dirty="0" smtClean="0"/>
              <a:t>|               v </a:t>
            </a:r>
          </a:p>
          <a:p>
            <a:r>
              <a:rPr lang="en-IN" dirty="0" smtClean="0"/>
              <a:t>| </a:t>
            </a:r>
            <a:r>
              <a:rPr lang="en-IN" dirty="0"/>
              <a:t>[Display Success Message</a:t>
            </a:r>
            <a:r>
              <a:rPr lang="en-IN" dirty="0" smtClean="0"/>
              <a:t>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0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</TotalTime>
  <Words>578</Words>
  <Application>Microsoft Office PowerPoint</Application>
  <PresentationFormat>On-screen Show (4:3)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Bank  Management system</vt:lpstr>
      <vt:lpstr>CONTENTS:</vt:lpstr>
      <vt:lpstr>ABSTRACT</vt:lpstr>
      <vt:lpstr>OBJECTIVE</vt:lpstr>
      <vt:lpstr>Problem Statement</vt:lpstr>
      <vt:lpstr>Overview of a Banking System </vt:lpstr>
      <vt:lpstr>Key Components </vt:lpstr>
      <vt:lpstr>PowerPoint Presentation</vt:lpstr>
      <vt:lpstr>PowerPoint Presentation</vt:lpstr>
      <vt:lpstr>PowerPoint Presentation</vt:lpstr>
      <vt:lpstr>PowerPoint Presentation</vt:lpstr>
      <vt:lpstr>Technology stack</vt:lpstr>
      <vt:lpstr>CONCLUSION</vt:lpstr>
      <vt:lpstr>Question and answers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turner</dc:creator>
  <cp:lastModifiedBy>Microsoft account</cp:lastModifiedBy>
  <cp:revision>28</cp:revision>
  <dcterms:created xsi:type="dcterms:W3CDTF">2024-09-26T04:19:30Z</dcterms:created>
  <dcterms:modified xsi:type="dcterms:W3CDTF">2024-09-27T16:07:20Z</dcterms:modified>
</cp:coreProperties>
</file>