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Pesticides Dealers License Report Analytics</a:t>
            </a:r>
          </a:p>
        </p:txBody>
      </p:sp>
      <p:sp>
        <p:nvSpPr>
          <p:cNvPr id="3" name="Subtitle 2"/>
          <p:cNvSpPr>
            <a:spLocks noGrp="1"/>
          </p:cNvSpPr>
          <p:nvPr>
            <p:ph type="subTitle" idx="1"/>
          </p:nvPr>
        </p:nvSpPr>
        <p:spPr>
          <a:xfrm>
            <a:off x="4434348" y="4168775"/>
            <a:ext cx="4336026" cy="1470025"/>
          </a:xfrm>
        </p:spPr>
        <p:txBody>
          <a:bodyPr/>
          <a:lstStyle/>
          <a:p>
            <a:r>
              <a:rPr dirty="0">
                <a:solidFill>
                  <a:schemeClr val="tx1"/>
                </a:solidFill>
              </a:rPr>
              <a:t>Name: Abhinayasri</a:t>
            </a:r>
          </a:p>
          <a:p>
            <a:r>
              <a:rPr dirty="0">
                <a:solidFill>
                  <a:schemeClr val="tx1"/>
                </a:solidFill>
              </a:rPr>
              <a:t>Roll No: 2211CS010100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idx="1"/>
          </p:nvPr>
        </p:nvSpPr>
        <p:spPr/>
        <p:txBody>
          <a:bodyPr>
            <a:normAutofit/>
          </a:bodyPr>
          <a:lstStyle/>
          <a:p>
            <a:r>
              <a:rPr sz="2400" dirty="0"/>
              <a:t>Introduction</a:t>
            </a:r>
          </a:p>
          <a:p>
            <a:r>
              <a:rPr sz="2400" dirty="0"/>
              <a:t>Initial Analysis of Dataset</a:t>
            </a:r>
          </a:p>
          <a:p>
            <a:r>
              <a:rPr sz="2400" dirty="0"/>
              <a:t>Dataset Observations</a:t>
            </a:r>
          </a:p>
          <a:p>
            <a:r>
              <a:rPr sz="240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r>
              <a:rPr sz="2400" dirty="0"/>
              <a:t>The Pesticides Dealers License Report Analytics project focuses on analyzing data related to pesticide dealers, license details, renewal patterns, and compliance across regions. The objective is to extract useful insights regarding the distribution of dealers, license validity, and renewal frequency to support regulatory authorities in monitoring and managing pesticide distribution effectively.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INITIAL ANALYSIS OF DATASET</a:t>
            </a:r>
          </a:p>
        </p:txBody>
      </p:sp>
      <p:sp>
        <p:nvSpPr>
          <p:cNvPr id="3" name="Content Placeholder 2"/>
          <p:cNvSpPr>
            <a:spLocks noGrp="1"/>
          </p:cNvSpPr>
          <p:nvPr>
            <p:ph idx="1"/>
          </p:nvPr>
        </p:nvSpPr>
        <p:spPr>
          <a:xfrm>
            <a:off x="216310" y="1248698"/>
            <a:ext cx="8470490" cy="4877466"/>
          </a:xfrm>
        </p:spPr>
        <p:txBody>
          <a:bodyPr>
            <a:noAutofit/>
          </a:bodyPr>
          <a:lstStyle/>
          <a:p>
            <a:r>
              <a:rPr sz="2000" dirty="0"/>
              <a:t>Dataset Size: Contains information about licensed pesticide dealers collected from government records.</a:t>
            </a:r>
          </a:p>
          <a:p>
            <a:endParaRPr sz="2000" dirty="0"/>
          </a:p>
          <a:p>
            <a:r>
              <a:rPr sz="2000" dirty="0"/>
              <a:t>Scope: Covers dealer details, license issue and expiry dates, location, and license type.</a:t>
            </a:r>
          </a:p>
          <a:p>
            <a:endParaRPr sz="2000" dirty="0"/>
          </a:p>
          <a:p>
            <a:r>
              <a:rPr sz="2000" dirty="0"/>
              <a:t>Key Columns:</a:t>
            </a:r>
          </a:p>
          <a:p>
            <a:r>
              <a:rPr sz="2000" dirty="0"/>
              <a:t>- </a:t>
            </a:r>
            <a:r>
              <a:rPr sz="2000" dirty="0" err="1"/>
              <a:t>Dealer_Name</a:t>
            </a:r>
            <a:r>
              <a:rPr sz="2000" dirty="0"/>
              <a:t>: Registered name of the pesticide dealer.</a:t>
            </a:r>
          </a:p>
          <a:p>
            <a:r>
              <a:rPr sz="2000" dirty="0"/>
              <a:t>- </a:t>
            </a:r>
            <a:r>
              <a:rPr sz="2000" dirty="0" err="1"/>
              <a:t>License_Number</a:t>
            </a:r>
            <a:r>
              <a:rPr sz="2000" dirty="0"/>
              <a:t>: Unique identifier for each dealer license.</a:t>
            </a:r>
          </a:p>
          <a:p>
            <a:r>
              <a:rPr sz="2000" dirty="0"/>
              <a:t>- District &amp; State: Geographic distribution of dealers.</a:t>
            </a:r>
          </a:p>
          <a:p>
            <a:r>
              <a:rPr sz="2000" dirty="0"/>
              <a:t>- </a:t>
            </a:r>
            <a:r>
              <a:rPr sz="2000" dirty="0" err="1"/>
              <a:t>Issue_Date</a:t>
            </a:r>
            <a:r>
              <a:rPr sz="2000" dirty="0"/>
              <a:t> &amp; </a:t>
            </a:r>
            <a:r>
              <a:rPr sz="2000" dirty="0" err="1"/>
              <a:t>Expiry_Date</a:t>
            </a:r>
            <a:r>
              <a:rPr sz="2000" dirty="0"/>
              <a:t>: Validity period of each license.</a:t>
            </a:r>
          </a:p>
          <a:p>
            <a:r>
              <a:rPr sz="2000" dirty="0"/>
              <a:t>- </a:t>
            </a:r>
            <a:r>
              <a:rPr sz="2000" dirty="0" err="1"/>
              <a:t>Renewal_Status</a:t>
            </a:r>
            <a:r>
              <a:rPr sz="2000" dirty="0"/>
              <a:t>: Indicates whether the license is active or expired.</a:t>
            </a:r>
          </a:p>
          <a:p>
            <a:endParaRPr sz="2000" dirty="0"/>
          </a:p>
          <a:p>
            <a:r>
              <a:rPr sz="2000" dirty="0"/>
              <a:t>Data Cleaning: Removed duplicates and standardized date formats for accurate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OBSERVATIONS</a:t>
            </a:r>
          </a:p>
        </p:txBody>
      </p:sp>
      <p:sp>
        <p:nvSpPr>
          <p:cNvPr id="3" name="Content Placeholder 2"/>
          <p:cNvSpPr>
            <a:spLocks noGrp="1"/>
          </p:cNvSpPr>
          <p:nvPr>
            <p:ph idx="1"/>
          </p:nvPr>
        </p:nvSpPr>
        <p:spPr/>
        <p:txBody>
          <a:bodyPr>
            <a:normAutofit/>
          </a:bodyPr>
          <a:lstStyle/>
          <a:p>
            <a:r>
              <a:rPr sz="2000" dirty="0"/>
              <a:t>- Total Records: Over several hundred dealer entries compiled from multiple districts.</a:t>
            </a:r>
          </a:p>
          <a:p>
            <a:r>
              <a:rPr sz="2000" dirty="0"/>
              <a:t>- Validity Trends: Most licenses have a 3–5 year validity period.</a:t>
            </a:r>
          </a:p>
          <a:p>
            <a:r>
              <a:rPr sz="2000" dirty="0"/>
              <a:t>- Regional Patterns: Districts with higher agricultural activity show more dealer registrations.</a:t>
            </a:r>
          </a:p>
          <a:p>
            <a:r>
              <a:rPr sz="2000" dirty="0"/>
              <a:t>- Renewal Rate: Approximately 70% of dealers renew on time; remaining either delay or let the license expire.</a:t>
            </a:r>
          </a:p>
          <a:p>
            <a:r>
              <a:rPr sz="2000" dirty="0"/>
              <a:t>- Compliance: High compliance levels in urban regions compared to rural areas.</a:t>
            </a:r>
          </a:p>
          <a:p>
            <a:r>
              <a:rPr sz="2000" dirty="0"/>
              <a:t>- Data Quality: Consistent records with minor missing values in address and contact fields.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r>
              <a:rPr sz="2400" dirty="0"/>
              <a:t>The analysis highlights that pesticide license management plays a crucial role in maintaining agricultural safety and environmental sustainability. Timely renewals ensure regulated pesticide distribution and dealer accountability. Future improvements may include automation of license tracking, digital renewal reminders, and integration of GIS-based dashboards for monitoring regional compliance. This report sets the foundation for data-driven decisions in regulatory governance and agricultural policy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361</Words>
  <Application>Microsoft Office PowerPoint</Application>
  <PresentationFormat>On-screen Show (4:3)</PresentationFormat>
  <Paragraphs>32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Pesticides Dealers License Report Analytics</vt:lpstr>
      <vt:lpstr>TABLE OF CONTENTS</vt:lpstr>
      <vt:lpstr>INTRODUCTION</vt:lpstr>
      <vt:lpstr>INITIAL ANALYSIS OF DATASET</vt:lpstr>
      <vt:lpstr>DATASET OBSERVATIONS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chaduvu abhinayasri</cp:lastModifiedBy>
  <cp:revision>2</cp:revision>
  <dcterms:created xsi:type="dcterms:W3CDTF">2013-01-27T09:14:16Z</dcterms:created>
  <dcterms:modified xsi:type="dcterms:W3CDTF">2025-10-22T05:20:02Z</dcterms:modified>
  <cp:category/>
</cp:coreProperties>
</file>