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A6E4E-08B1-47AC-B11A-F71223C38C6F}" v="155" dt="2024-05-12T09:29:5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y Kumar" userId="735ec4d1-e53d-4f94-ba10-31dafe119768" providerId="ADAL" clId="{9C4A6E4E-08B1-47AC-B11A-F71223C38C6F}"/>
    <pc:docChg chg="undo redo custSel addSld delSld modSld sldOrd">
      <pc:chgData name="Abhinay Kumar" userId="735ec4d1-e53d-4f94-ba10-31dafe119768" providerId="ADAL" clId="{9C4A6E4E-08B1-47AC-B11A-F71223C38C6F}" dt="2024-05-12T09:41:02.157" v="2175" actId="20577"/>
      <pc:docMkLst>
        <pc:docMk/>
      </pc:docMkLst>
      <pc:sldChg chg="new del">
        <pc:chgData name="Abhinay Kumar" userId="735ec4d1-e53d-4f94-ba10-31dafe119768" providerId="ADAL" clId="{9C4A6E4E-08B1-47AC-B11A-F71223C38C6F}" dt="2024-05-11T05:58:04.488" v="2" actId="47"/>
        <pc:sldMkLst>
          <pc:docMk/>
          <pc:sldMk cId="690489734" sldId="256"/>
        </pc:sldMkLst>
      </pc:sldChg>
      <pc:sldChg chg="addSp delSp modSp new mod ord">
        <pc:chgData name="Abhinay Kumar" userId="735ec4d1-e53d-4f94-ba10-31dafe119768" providerId="ADAL" clId="{9C4A6E4E-08B1-47AC-B11A-F71223C38C6F}" dt="2024-05-12T09:04:11.269" v="1990" actId="1076"/>
        <pc:sldMkLst>
          <pc:docMk/>
          <pc:sldMk cId="619249853" sldId="257"/>
        </pc:sldMkLst>
        <pc:spChg chg="del">
          <ac:chgData name="Abhinay Kumar" userId="735ec4d1-e53d-4f94-ba10-31dafe119768" providerId="ADAL" clId="{9C4A6E4E-08B1-47AC-B11A-F71223C38C6F}" dt="2024-05-11T05:58:10.424" v="4" actId="478"/>
          <ac:spMkLst>
            <pc:docMk/>
            <pc:sldMk cId="619249853" sldId="257"/>
            <ac:spMk id="2" creationId="{19E6F7E1-67B0-EDBB-5C04-D44D5B3CC6A5}"/>
          </ac:spMkLst>
        </pc:spChg>
        <pc:spChg chg="add mod">
          <ac:chgData name="Abhinay Kumar" userId="735ec4d1-e53d-4f94-ba10-31dafe119768" providerId="ADAL" clId="{9C4A6E4E-08B1-47AC-B11A-F71223C38C6F}" dt="2024-05-12T09:04:11.269" v="1990" actId="1076"/>
          <ac:spMkLst>
            <pc:docMk/>
            <pc:sldMk cId="619249853" sldId="257"/>
            <ac:spMk id="2" creationId="{C82747B0-F152-2FD7-7349-93AED8176438}"/>
          </ac:spMkLst>
        </pc:spChg>
        <pc:spChg chg="add del mod">
          <ac:chgData name="Abhinay Kumar" userId="735ec4d1-e53d-4f94-ba10-31dafe119768" providerId="ADAL" clId="{9C4A6E4E-08B1-47AC-B11A-F71223C38C6F}" dt="2024-05-12T09:02:51.321" v="1980" actId="478"/>
          <ac:spMkLst>
            <pc:docMk/>
            <pc:sldMk cId="619249853" sldId="257"/>
            <ac:spMk id="3" creationId="{87E1C1AC-9AB7-2FCA-EB8E-44B7FD8B944A}"/>
          </ac:spMkLst>
        </pc:spChg>
        <pc:spChg chg="del">
          <ac:chgData name="Abhinay Kumar" userId="735ec4d1-e53d-4f94-ba10-31dafe119768" providerId="ADAL" clId="{9C4A6E4E-08B1-47AC-B11A-F71223C38C6F}" dt="2024-05-11T05:58:09.173" v="3" actId="478"/>
          <ac:spMkLst>
            <pc:docMk/>
            <pc:sldMk cId="619249853" sldId="257"/>
            <ac:spMk id="3" creationId="{E6B4EB54-060C-DFFD-02C0-953989CF3DE2}"/>
          </ac:spMkLst>
        </pc:spChg>
        <pc:spChg chg="add mod">
          <ac:chgData name="Abhinay Kumar" userId="735ec4d1-e53d-4f94-ba10-31dafe119768" providerId="ADAL" clId="{9C4A6E4E-08B1-47AC-B11A-F71223C38C6F}" dt="2024-05-12T09:03:10.796" v="1982" actId="1076"/>
          <ac:spMkLst>
            <pc:docMk/>
            <pc:sldMk cId="619249853" sldId="257"/>
            <ac:spMk id="7" creationId="{F891DAEF-A025-F8B8-8EF1-15DFC27DC816}"/>
          </ac:spMkLst>
        </pc:spChg>
        <pc:picChg chg="add mod">
          <ac:chgData name="Abhinay Kumar" userId="735ec4d1-e53d-4f94-ba10-31dafe119768" providerId="ADAL" clId="{9C4A6E4E-08B1-47AC-B11A-F71223C38C6F}" dt="2024-05-12T09:03:16.573" v="1983" actId="14100"/>
          <ac:picMkLst>
            <pc:docMk/>
            <pc:sldMk cId="619249853" sldId="257"/>
            <ac:picMk id="5" creationId="{499C2E1B-B91B-66D9-3B65-61D47CE9FE83}"/>
          </ac:picMkLst>
        </pc:picChg>
      </pc:sldChg>
      <pc:sldChg chg="addSp delSp modSp new mod">
        <pc:chgData name="Abhinay Kumar" userId="735ec4d1-e53d-4f94-ba10-31dafe119768" providerId="ADAL" clId="{9C4A6E4E-08B1-47AC-B11A-F71223C38C6F}" dt="2024-05-12T09:04:05.979" v="1986" actId="1076"/>
        <pc:sldMkLst>
          <pc:docMk/>
          <pc:sldMk cId="1088265296" sldId="258"/>
        </pc:sldMkLst>
        <pc:spChg chg="del">
          <ac:chgData name="Abhinay Kumar" userId="735ec4d1-e53d-4f94-ba10-31dafe119768" providerId="ADAL" clId="{9C4A6E4E-08B1-47AC-B11A-F71223C38C6F}" dt="2024-05-11T05:58:36.491" v="12" actId="478"/>
          <ac:spMkLst>
            <pc:docMk/>
            <pc:sldMk cId="1088265296" sldId="258"/>
            <ac:spMk id="2" creationId="{97109AEE-4BDB-ED16-9AE7-E46C5F4C02BE}"/>
          </ac:spMkLst>
        </pc:spChg>
        <pc:spChg chg="del">
          <ac:chgData name="Abhinay Kumar" userId="735ec4d1-e53d-4f94-ba10-31dafe119768" providerId="ADAL" clId="{9C4A6E4E-08B1-47AC-B11A-F71223C38C6F}" dt="2024-05-11T05:58:35.571" v="11" actId="478"/>
          <ac:spMkLst>
            <pc:docMk/>
            <pc:sldMk cId="1088265296" sldId="258"/>
            <ac:spMk id="3" creationId="{8222431E-905F-0A2F-8F3A-25B48D30BAD6}"/>
          </ac:spMkLst>
        </pc:spChg>
        <pc:spChg chg="add mod">
          <ac:chgData name="Abhinay Kumar" userId="735ec4d1-e53d-4f94-ba10-31dafe119768" providerId="ADAL" clId="{9C4A6E4E-08B1-47AC-B11A-F71223C38C6F}" dt="2024-05-12T08:44:53.612" v="983" actId="255"/>
          <ac:spMkLst>
            <pc:docMk/>
            <pc:sldMk cId="1088265296" sldId="258"/>
            <ac:spMk id="3" creationId="{DD2F5797-FD8A-7027-906E-DF4D6584A428}"/>
          </ac:spMkLst>
        </pc:spChg>
        <pc:spChg chg="add del mod">
          <ac:chgData name="Abhinay Kumar" userId="735ec4d1-e53d-4f94-ba10-31dafe119768" providerId="ADAL" clId="{9C4A6E4E-08B1-47AC-B11A-F71223C38C6F}" dt="2024-05-12T08:38:20.354" v="838" actId="478"/>
          <ac:spMkLst>
            <pc:docMk/>
            <pc:sldMk cId="1088265296" sldId="258"/>
            <ac:spMk id="4" creationId="{AF6B7E30-566B-8FE7-6CC5-80891A830487}"/>
          </ac:spMkLst>
        </pc:spChg>
        <pc:spChg chg="add mod">
          <ac:chgData name="Abhinay Kumar" userId="735ec4d1-e53d-4f94-ba10-31dafe119768" providerId="ADAL" clId="{9C4A6E4E-08B1-47AC-B11A-F71223C38C6F}" dt="2024-05-12T09:04:05.979" v="1986" actId="1076"/>
          <ac:spMkLst>
            <pc:docMk/>
            <pc:sldMk cId="1088265296" sldId="258"/>
            <ac:spMk id="6" creationId="{723CA25D-7E33-5D62-7036-723D20AF2393}"/>
          </ac:spMkLst>
        </pc:spChg>
        <pc:spChg chg="add mod">
          <ac:chgData name="Abhinay Kumar" userId="735ec4d1-e53d-4f94-ba10-31dafe119768" providerId="ADAL" clId="{9C4A6E4E-08B1-47AC-B11A-F71223C38C6F}" dt="2024-05-12T09:00:01.854" v="1958" actId="14100"/>
          <ac:spMkLst>
            <pc:docMk/>
            <pc:sldMk cId="1088265296" sldId="258"/>
            <ac:spMk id="7" creationId="{792983ED-EB60-94BD-411C-4D5ADB89B886}"/>
          </ac:spMkLst>
        </pc:spChg>
        <pc:picChg chg="add mod">
          <ac:chgData name="Abhinay Kumar" userId="735ec4d1-e53d-4f94-ba10-31dafe119768" providerId="ADAL" clId="{9C4A6E4E-08B1-47AC-B11A-F71223C38C6F}" dt="2024-05-12T08:34:29.198" v="650" actId="1076"/>
          <ac:picMkLst>
            <pc:docMk/>
            <pc:sldMk cId="1088265296" sldId="258"/>
            <ac:picMk id="5" creationId="{3B358FC6-B8E1-B635-34E4-D48D9BC5456A}"/>
          </ac:picMkLst>
        </pc:picChg>
        <pc:picChg chg="add del mod">
          <ac:chgData name="Abhinay Kumar" userId="735ec4d1-e53d-4f94-ba10-31dafe119768" providerId="ADAL" clId="{9C4A6E4E-08B1-47AC-B11A-F71223C38C6F}" dt="2024-05-11T05:59:14.062" v="32" actId="21"/>
          <ac:picMkLst>
            <pc:docMk/>
            <pc:sldMk cId="1088265296" sldId="258"/>
            <ac:picMk id="7" creationId="{3181D9BC-83F2-31A4-33C1-B1FD077111E1}"/>
          </ac:picMkLst>
        </pc:picChg>
        <pc:picChg chg="add del mod">
          <ac:chgData name="Abhinay Kumar" userId="735ec4d1-e53d-4f94-ba10-31dafe119768" providerId="ADAL" clId="{9C4A6E4E-08B1-47AC-B11A-F71223C38C6F}" dt="2024-05-11T05:59:09.711" v="30" actId="21"/>
          <ac:picMkLst>
            <pc:docMk/>
            <pc:sldMk cId="1088265296" sldId="258"/>
            <ac:picMk id="9" creationId="{754FD330-90DC-5F94-E6E8-B5ACA4D73955}"/>
          </ac:picMkLst>
        </pc:picChg>
      </pc:sldChg>
      <pc:sldChg chg="addSp delSp modSp add mod ord">
        <pc:chgData name="Abhinay Kumar" userId="735ec4d1-e53d-4f94-ba10-31dafe119768" providerId="ADAL" clId="{9C4A6E4E-08B1-47AC-B11A-F71223C38C6F}" dt="2024-05-12T09:01:36.375" v="1971" actId="113"/>
        <pc:sldMkLst>
          <pc:docMk/>
          <pc:sldMk cId="1871511895" sldId="259"/>
        </pc:sldMkLst>
        <pc:spChg chg="add mod">
          <ac:chgData name="Abhinay Kumar" userId="735ec4d1-e53d-4f94-ba10-31dafe119768" providerId="ADAL" clId="{9C4A6E4E-08B1-47AC-B11A-F71223C38C6F}" dt="2024-05-12T09:01:36.375" v="1971" actId="113"/>
          <ac:spMkLst>
            <pc:docMk/>
            <pc:sldMk cId="1871511895" sldId="259"/>
            <ac:spMk id="2" creationId="{2868312F-C278-31FC-C6B1-BCB456F21D09}"/>
          </ac:spMkLst>
        </pc:spChg>
        <pc:spChg chg="add mod">
          <ac:chgData name="Abhinay Kumar" userId="735ec4d1-e53d-4f94-ba10-31dafe119768" providerId="ADAL" clId="{9C4A6E4E-08B1-47AC-B11A-F71223C38C6F}" dt="2024-05-12T08:44:47.644" v="982" actId="255"/>
          <ac:spMkLst>
            <pc:docMk/>
            <pc:sldMk cId="1871511895" sldId="259"/>
            <ac:spMk id="4" creationId="{D6546DC0-D818-B4A5-2845-CC4564B0DA7C}"/>
          </ac:spMkLst>
        </pc:spChg>
        <pc:spChg chg="add del mod">
          <ac:chgData name="Abhinay Kumar" userId="735ec4d1-e53d-4f94-ba10-31dafe119768" providerId="ADAL" clId="{9C4A6E4E-08B1-47AC-B11A-F71223C38C6F}" dt="2024-05-12T09:00:26.184" v="1961" actId="478"/>
          <ac:spMkLst>
            <pc:docMk/>
            <pc:sldMk cId="1871511895" sldId="259"/>
            <ac:spMk id="5" creationId="{FA2DE6A1-07AF-B424-6E50-554F8A03E246}"/>
          </ac:spMkLst>
        </pc:spChg>
        <pc:spChg chg="add mod">
          <ac:chgData name="Abhinay Kumar" userId="735ec4d1-e53d-4f94-ba10-31dafe119768" providerId="ADAL" clId="{9C4A6E4E-08B1-47AC-B11A-F71223C38C6F}" dt="2024-05-12T09:00:46.214" v="1966" actId="14100"/>
          <ac:spMkLst>
            <pc:docMk/>
            <pc:sldMk cId="1871511895" sldId="259"/>
            <ac:spMk id="6" creationId="{A570AF04-4011-7275-662C-1D2AB6EA4E2C}"/>
          </ac:spMkLst>
        </pc:spChg>
        <pc:picChg chg="add mod">
          <ac:chgData name="Abhinay Kumar" userId="735ec4d1-e53d-4f94-ba10-31dafe119768" providerId="ADAL" clId="{9C4A6E4E-08B1-47AC-B11A-F71223C38C6F}" dt="2024-05-12T07:32:12.887" v="602" actId="208"/>
          <ac:picMkLst>
            <pc:docMk/>
            <pc:sldMk cId="1871511895" sldId="259"/>
            <ac:picMk id="9" creationId="{754FD330-90DC-5F94-E6E8-B5ACA4D73955}"/>
          </ac:picMkLst>
        </pc:picChg>
      </pc:sldChg>
      <pc:sldChg chg="new del">
        <pc:chgData name="Abhinay Kumar" userId="735ec4d1-e53d-4f94-ba10-31dafe119768" providerId="ADAL" clId="{9C4A6E4E-08B1-47AC-B11A-F71223C38C6F}" dt="2024-05-11T05:58:38.419" v="14" actId="47"/>
        <pc:sldMkLst>
          <pc:docMk/>
          <pc:sldMk cId="2158348592" sldId="259"/>
        </pc:sldMkLst>
      </pc:sldChg>
      <pc:sldChg chg="new del">
        <pc:chgData name="Abhinay Kumar" userId="735ec4d1-e53d-4f94-ba10-31dafe119768" providerId="ADAL" clId="{9C4A6E4E-08B1-47AC-B11A-F71223C38C6F}" dt="2024-05-11T05:58:37.565" v="13" actId="47"/>
        <pc:sldMkLst>
          <pc:docMk/>
          <pc:sldMk cId="3287439718" sldId="260"/>
        </pc:sldMkLst>
      </pc:sldChg>
      <pc:sldChg chg="addSp modSp add mod">
        <pc:chgData name="Abhinay Kumar" userId="735ec4d1-e53d-4f94-ba10-31dafe119768" providerId="ADAL" clId="{9C4A6E4E-08B1-47AC-B11A-F71223C38C6F}" dt="2024-05-12T09:01:54.883" v="1973" actId="113"/>
        <pc:sldMkLst>
          <pc:docMk/>
          <pc:sldMk cId="3567067790" sldId="260"/>
        </pc:sldMkLst>
        <pc:spChg chg="add mod">
          <ac:chgData name="Abhinay Kumar" userId="735ec4d1-e53d-4f94-ba10-31dafe119768" providerId="ADAL" clId="{9C4A6E4E-08B1-47AC-B11A-F71223C38C6F}" dt="2024-05-12T08:45:00.712" v="984" actId="255"/>
          <ac:spMkLst>
            <pc:docMk/>
            <pc:sldMk cId="3567067790" sldId="260"/>
            <ac:spMk id="3" creationId="{F2228D44-3224-04C8-665F-7B2CD4FD12DC}"/>
          </ac:spMkLst>
        </pc:spChg>
        <pc:spChg chg="add mod">
          <ac:chgData name="Abhinay Kumar" userId="735ec4d1-e53d-4f94-ba10-31dafe119768" providerId="ADAL" clId="{9C4A6E4E-08B1-47AC-B11A-F71223C38C6F}" dt="2024-05-12T09:01:54.883" v="1973" actId="113"/>
          <ac:spMkLst>
            <pc:docMk/>
            <pc:sldMk cId="3567067790" sldId="260"/>
            <ac:spMk id="4" creationId="{24E7A464-2209-F6D0-531F-551ED636B35A}"/>
          </ac:spMkLst>
        </pc:spChg>
        <pc:spChg chg="add mod">
          <ac:chgData name="Abhinay Kumar" userId="735ec4d1-e53d-4f94-ba10-31dafe119768" providerId="ADAL" clId="{9C4A6E4E-08B1-47AC-B11A-F71223C38C6F}" dt="2024-05-12T08:59:42.781" v="1954" actId="14100"/>
          <ac:spMkLst>
            <pc:docMk/>
            <pc:sldMk cId="3567067790" sldId="260"/>
            <ac:spMk id="5" creationId="{BE22EE19-9DF4-BDB9-A41E-B33C6C894BEC}"/>
          </ac:spMkLst>
        </pc:spChg>
        <pc:picChg chg="add mod">
          <ac:chgData name="Abhinay Kumar" userId="735ec4d1-e53d-4f94-ba10-31dafe119768" providerId="ADAL" clId="{9C4A6E4E-08B1-47AC-B11A-F71223C38C6F}" dt="2024-05-12T08:34:42.422" v="652" actId="1076"/>
          <ac:picMkLst>
            <pc:docMk/>
            <pc:sldMk cId="3567067790" sldId="260"/>
            <ac:picMk id="7" creationId="{3181D9BC-83F2-31A4-33C1-B1FD077111E1}"/>
          </ac:picMkLst>
        </pc:picChg>
      </pc:sldChg>
      <pc:sldChg chg="addSp delSp modSp new mod ord">
        <pc:chgData name="Abhinay Kumar" userId="735ec4d1-e53d-4f94-ba10-31dafe119768" providerId="ADAL" clId="{9C4A6E4E-08B1-47AC-B11A-F71223C38C6F}" dt="2024-05-12T09:41:02.157" v="2175" actId="20577"/>
        <pc:sldMkLst>
          <pc:docMk/>
          <pc:sldMk cId="2622992483" sldId="261"/>
        </pc:sldMkLst>
        <pc:spChg chg="del">
          <ac:chgData name="Abhinay Kumar" userId="735ec4d1-e53d-4f94-ba10-31dafe119768" providerId="ADAL" clId="{9C4A6E4E-08B1-47AC-B11A-F71223C38C6F}" dt="2024-05-12T08:41:55.306" v="925" actId="478"/>
          <ac:spMkLst>
            <pc:docMk/>
            <pc:sldMk cId="2622992483" sldId="261"/>
            <ac:spMk id="2" creationId="{8865DE50-9367-40D9-5878-5CD544112585}"/>
          </ac:spMkLst>
        </pc:spChg>
        <pc:spChg chg="del">
          <ac:chgData name="Abhinay Kumar" userId="735ec4d1-e53d-4f94-ba10-31dafe119768" providerId="ADAL" clId="{9C4A6E4E-08B1-47AC-B11A-F71223C38C6F}" dt="2024-05-12T08:41:53.586" v="924" actId="478"/>
          <ac:spMkLst>
            <pc:docMk/>
            <pc:sldMk cId="2622992483" sldId="261"/>
            <ac:spMk id="3" creationId="{1FFC9D1E-B35D-2FC7-CD94-4F94160500BF}"/>
          </ac:spMkLst>
        </pc:spChg>
        <pc:spChg chg="add mod">
          <ac:chgData name="Abhinay Kumar" userId="735ec4d1-e53d-4f94-ba10-31dafe119768" providerId="ADAL" clId="{9C4A6E4E-08B1-47AC-B11A-F71223C38C6F}" dt="2024-05-12T08:56:49.182" v="1884" actId="208"/>
          <ac:spMkLst>
            <pc:docMk/>
            <pc:sldMk cId="2622992483" sldId="261"/>
            <ac:spMk id="4" creationId="{D5F40A09-E4F4-8BC3-78F5-F63CC08F88DC}"/>
          </ac:spMkLst>
        </pc:spChg>
        <pc:spChg chg="add del mod">
          <ac:chgData name="Abhinay Kumar" userId="735ec4d1-e53d-4f94-ba10-31dafe119768" providerId="ADAL" clId="{9C4A6E4E-08B1-47AC-B11A-F71223C38C6F}" dt="2024-05-12T08:46:47.047" v="1000" actId="47"/>
          <ac:spMkLst>
            <pc:docMk/>
            <pc:sldMk cId="2622992483" sldId="261"/>
            <ac:spMk id="5" creationId="{0B0CA6DA-C4EA-A005-747A-FB734C818890}"/>
          </ac:spMkLst>
        </pc:spChg>
        <pc:spChg chg="add mod">
          <ac:chgData name="Abhinay Kumar" userId="735ec4d1-e53d-4f94-ba10-31dafe119768" providerId="ADAL" clId="{9C4A6E4E-08B1-47AC-B11A-F71223C38C6F}" dt="2024-05-12T09:41:02.157" v="2175" actId="20577"/>
          <ac:spMkLst>
            <pc:docMk/>
            <pc:sldMk cId="2622992483" sldId="261"/>
            <ac:spMk id="6" creationId="{805B5B87-4E83-6F3D-B230-B23A3A1C68EF}"/>
          </ac:spMkLst>
        </pc:spChg>
        <pc:spChg chg="add mod">
          <ac:chgData name="Abhinay Kumar" userId="735ec4d1-e53d-4f94-ba10-31dafe119768" providerId="ADAL" clId="{9C4A6E4E-08B1-47AC-B11A-F71223C38C6F}" dt="2024-05-12T08:58:46.687" v="1950" actId="20577"/>
          <ac:spMkLst>
            <pc:docMk/>
            <pc:sldMk cId="2622992483" sldId="261"/>
            <ac:spMk id="7" creationId="{88113B36-620F-D364-CE4B-69503F6BBD0B}"/>
          </ac:spMkLst>
        </pc:spChg>
        <pc:spChg chg="add del mod">
          <ac:chgData name="Abhinay Kumar" userId="735ec4d1-e53d-4f94-ba10-31dafe119768" providerId="ADAL" clId="{9C4A6E4E-08B1-47AC-B11A-F71223C38C6F}" dt="2024-05-12T08:58:28.171" v="1917" actId="478"/>
          <ac:spMkLst>
            <pc:docMk/>
            <pc:sldMk cId="2622992483" sldId="261"/>
            <ac:spMk id="8" creationId="{7BD5771A-9B85-D1D8-BAF5-2503FED75A7B}"/>
          </ac:spMkLst>
        </pc:spChg>
        <pc:spChg chg="add del mod">
          <ac:chgData name="Abhinay Kumar" userId="735ec4d1-e53d-4f94-ba10-31dafe119768" providerId="ADAL" clId="{9C4A6E4E-08B1-47AC-B11A-F71223C38C6F}" dt="2024-05-12T09:07:01.376" v="2098" actId="478"/>
          <ac:spMkLst>
            <pc:docMk/>
            <pc:sldMk cId="2622992483" sldId="261"/>
            <ac:spMk id="9" creationId="{FFB21D5F-D78A-BC6C-0443-A7DC1D66B224}"/>
          </ac:spMkLst>
        </pc:spChg>
        <pc:spChg chg="add mod">
          <ac:chgData name="Abhinay Kumar" userId="735ec4d1-e53d-4f94-ba10-31dafe119768" providerId="ADAL" clId="{9C4A6E4E-08B1-47AC-B11A-F71223C38C6F}" dt="2024-05-12T09:07:16.517" v="2102" actId="14100"/>
          <ac:spMkLst>
            <pc:docMk/>
            <pc:sldMk cId="2622992483" sldId="261"/>
            <ac:spMk id="10" creationId="{55CB3F48-1487-5468-723F-3E3691763262}"/>
          </ac:spMkLst>
        </pc:spChg>
        <pc:picChg chg="add del mod">
          <ac:chgData name="Abhinay Kumar" userId="735ec4d1-e53d-4f94-ba10-31dafe119768" providerId="ADAL" clId="{9C4A6E4E-08B1-47AC-B11A-F71223C38C6F}" dt="2024-05-12T09:30:37.120" v="2169" actId="478"/>
          <ac:picMkLst>
            <pc:docMk/>
            <pc:sldMk cId="2622992483" sldId="261"/>
            <ac:picMk id="3" creationId="{4C9FA151-1D69-9517-39E5-79BAA41269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A5656-1FAD-4C59-B81C-9E029CAEEEF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4C83-970A-4F75-8938-6575AE1D5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F4C83-970A-4F75-8938-6575AE1D56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CC03-C85B-4917-05BD-1885D8374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D0C4B-D792-2027-EBA0-00D840F2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6186-C139-BF29-191D-B8CE46D5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74C9-580D-DECB-6F18-CC69D343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C7C1-0DD0-861D-CB14-5125CB4A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DD23-03B5-0766-EFA3-BDFF49B8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F5CA3-4238-970C-8481-9A31C502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4C09-E61E-571E-D6FD-C3DEBA22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0817-4511-795D-668F-2AD232F7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5F17-2194-92DF-6330-4D7CC39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95B22-AF36-B1BC-682C-491D822C3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F184C-D575-F378-371D-5D0A69AB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B0B2-3932-BED8-9D46-6A49817C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155E-44D1-8AF1-3DE8-B6472D59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BCE6-32D7-7F1D-9DFC-2B0DDFDF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3F3-08FA-7022-1C1B-397FA6EF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BAF7-CE12-782D-BFDC-42DA9C8D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2B87-E253-93F1-C873-127BBE2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E845-77B0-632D-F057-3575B6A0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334D-5A10-6260-7D67-D70AFF54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02BD-F181-9CD4-0D13-FA7BBC1B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51C12-34B6-630A-EA5B-174B3FBB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8325-DC0C-D6E8-36E2-BD0DF86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3903-E74E-4DE2-E307-F9EE418C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001A-2E0E-3961-B9B0-B4573B2D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6359-4403-E8B5-AB21-70AC62D0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6BD2-505C-9D3C-6D75-FA79DDE9C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955B-2019-5288-9A10-84D3A9168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B4DC7-29C4-6BBE-FAD7-F58FAF50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29BEF-E40B-7DCB-A4AF-05F6F489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BF796-FA95-8B2E-1F28-8AD49A10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FB8D-1A78-AD74-D055-5F115772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B3D47-DFD5-D6E3-64E4-20ADF248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9F4CD-25F1-2820-0C8F-07AB4CF2E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64CCE-C582-E2B5-B60D-DF0AA5C86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E4AE4-B39F-46C8-A5C3-2868BC6AA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0AAE1-C313-4B79-13C0-594A7C35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77315-845E-5D4F-D8BC-1B693500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5B6F6-1D2F-E7EF-1AD9-0B6AB1C3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6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D8DD-4811-E080-1A27-C1CEBD21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3DDB-7AF1-943A-868C-CC7338D8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EBA71-F386-1FC7-8EEF-F119690B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428C-9B2A-52C3-79C9-D800BC7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4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247E8-8EB0-E9C1-EE36-23093252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A0CF5-0055-6038-6E06-93FB2B45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34E7B-3337-C333-EAC2-8C284F66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7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7BB2-4130-6C8C-1B7F-F83E8878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1A9E-480F-3F4D-FD8B-F5DB74EC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68D4F-B2D4-91B9-4EF1-7D093B7C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49C7-4EDE-6EF6-B2A3-B83A7A2A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997F-6FEB-6D9C-E0C7-FE7005BF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223C-1D06-0356-C666-C9A572BD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0C0-F07E-7434-4CC6-973DE0BE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6B6A3-4ABB-E428-BF4C-4F8A13CF2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288A9-AB66-41EE-2F59-73EFC8D6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ABECB-1E82-0DE8-B6F5-FAC83A27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128DA-CA56-E381-D60A-7D815A8F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D931-D7F4-8E10-E0BD-1DC274DC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CCD-1DEF-B3AE-3C14-E26C2F84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89222-F577-90F8-9103-4E7B8F87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933-A369-2E83-12F1-80FB92DCB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46976-1A3D-4DED-B3F3-77E6D608887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A2EE-9CFE-155B-827D-C4C4D7C9C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E726-828D-A842-2DCE-0CFCDAA7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AB013-59A4-4368-958E-49E6092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40A09-E4F4-8BC3-78F5-F63CC08F88DC}"/>
              </a:ext>
            </a:extLst>
          </p:cNvPr>
          <p:cNvSpPr txBox="1"/>
          <p:nvPr/>
        </p:nvSpPr>
        <p:spPr>
          <a:xfrm>
            <a:off x="1" y="0"/>
            <a:ext cx="12191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Instrument Control Requirements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B5B87-4E83-6F3D-B230-B23A3A1C68EF}"/>
              </a:ext>
            </a:extLst>
          </p:cNvPr>
          <p:cNvSpPr txBox="1"/>
          <p:nvPr/>
        </p:nvSpPr>
        <p:spPr>
          <a:xfrm>
            <a:off x="1" y="740991"/>
            <a:ext cx="121919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Ability to set joint limits in individual instruments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Independent scaling factors for instruments in orientation and grip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Roll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Pitch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Yaw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Grip open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Grip closing angle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Model and </a:t>
            </a: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tool frame and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“hand control” according to instrument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Instrument control logic and parameters (Yaw, Pitch &amp; Grip) independent of actuators (separate parameters depending upon actuator to achieve the motion and force requirements)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13B36-620F-D364-CE4B-69503F6BBD0B}"/>
              </a:ext>
            </a:extLst>
          </p:cNvPr>
          <p:cNvSpPr txBox="1"/>
          <p:nvPr/>
        </p:nvSpPr>
        <p:spPr>
          <a:xfrm>
            <a:off x="6525086" y="0"/>
            <a:ext cx="5666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Date: 12-05-2024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5771A-9B85-D1D8-BAF5-2503FED75A7B}"/>
              </a:ext>
            </a:extLst>
          </p:cNvPr>
          <p:cNvSpPr txBox="1"/>
          <p:nvPr/>
        </p:nvSpPr>
        <p:spPr>
          <a:xfrm>
            <a:off x="1" y="371659"/>
            <a:ext cx="12191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B3F48-1487-5468-723F-3E3691763262}"/>
              </a:ext>
            </a:extLst>
          </p:cNvPr>
          <p:cNvSpPr txBox="1"/>
          <p:nvPr/>
        </p:nvSpPr>
        <p:spPr>
          <a:xfrm>
            <a:off x="0" y="3295536"/>
            <a:ext cx="12192000" cy="3562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99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software developer&#10;&#10;Description automatically generated with medium confidence">
            <a:extLst>
              <a:ext uri="{FF2B5EF4-FFF2-40B4-BE49-F238E27FC236}">
                <a16:creationId xmlns:a16="http://schemas.microsoft.com/office/drawing/2014/main" id="{754FD330-90DC-5F94-E6E8-B5ACA4D73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127366" cy="685800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8312F-C278-31FC-C6B1-BCB456F21D09}"/>
                  </a:ext>
                </a:extLst>
              </p:cNvPr>
              <p:cNvSpPr txBox="1"/>
              <p:nvPr/>
            </p:nvSpPr>
            <p:spPr>
              <a:xfrm>
                <a:off x="6127366" y="639149"/>
                <a:ext cx="6064634" cy="4178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Mechanism Type: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Working mechanism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Parameters: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Dimensions and arrangement of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Links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Pulleys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cables etc.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Specifications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 limits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Roll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Pitch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Yaw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(max)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force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Any other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Input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shaping / </a:t>
                </a: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scaling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for changing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ensitivity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motion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distal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Surgeon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Command</m:t>
                        </m:r>
                      </m:den>
                    </m:f>
                  </m:oMath>
                </a14:m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8312F-C278-31FC-C6B1-BCB456F21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366" y="639149"/>
                <a:ext cx="6064634" cy="4178901"/>
              </a:xfrm>
              <a:prstGeom prst="rect">
                <a:avLst/>
              </a:prstGeom>
              <a:blipFill>
                <a:blip r:embed="rId3"/>
                <a:stretch>
                  <a:fillRect l="-301" t="-2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546DC0-D818-B4A5-2845-CC4564B0DA7C}"/>
              </a:ext>
            </a:extLst>
          </p:cNvPr>
          <p:cNvSpPr txBox="1"/>
          <p:nvPr/>
        </p:nvSpPr>
        <p:spPr>
          <a:xfrm>
            <a:off x="6127366" y="0"/>
            <a:ext cx="6064634" cy="639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solidFill>
                  <a:sysClr val="windowText" lastClr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Inverse Kinematics Flow Chart (</a:t>
            </a:r>
            <a:r>
              <a:rPr lang="en-US" sz="1600" kern="100" dirty="0">
                <a:solidFill>
                  <a:sysClr val="windowText" lastClr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Process Output</a:t>
            </a:r>
            <a:r>
              <a:rPr lang="en-US" sz="1600" b="1" kern="100" dirty="0">
                <a:solidFill>
                  <a:sysClr val="windowText" lastClr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):</a:t>
            </a:r>
            <a:r>
              <a:rPr lang="en-US" sz="1600" kern="100" dirty="0">
                <a:solidFill>
                  <a:sysClr val="windowText" lastClr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For calculating actuator commands.</a:t>
            </a:r>
            <a:endParaRPr lang="en-IN" sz="1600" kern="100" dirty="0">
              <a:solidFill>
                <a:sysClr val="windowText" lastClr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0AF04-4011-7275-662C-1D2AB6EA4E2C}"/>
              </a:ext>
            </a:extLst>
          </p:cNvPr>
          <p:cNvSpPr txBox="1"/>
          <p:nvPr/>
        </p:nvSpPr>
        <p:spPr>
          <a:xfrm>
            <a:off x="6127366" y="4818050"/>
            <a:ext cx="6064634" cy="203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358FC6-B8E1-B635-34E4-D48D9BC5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1" y="0"/>
            <a:ext cx="331137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F5797-FD8A-7027-906E-DF4D6584A428}"/>
              </a:ext>
            </a:extLst>
          </p:cNvPr>
          <p:cNvSpPr txBox="1"/>
          <p:nvPr/>
        </p:nvSpPr>
        <p:spPr>
          <a:xfrm>
            <a:off x="3879542" y="0"/>
            <a:ext cx="8312458" cy="639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Forward Kinematics Flow Chart (</a:t>
            </a:r>
            <a:r>
              <a:rPr lang="en-US" sz="1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Process Input</a:t>
            </a:r>
            <a:r>
              <a:rPr lang="en-US" sz="16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r>
              <a:rPr lang="en-IN" sz="1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For Visualization and feedback, during disable / enable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3CA25D-7E33-5D62-7036-723D20AF2393}"/>
                  </a:ext>
                </a:extLst>
              </p:cNvPr>
              <p:cNvSpPr txBox="1"/>
              <p:nvPr/>
            </p:nvSpPr>
            <p:spPr>
              <a:xfrm>
                <a:off x="3879542" y="639149"/>
                <a:ext cx="8312458" cy="3932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Mechanism Type: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Working mechanism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Parameters: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Dimensions and arrangement of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Links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Pulleys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cables etc.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Specifications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 limits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Roll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Pitch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Yaw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(max)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force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Any other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Input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shaping / </a:t>
                </a: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scaling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for changing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ensitivity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motion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distal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Surgeon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Command</m:t>
                        </m:r>
                      </m:den>
                    </m:f>
                  </m:oMath>
                </a14:m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3CA25D-7E33-5D62-7036-723D20AF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42" y="639149"/>
                <a:ext cx="8312458" cy="3932680"/>
              </a:xfrm>
              <a:prstGeom prst="rect">
                <a:avLst/>
              </a:prstGeom>
              <a:blipFill>
                <a:blip r:embed="rId4"/>
                <a:stretch>
                  <a:fillRect l="-220" t="-3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2983ED-EB60-94BD-411C-4D5ADB89B886}"/>
              </a:ext>
            </a:extLst>
          </p:cNvPr>
          <p:cNvSpPr txBox="1"/>
          <p:nvPr/>
        </p:nvSpPr>
        <p:spPr>
          <a:xfrm>
            <a:off x="3879541" y="4573983"/>
            <a:ext cx="8312457" cy="2284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2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3181D9BC-83F2-31A4-33C1-B1FD0771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924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28D44-3224-04C8-665F-7B2CD4FD12DC}"/>
              </a:ext>
            </a:extLst>
          </p:cNvPr>
          <p:cNvSpPr txBox="1"/>
          <p:nvPr/>
        </p:nvSpPr>
        <p:spPr>
          <a:xfrm>
            <a:off x="7839249" y="0"/>
            <a:ext cx="43527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Input Shaping Flow Chart (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Process Output &amp; Input</a:t>
            </a:r>
            <a:r>
              <a:rPr lang="en-US" sz="1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For Limiting, scaling / manipulating user command</a:t>
            </a:r>
            <a:endParaRPr lang="en-IN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E7A464-2209-F6D0-531F-551ED636B35A}"/>
                  </a:ext>
                </a:extLst>
              </p:cNvPr>
              <p:cNvSpPr txBox="1"/>
              <p:nvPr/>
            </p:nvSpPr>
            <p:spPr>
              <a:xfrm>
                <a:off x="7839249" y="830997"/>
                <a:ext cx="4352752" cy="46713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Mechanism Type: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Working mechanism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Parameters: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Dimensions and arrangement of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Links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Pulleys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cables etc.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Specifications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 limits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Roll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Pitch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Yaw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(max)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force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Any other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Input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shaping / </a:t>
                </a: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scaling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for changing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ensitivity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motion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distal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Surgeon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Command</m:t>
                        </m:r>
                      </m:den>
                    </m:f>
                  </m:oMath>
                </a14:m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E7A464-2209-F6D0-531F-551ED636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49" y="830997"/>
                <a:ext cx="4352752" cy="4671343"/>
              </a:xfrm>
              <a:prstGeom prst="rect">
                <a:avLst/>
              </a:prstGeom>
              <a:blipFill>
                <a:blip r:embed="rId3"/>
                <a:stretch>
                  <a:fillRect l="-419" t="-260" r="-8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22EE19-9DF4-BDB9-A41E-B33C6C894BEC}"/>
              </a:ext>
            </a:extLst>
          </p:cNvPr>
          <p:cNvSpPr txBox="1"/>
          <p:nvPr/>
        </p:nvSpPr>
        <p:spPr>
          <a:xfrm>
            <a:off x="7839248" y="5502340"/>
            <a:ext cx="4352751" cy="135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99C2E1B-B91B-66D9-3B65-61D47CE9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25" y="338554"/>
            <a:ext cx="5465056" cy="6536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1DAEF-A025-F8B8-8EF1-15DFC27DC816}"/>
              </a:ext>
            </a:extLst>
          </p:cNvPr>
          <p:cNvSpPr txBox="1"/>
          <p:nvPr/>
        </p:nvSpPr>
        <p:spPr>
          <a:xfrm>
            <a:off x="1480" y="0"/>
            <a:ext cx="121905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Instrument Control Flow Chart</a:t>
            </a:r>
            <a:endParaRPr lang="en-IN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2747B0-F152-2FD7-7349-93AED8176438}"/>
                  </a:ext>
                </a:extLst>
              </p:cNvPr>
              <p:cNvSpPr txBox="1"/>
              <p:nvPr/>
            </p:nvSpPr>
            <p:spPr>
              <a:xfrm>
                <a:off x="7085281" y="338554"/>
                <a:ext cx="5106719" cy="4178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Mechanism Type: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Working mechanism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Parameters: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Dimensions and arrangement of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Links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Pulleys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cables etc.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Specifications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Joint limits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Roll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Pitch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Yaw (min, max)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(max)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Grip force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Any other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Input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shaping / </a:t>
                </a: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scaling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 for changing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ensitivity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motion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distal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Surgeon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Command</m:t>
                        </m:r>
                      </m:den>
                    </m:f>
                  </m:oMath>
                </a14:m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2747B0-F152-2FD7-7349-93AED817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81" y="338554"/>
                <a:ext cx="5106719" cy="4178901"/>
              </a:xfrm>
              <a:prstGeom prst="rect">
                <a:avLst/>
              </a:prstGeom>
              <a:blipFill>
                <a:blip r:embed="rId3"/>
                <a:stretch>
                  <a:fillRect l="-357" t="-2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2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355</Words>
  <Application>Microsoft Office PowerPoint</Application>
  <PresentationFormat>Widescreen</PresentationFormat>
  <Paragraphs>76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Abhinay Kumar</dc:creator>
  <cp:lastModifiedBy>Abhinay Kumar</cp:lastModifiedBy>
  <cp:revision>1</cp:revision>
  <dcterms:created xsi:type="dcterms:W3CDTF">2024-05-11T05:57:55Z</dcterms:created>
  <dcterms:modified xsi:type="dcterms:W3CDTF">2024-05-12T09:41:03Z</dcterms:modified>
</cp:coreProperties>
</file>