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A0521E9-81E7-4B65-8B8E-D247660B1512}" type="datetimeFigureOut">
              <a:rPr lang="en-IN" smtClean="0"/>
              <a:t>10-03-2023</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58ACCA85-BBB7-408C-B5BA-7EBAB6AB427E}"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61073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0521E9-81E7-4B65-8B8E-D247660B1512}"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ACCA85-BBB7-408C-B5BA-7EBAB6AB427E}" type="slidenum">
              <a:rPr lang="en-IN" smtClean="0"/>
              <a:t>‹#›</a:t>
            </a:fld>
            <a:endParaRPr lang="en-IN"/>
          </a:p>
        </p:txBody>
      </p:sp>
    </p:spTree>
    <p:extLst>
      <p:ext uri="{BB962C8B-B14F-4D97-AF65-F5344CB8AC3E}">
        <p14:creationId xmlns:p14="http://schemas.microsoft.com/office/powerpoint/2010/main" val="2762183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0521E9-81E7-4B65-8B8E-D247660B1512}"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ACCA85-BBB7-408C-B5BA-7EBAB6AB427E}" type="slidenum">
              <a:rPr lang="en-IN" smtClean="0"/>
              <a:t>‹#›</a:t>
            </a:fld>
            <a:endParaRPr lang="en-IN"/>
          </a:p>
        </p:txBody>
      </p:sp>
    </p:spTree>
    <p:extLst>
      <p:ext uri="{BB962C8B-B14F-4D97-AF65-F5344CB8AC3E}">
        <p14:creationId xmlns:p14="http://schemas.microsoft.com/office/powerpoint/2010/main" val="4075193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0521E9-81E7-4B65-8B8E-D247660B1512}"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ACCA85-BBB7-408C-B5BA-7EBAB6AB427E}" type="slidenum">
              <a:rPr lang="en-IN" smtClean="0"/>
              <a:t>‹#›</a:t>
            </a:fld>
            <a:endParaRPr lang="en-IN"/>
          </a:p>
        </p:txBody>
      </p:sp>
    </p:spTree>
    <p:extLst>
      <p:ext uri="{BB962C8B-B14F-4D97-AF65-F5344CB8AC3E}">
        <p14:creationId xmlns:p14="http://schemas.microsoft.com/office/powerpoint/2010/main" val="98029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0521E9-81E7-4B65-8B8E-D247660B1512}"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ACCA85-BBB7-408C-B5BA-7EBAB6AB427E}"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9155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A0521E9-81E7-4B65-8B8E-D247660B1512}" type="datetimeFigureOut">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ACCA85-BBB7-408C-B5BA-7EBAB6AB427E}" type="slidenum">
              <a:rPr lang="en-IN" smtClean="0"/>
              <a:t>‹#›</a:t>
            </a:fld>
            <a:endParaRPr lang="en-IN"/>
          </a:p>
        </p:txBody>
      </p:sp>
    </p:spTree>
    <p:extLst>
      <p:ext uri="{BB962C8B-B14F-4D97-AF65-F5344CB8AC3E}">
        <p14:creationId xmlns:p14="http://schemas.microsoft.com/office/powerpoint/2010/main" val="3301431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A0521E9-81E7-4B65-8B8E-D247660B1512}" type="datetimeFigureOut">
              <a:rPr lang="en-IN" smtClean="0"/>
              <a:t>10-03-2023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ACCA85-BBB7-408C-B5BA-7EBAB6AB427E}" type="slidenum">
              <a:rPr lang="en-IN" smtClean="0"/>
              <a:t>‹#›</a:t>
            </a:fld>
            <a:endParaRPr lang="en-IN"/>
          </a:p>
        </p:txBody>
      </p:sp>
    </p:spTree>
    <p:extLst>
      <p:ext uri="{BB962C8B-B14F-4D97-AF65-F5344CB8AC3E}">
        <p14:creationId xmlns:p14="http://schemas.microsoft.com/office/powerpoint/2010/main" val="1228774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A0521E9-81E7-4B65-8B8E-D247660B1512}" type="datetimeFigureOut">
              <a:rPr lang="en-IN" smtClean="0"/>
              <a:t>10-03-2023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ACCA85-BBB7-408C-B5BA-7EBAB6AB427E}" type="slidenum">
              <a:rPr lang="en-IN" smtClean="0"/>
              <a:t>‹#›</a:t>
            </a:fld>
            <a:endParaRPr lang="en-IN"/>
          </a:p>
        </p:txBody>
      </p:sp>
    </p:spTree>
    <p:extLst>
      <p:ext uri="{BB962C8B-B14F-4D97-AF65-F5344CB8AC3E}">
        <p14:creationId xmlns:p14="http://schemas.microsoft.com/office/powerpoint/2010/main" val="3309559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0521E9-81E7-4B65-8B8E-D247660B1512}" type="datetimeFigureOut">
              <a:rPr lang="en-IN" smtClean="0"/>
              <a:t>10-03-2023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ACCA85-BBB7-408C-B5BA-7EBAB6AB427E}" type="slidenum">
              <a:rPr lang="en-IN" smtClean="0"/>
              <a:t>‹#›</a:t>
            </a:fld>
            <a:endParaRPr lang="en-IN"/>
          </a:p>
        </p:txBody>
      </p:sp>
    </p:spTree>
    <p:extLst>
      <p:ext uri="{BB962C8B-B14F-4D97-AF65-F5344CB8AC3E}">
        <p14:creationId xmlns:p14="http://schemas.microsoft.com/office/powerpoint/2010/main" val="538443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A0521E9-81E7-4B65-8B8E-D247660B1512}" type="datetimeFigureOut">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ACCA85-BBB7-408C-B5BA-7EBAB6AB427E}" type="slidenum">
              <a:rPr lang="en-IN" smtClean="0"/>
              <a:t>‹#›</a:t>
            </a:fld>
            <a:endParaRPr lang="en-IN"/>
          </a:p>
        </p:txBody>
      </p:sp>
    </p:spTree>
    <p:extLst>
      <p:ext uri="{BB962C8B-B14F-4D97-AF65-F5344CB8AC3E}">
        <p14:creationId xmlns:p14="http://schemas.microsoft.com/office/powerpoint/2010/main" val="2616062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A0521E9-81E7-4B65-8B8E-D247660B1512}" type="datetimeFigureOut">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ACCA85-BBB7-408C-B5BA-7EBAB6AB427E}" type="slidenum">
              <a:rPr lang="en-IN" smtClean="0"/>
              <a:t>‹#›</a:t>
            </a:fld>
            <a:endParaRPr lang="en-IN"/>
          </a:p>
        </p:txBody>
      </p:sp>
    </p:spTree>
    <p:extLst>
      <p:ext uri="{BB962C8B-B14F-4D97-AF65-F5344CB8AC3E}">
        <p14:creationId xmlns:p14="http://schemas.microsoft.com/office/powerpoint/2010/main" val="2449866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A0521E9-81E7-4B65-8B8E-D247660B1512}" type="datetimeFigureOut">
              <a:rPr lang="en-IN" smtClean="0"/>
              <a:t>10-03-2023</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58ACCA85-BBB7-408C-B5BA-7EBAB6AB427E}" type="slidenum">
              <a:rPr lang="en-IN" smtClean="0"/>
              <a:t>‹#›</a:t>
            </a:fld>
            <a:endParaRPr lang="en-IN"/>
          </a:p>
        </p:txBody>
      </p:sp>
    </p:spTree>
    <p:extLst>
      <p:ext uri="{BB962C8B-B14F-4D97-AF65-F5344CB8AC3E}">
        <p14:creationId xmlns:p14="http://schemas.microsoft.com/office/powerpoint/2010/main" val="59596434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9016" y="167054"/>
            <a:ext cx="4451730" cy="769441"/>
          </a:xfrm>
          <a:prstGeom prst="rect">
            <a:avLst/>
          </a:prstGeom>
          <a:noFill/>
        </p:spPr>
        <p:txBody>
          <a:bodyPr wrap="square" lIns="91440" tIns="45720" rIns="91440" bIns="45720">
            <a:spAutoFit/>
          </a:bodyPr>
          <a:lstStyle/>
          <a:p>
            <a:pPr algn="ctr"/>
            <a:r>
              <a:rPr lang="en-US" sz="4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Controller</a:t>
            </a:r>
            <a:endParaRPr lang="en-US" sz="4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 name="TextBox 4"/>
          <p:cNvSpPr txBox="1"/>
          <p:nvPr/>
        </p:nvSpPr>
        <p:spPr>
          <a:xfrm>
            <a:off x="931984" y="936495"/>
            <a:ext cx="9258301" cy="830997"/>
          </a:xfrm>
          <a:prstGeom prst="rect">
            <a:avLst/>
          </a:prstGeom>
          <a:noFill/>
        </p:spPr>
        <p:txBody>
          <a:bodyPr wrap="square" rtlCol="0">
            <a:spAutoFit/>
          </a:bodyPr>
          <a:lstStyle/>
          <a:p>
            <a:r>
              <a:rPr lang="en-GB" sz="1600" dirty="0" smtClean="0"/>
              <a:t>Controller can group related request handling logic separately. Instead of defining all of your request handling logic as callbacks in route or route files, you may wish to organize this behaviour using </a:t>
            </a:r>
            <a:r>
              <a:rPr lang="en-GB" sz="1600" dirty="0" smtClean="0">
                <a:solidFill>
                  <a:srgbClr val="00B050"/>
                </a:solidFill>
              </a:rPr>
              <a:t>Controller</a:t>
            </a:r>
            <a:r>
              <a:rPr lang="en-GB" sz="1600" dirty="0" smtClean="0"/>
              <a:t> modules</a:t>
            </a:r>
            <a:endParaRPr lang="en-IN" sz="1600" dirty="0"/>
          </a:p>
        </p:txBody>
      </p:sp>
    </p:spTree>
    <p:extLst>
      <p:ext uri="{BB962C8B-B14F-4D97-AF65-F5344CB8AC3E}">
        <p14:creationId xmlns:p14="http://schemas.microsoft.com/office/powerpoint/2010/main" val="2738182705"/>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6</TotalTime>
  <Words>37</Words>
  <Application>Microsoft Office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Century Schoolbook</vt:lpstr>
      <vt:lpstr>Wingdings 2</vt:lpstr>
      <vt:lpstr>View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dc:creator>
  <cp:lastModifiedBy>Abhi</cp:lastModifiedBy>
  <cp:revision>1</cp:revision>
  <dcterms:created xsi:type="dcterms:W3CDTF">2023-03-10T15:54:39Z</dcterms:created>
  <dcterms:modified xsi:type="dcterms:W3CDTF">2023-03-10T16:00:49Z</dcterms:modified>
</cp:coreProperties>
</file>