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58" r:id="rId8"/>
    <p:sldId id="264" r:id="rId9"/>
    <p:sldId id="267" r:id="rId10"/>
    <p:sldId id="269" r:id="rId11"/>
    <p:sldId id="268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795676" cy="1243584"/>
          </a:xfrm>
        </p:spPr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3340054" cy="4015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express </a:t>
            </a:r>
            <a:r>
              <a:rPr lang="en-US" dirty="0" err="1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100" y="0"/>
            <a:ext cx="5302689" cy="85905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Route Parameter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695" y="5733184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777" y="1116085"/>
            <a:ext cx="783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Route parameter are named URL segments that are used to </a:t>
            </a:r>
            <a:r>
              <a:rPr lang="en-US" dirty="0" smtClean="0">
                <a:solidFill>
                  <a:schemeClr val="bg1"/>
                </a:solidFill>
              </a:rPr>
              <a:t>capture </a:t>
            </a:r>
            <a:r>
              <a:rPr lang="en-GB" dirty="0">
                <a:solidFill>
                  <a:schemeClr val="bg1"/>
                </a:solidFill>
              </a:rPr>
              <a:t>the values specified at their position in the URL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777" y="1762416"/>
            <a:ext cx="835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The captured values are populated in the </a:t>
            </a:r>
            <a:r>
              <a:rPr lang="en-GB" dirty="0" err="1" smtClean="0">
                <a:solidFill>
                  <a:schemeClr val="bg1"/>
                </a:solidFill>
              </a:rPr>
              <a:t>req.params</a:t>
            </a:r>
            <a:r>
              <a:rPr lang="en-GB" dirty="0" smtClean="0">
                <a:solidFill>
                  <a:schemeClr val="bg1"/>
                </a:solidFill>
              </a:rPr>
              <a:t> object, with the name of the route parameter specified in the path as their respective keys.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777" y="2436805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The name of route parameters must be up of “word characters” ([A-Z,a-z,0-9]).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777" y="29842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Examples:-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279" y="3531731"/>
            <a:ext cx="10097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/student/:id				// www.abhibhaiya.com/student/15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/product/:category/:id			// www.abhibhaiya.com/product/mobile/10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/product/order/:year/and/:month		// www.abhibhaiya.com/product/order/2023/and/Dec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/train/:from-:to				// www.abhibhaiya.com/train/bilaspur-raipur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/location/:</a:t>
            </a:r>
            <a:r>
              <a:rPr lang="en-GB" dirty="0" err="1" smtClean="0">
                <a:solidFill>
                  <a:schemeClr val="bg1"/>
                </a:solidFill>
              </a:rPr>
              <a:t>state.:city</a:t>
            </a:r>
            <a:r>
              <a:rPr lang="en-GB" dirty="0" smtClean="0">
                <a:solidFill>
                  <a:schemeClr val="bg1"/>
                </a:solidFill>
              </a:rPr>
              <a:t>			// www.abhibhaiya.com/location/cg.mungeli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090" y="5484055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req.params</a:t>
            </a:r>
            <a:r>
              <a:rPr lang="en-GB" dirty="0" smtClean="0">
                <a:solidFill>
                  <a:schemeClr val="bg1"/>
                </a:solidFill>
              </a:rPr>
              <a:t> = {“</a:t>
            </a:r>
            <a:r>
              <a:rPr lang="en-GB" dirty="0" err="1" smtClean="0">
                <a:solidFill>
                  <a:schemeClr val="bg1"/>
                </a:solidFill>
              </a:rPr>
              <a:t>state”:”cg</a:t>
            </a:r>
            <a:r>
              <a:rPr lang="en-GB" dirty="0" smtClean="0">
                <a:solidFill>
                  <a:schemeClr val="bg1"/>
                </a:solidFill>
              </a:rPr>
              <a:t>”, “city”:”</a:t>
            </a:r>
            <a:r>
              <a:rPr lang="en-GB" dirty="0" err="1" smtClean="0">
                <a:solidFill>
                  <a:schemeClr val="bg1"/>
                </a:solidFill>
              </a:rPr>
              <a:t>mungeli</a:t>
            </a:r>
            <a:r>
              <a:rPr lang="en-GB" dirty="0" smtClean="0">
                <a:solidFill>
                  <a:schemeClr val="bg1"/>
                </a:solidFill>
              </a:rPr>
              <a:t>“}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17" y="0"/>
            <a:ext cx="10763159" cy="77177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Route Parameter </a:t>
            </a:r>
            <a:r>
              <a:rPr lang="en-US" sz="4400" dirty="0" smtClean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44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RegX</a:t>
            </a:r>
            <a:endParaRPr lang="en-US" sz="44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017" y="947651"/>
            <a:ext cx="1021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To have more control over the exact string that can be matched by a route parameter, you can append a regular expression in parentheses ([ ]).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17" y="17698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Example:-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017" y="3017520"/>
            <a:ext cx="972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/student/:id([0-9]{2})		       // www.abhibhaiya.com/student/15</a:t>
            </a:r>
          </a:p>
          <a:p>
            <a:r>
              <a:rPr lang="en-GB" dirty="0">
                <a:solidFill>
                  <a:schemeClr val="bg1"/>
                </a:solidFill>
              </a:rPr>
              <a:t>/product/order/:year/and/:</a:t>
            </a:r>
            <a:r>
              <a:rPr lang="en-GB" dirty="0" smtClean="0">
                <a:solidFill>
                  <a:schemeClr val="bg1"/>
                </a:solidFill>
              </a:rPr>
              <a:t>month([a-z])     // www.abhibhaiya.com/product/order/2023/and/dec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/:type(</a:t>
            </a:r>
            <a:r>
              <a:rPr lang="en-GB" dirty="0" err="1" smtClean="0">
                <a:solidFill>
                  <a:schemeClr val="bg1"/>
                </a:solidFill>
              </a:rPr>
              <a:t>post|article</a:t>
            </a:r>
            <a:r>
              <a:rPr lang="en-GB" dirty="0" smtClean="0">
                <a:solidFill>
                  <a:schemeClr val="bg1"/>
                </a:solidFill>
              </a:rPr>
              <a:t>)/:id		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// www.abhibhaiya.com/article/23</a:t>
            </a:r>
          </a:p>
          <a:p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 txBox="1">
            <a:spLocks/>
          </p:cNvSpPr>
          <p:nvPr/>
        </p:nvSpPr>
        <p:spPr>
          <a:xfrm>
            <a:off x="1352307" y="66502"/>
            <a:ext cx="4902685" cy="77177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Route Parameter</a:t>
            </a:r>
            <a:endParaRPr lang="en-US" sz="44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59" y="838273"/>
            <a:ext cx="7852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app.param</a:t>
            </a:r>
            <a:r>
              <a:rPr lang="en-GB" dirty="0" smtClean="0">
                <a:solidFill>
                  <a:schemeClr val="bg1"/>
                </a:solidFill>
              </a:rPr>
              <a:t>() – The </a:t>
            </a:r>
            <a:r>
              <a:rPr lang="en-GB" dirty="0" err="1" smtClean="0">
                <a:solidFill>
                  <a:schemeClr val="bg1"/>
                </a:solidFill>
              </a:rPr>
              <a:t>app.param</a:t>
            </a:r>
            <a:r>
              <a:rPr lang="en-GB" dirty="0" smtClean="0">
                <a:solidFill>
                  <a:schemeClr val="bg1"/>
                </a:solidFill>
              </a:rPr>
              <a:t>() function is used to add the </a:t>
            </a:r>
            <a:r>
              <a:rPr lang="en-GB" dirty="0" err="1" smtClean="0">
                <a:solidFill>
                  <a:schemeClr val="bg1"/>
                </a:solidFill>
              </a:rPr>
              <a:t>callback</a:t>
            </a:r>
            <a:r>
              <a:rPr lang="en-GB" dirty="0" smtClean="0">
                <a:solidFill>
                  <a:schemeClr val="bg1"/>
                </a:solidFill>
              </a:rPr>
              <a:t> triggers to route parameters.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It is commonly used to check for the existence of the data requested related to the route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All </a:t>
            </a:r>
            <a:r>
              <a:rPr lang="en-GB" dirty="0" err="1" smtClean="0">
                <a:solidFill>
                  <a:schemeClr val="bg1"/>
                </a:solidFill>
              </a:rPr>
              <a:t>param</a:t>
            </a:r>
            <a:r>
              <a:rPr lang="en-GB" dirty="0" smtClean="0">
                <a:solidFill>
                  <a:schemeClr val="bg1"/>
                </a:solidFill>
              </a:rPr>
              <a:t> callbacks will be called before any handler of any route in which the </a:t>
            </a:r>
            <a:r>
              <a:rPr lang="en-GB" dirty="0" err="1" smtClean="0">
                <a:solidFill>
                  <a:schemeClr val="bg1"/>
                </a:solidFill>
              </a:rPr>
              <a:t>param</a:t>
            </a:r>
            <a:r>
              <a:rPr lang="en-GB" dirty="0" smtClean="0">
                <a:solidFill>
                  <a:schemeClr val="bg1"/>
                </a:solidFill>
              </a:rPr>
              <a:t> occurs, and the will each be called only once in a request-response cycle, even if the parameter if is matched in multiple routes.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060" y="349134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Syntax:-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098175"/>
            <a:ext cx="112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app.param</a:t>
            </a:r>
            <a:r>
              <a:rPr lang="en-GB" dirty="0" smtClean="0">
                <a:solidFill>
                  <a:schemeClr val="bg1"/>
                </a:solidFill>
              </a:rPr>
              <a:t>(name, </a:t>
            </a:r>
            <a:r>
              <a:rPr lang="en-GB" dirty="0" err="1" smtClean="0">
                <a:solidFill>
                  <a:schemeClr val="bg1"/>
                </a:solidFill>
              </a:rPr>
              <a:t>callback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app.param</a:t>
            </a:r>
            <a:r>
              <a:rPr lang="en-GB" dirty="0" smtClean="0">
                <a:solidFill>
                  <a:schemeClr val="bg1"/>
                </a:solidFill>
              </a:rPr>
              <a:t>([name1, name2,…], </a:t>
            </a:r>
            <a:r>
              <a:rPr lang="en-GB" dirty="0" err="1" smtClean="0">
                <a:solidFill>
                  <a:schemeClr val="bg1"/>
                </a:solidFill>
              </a:rPr>
              <a:t>callback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If name is an array, the </a:t>
            </a:r>
            <a:r>
              <a:rPr lang="en-GB" dirty="0" err="1" smtClean="0">
                <a:solidFill>
                  <a:schemeClr val="bg1"/>
                </a:solidFill>
              </a:rPr>
              <a:t>callback</a:t>
            </a:r>
            <a:r>
              <a:rPr lang="en-GB" dirty="0" smtClean="0">
                <a:solidFill>
                  <a:schemeClr val="bg1"/>
                </a:solidFill>
              </a:rPr>
              <a:t> trigger is registered for each parameter declared in it, in the order in which they are declared.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 txBox="1">
            <a:spLocks/>
          </p:cNvSpPr>
          <p:nvPr/>
        </p:nvSpPr>
        <p:spPr>
          <a:xfrm>
            <a:off x="1036423" y="191193"/>
            <a:ext cx="4902685" cy="77177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Route Parameter</a:t>
            </a:r>
            <a:endParaRPr lang="en-US" sz="44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Author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361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Office Theme</vt:lpstr>
      <vt:lpstr>Route Parameters</vt:lpstr>
      <vt:lpstr>Route Parameter</vt:lpstr>
      <vt:lpstr>Route Parameter with RegX</vt:lpstr>
      <vt:lpstr>PowerPoint Presentation</vt:lpstr>
      <vt:lpstr>PowerPoint Presentation</vt:lpstr>
      <vt:lpstr>Quote appears here  Lorem ipsum dolor sit amet, consectetuer adipiscing elit.”  - Author</vt:lpstr>
      <vt:lpstr>Thank You 1</vt:lpstr>
      <vt:lpstr>Thank You 2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2023-01-26T05:30:31Z</dcterms:created>
  <dcterms:modified xsi:type="dcterms:W3CDTF">2023-01-26T07:18:33Z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