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Corbel"/>
      <p:regular r:id="rId31"/>
      <p:bold r:id="rId32"/>
      <p:italic r:id="rId33"/>
      <p:boldItalic r:id="rId34"/>
    </p:embeddedFon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Corbel-italic.fntdata"/><Relationship Id="rId10" Type="http://schemas.openxmlformats.org/officeDocument/2006/relationships/slide" Target="slides/slide6.xml"/><Relationship Id="rId32" Type="http://schemas.openxmlformats.org/officeDocument/2006/relationships/font" Target="fonts/Corbel-bold.fntdata"/><Relationship Id="rId13" Type="http://schemas.openxmlformats.org/officeDocument/2006/relationships/slide" Target="slides/slide9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8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11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10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eginnersbook.com/2013/03/constructors-in-java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en-IN" sz="6600"/>
              <a:t>Classes and objects in java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IN" sz="2400">
                <a:solidFill>
                  <a:srgbClr val="1B5337"/>
                </a:solidFill>
                <a:latin typeface="Corbel"/>
                <a:ea typeface="Corbel"/>
                <a:cs typeface="Corbel"/>
                <a:sym typeface="Corbel"/>
              </a:rPr>
              <a:t>JAVA CONSTRUCTORS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261596" y="124285"/>
            <a:ext cx="11992550" cy="760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</a:pPr>
            <a:r>
              <a:rPr lang="en-I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Java Program to illustrate calling a no-argument constructor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import java.io.*;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class Test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int num;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String name;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t/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// this would be invoked while an object of that class is created.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Test()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{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System.out.println("Constructor called");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class GFG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 (String[] args)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{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Test obj = new Test(); // this would invoke default constructor. Default constructor provides the default values to the object l                                           							like 0, null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System.out.println(obj.name);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System.out.println(obj.num);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en-I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spcBef>
                <a:spcPts val="8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</a:pPr>
            <a:r>
              <a:t/>
            </a:r>
            <a:endParaRPr sz="11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9022080" y="1028862"/>
            <a:ext cx="2966720" cy="7565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: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 called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710214" y="2547891"/>
            <a:ext cx="2627790" cy="2663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1083076" y="5122416"/>
            <a:ext cx="3329126" cy="2663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80416" y="193050"/>
            <a:ext cx="1387856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Java Program to illustrate calling of parameterized constructor.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java.io.*;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data members of the class.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name;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id;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constructor would initialize data members with the values of passed arguments while object of that class.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Test(String name, int id)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this.name = name;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this.id = id;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MainTest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 (String[] args)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this would invoke the parameterized constructor.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Test obj = new Test("adam", 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System.out.println("Name :" + obj.name + " and Id :" + obj.id);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7684316" y="3781374"/>
            <a:ext cx="3011648" cy="3103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:adam and Id :1</a:t>
            </a: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115747" y="2090154"/>
            <a:ext cx="1229231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Does constructor return any value?</a:t>
            </a:r>
            <a:endParaRPr b="0" i="0"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There are no “return value” statements in constructor, but constructor returns current class instance. We can write ‘return’ inside a constructor.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rbel"/>
              <a:buNone/>
            </a:pPr>
            <a:r>
              <a:rPr b="1" lang="en-IN" sz="4000">
                <a:latin typeface="Corbel"/>
                <a:ea typeface="Corbel"/>
                <a:cs typeface="Corbel"/>
                <a:sym typeface="Corbel"/>
              </a:rPr>
              <a:t>Constructor Overloading</a:t>
            </a:r>
            <a:endParaRPr b="1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>
              <a:solidFill>
                <a:srgbClr val="22242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0" i="0" lang="en-IN" sz="2800">
                <a:solidFill>
                  <a:srgbClr val="222426"/>
                </a:solidFill>
                <a:latin typeface="Corbel"/>
                <a:ea typeface="Corbel"/>
                <a:cs typeface="Corbel"/>
                <a:sym typeface="Corbel"/>
              </a:rPr>
              <a:t>Like methods, </a:t>
            </a:r>
            <a:r>
              <a:rPr b="1" i="0" lang="en-IN" sz="2800" u="sng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constructors</a:t>
            </a:r>
            <a:r>
              <a:rPr b="0" i="0" lang="en-IN" sz="2800">
                <a:solidFill>
                  <a:srgbClr val="222426"/>
                </a:solidFill>
                <a:latin typeface="Corbel"/>
                <a:ea typeface="Corbel"/>
                <a:cs typeface="Corbel"/>
                <a:sym typeface="Corbel"/>
              </a:rPr>
              <a:t> can also be overloaded</a:t>
            </a:r>
            <a:endParaRPr sz="2800">
              <a:solidFill>
                <a:srgbClr val="22242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0" i="0" lang="en-IN" sz="2800">
                <a:solidFill>
                  <a:srgbClr val="222426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0" i="0" lang="en-IN" sz="2800">
                <a:solidFill>
                  <a:srgbClr val="222426"/>
                </a:solidFill>
                <a:latin typeface="Corbel"/>
                <a:ea typeface="Corbel"/>
                <a:cs typeface="Corbel"/>
                <a:sym typeface="Corbel"/>
              </a:rPr>
              <a:t>Constructor overloading is a concept of having more than one constructor with different parameters list, in such a way so that each constructor performs a different task.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899160" y="643319"/>
            <a:ext cx="492252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Demo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 value1;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 value2;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Demo()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value1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value2 = 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System.out.println("Inside 1st Constructor");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Demo(int 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value1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System.out.println("Inside 2nd Constructor");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Demo(int a,int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value1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value2 =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System.out.println("Inside 3rd Constructor");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6696364" y="744281"/>
            <a:ext cx="6096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display()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System.out.println("Value1 === "+value1);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System.out.println("Value2 === "+value2);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Demo d1 = new Demo();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Demo d2 = new Demo(30);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Demo d3 = new Demo(30,40);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d1.display();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d2.display();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d3.display();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899160" y="643319"/>
            <a:ext cx="492252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Demo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 value1;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 value2;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/*Demo()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value1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value2 = 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System.out.println("Inside 1st Constructor");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}*/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Demo(int 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value1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System.out.println("Inside 2nd Constructor");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Demo(int a,int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value1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value2 =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System.out.println("Inside 3rd Constructor");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6696364" y="744281"/>
            <a:ext cx="6096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display()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System.out.println("Value1 === "+value1);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System.out.println("Value2 === "+value2);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Demo d1 = new Demo();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Demo d2 = new Demo(30);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Demo d3 = new Demo(30,40);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d1.display();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d2.display();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d3.display();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461818" y="5232646"/>
            <a:ext cx="114900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600">
                <a:solidFill>
                  <a:srgbClr val="222426"/>
                </a:solidFill>
                <a:latin typeface="Consolas"/>
                <a:ea typeface="Consolas"/>
                <a:cs typeface="Consolas"/>
                <a:sym typeface="Consolas"/>
              </a:rPr>
              <a:t>Another important point</a:t>
            </a:r>
            <a:r>
              <a:rPr b="0" i="1" lang="en-IN" sz="1600">
                <a:solidFill>
                  <a:srgbClr val="222426"/>
                </a:solidFill>
                <a:latin typeface="Consolas"/>
                <a:ea typeface="Consolas"/>
                <a:cs typeface="Consolas"/>
                <a:sym typeface="Consolas"/>
              </a:rPr>
              <a:t> to note while overloading a constructor is: When we don’t implement any constructor, the java compiler inserts the default constructor into our code during compilation, however if we implement any constructor then compiler doesn’t do it</a:t>
            </a:r>
            <a:endParaRPr i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852256" y="1623653"/>
            <a:ext cx="1052694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constructors are different from methods in Java?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Constructor(s) must have the same name as the class within which it defined while it is not necessary for the method in java.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Constructor(s) do not return any type while method(s) have the return type or </a:t>
            </a:r>
            <a:r>
              <a:rPr b="1" i="0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void</a:t>
            </a:r>
            <a:r>
              <a:rPr b="0" i="0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if does not return any value.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Constructor is called only once at the time of Object creation while method(s) can be called any numbers of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4800"/>
              <a:buFont typeface="Arial"/>
              <a:buNone/>
            </a:pPr>
            <a:r>
              <a:rPr b="1" i="0" lang="en-IN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Java Varargs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097279" y="1845734"/>
            <a:ext cx="105591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IN">
                <a:latin typeface="Consolas"/>
                <a:ea typeface="Consolas"/>
                <a:cs typeface="Consolas"/>
                <a:sym typeface="Consolas"/>
              </a:rPr>
              <a:t>Varargs is a short name for variable arguments.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IN">
                <a:latin typeface="Consolas"/>
                <a:ea typeface="Consolas"/>
                <a:cs typeface="Consolas"/>
                <a:sym typeface="Consolas"/>
              </a:rPr>
              <a:t>In Java, an argument of a method can accept arbitrary number of values.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IN">
                <a:latin typeface="Consolas"/>
                <a:ea typeface="Consolas"/>
                <a:cs typeface="Consolas"/>
                <a:sym typeface="Consolas"/>
              </a:rPr>
              <a:t>This argument that can accept variable number of values is called varargs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565212" y="538748"/>
            <a:ext cx="1106157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NoVararg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int sumNumber(int a, int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a+b;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int sumNumber(int a, int b, int 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a+b+c;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 String[] args 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NoVararg obj = new NoVararg();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System.out.println(obj.sumNumber(1, 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System.out.println(obj.sumNumber(1, 2, 3));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461639" y="61066"/>
            <a:ext cx="10928411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VarargExample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int sumNumber(int ...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System.out.println("argument length: " + args.length);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for(int x: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sum;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 String[] args 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VarargExample ex = new VarargExample();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sum2 = ex.sumNumber(2, 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System.out.println("sum2 = " + sum2);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sum3 = ex.sumNumber(1, 3, 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System.out.println("sum3 = " + sum3);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sum4 = ex.sumNumber(1, 3, 5, 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System.out.println("sum4 = " + sum4);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Quattrocento Sans"/>
              <a:buNone/>
            </a:pPr>
            <a:r>
              <a:rPr b="1" i="0" lang="en-IN" sz="3200">
                <a:latin typeface="Quattrocento Sans"/>
                <a:ea typeface="Quattrocento Sans"/>
                <a:cs typeface="Quattrocento Sans"/>
                <a:sym typeface="Quattrocento Sans"/>
              </a:rPr>
              <a:t>Java Constructors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216241" y="1825612"/>
            <a:ext cx="9939439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Corbel"/>
                <a:ea typeface="Corbel"/>
                <a:cs typeface="Corbel"/>
                <a:sym typeface="Corbel"/>
              </a:rPr>
              <a:t>A constructor in Java is a </a:t>
            </a:r>
            <a:r>
              <a:rPr b="1" lang="en-IN" sz="2800">
                <a:latin typeface="Corbel"/>
                <a:ea typeface="Corbel"/>
                <a:cs typeface="Corbel"/>
                <a:sym typeface="Corbel"/>
              </a:rPr>
              <a:t>special method</a:t>
            </a:r>
            <a:r>
              <a:rPr lang="en-IN" sz="2800">
                <a:latin typeface="Corbel"/>
                <a:ea typeface="Corbel"/>
                <a:cs typeface="Corbel"/>
                <a:sym typeface="Corbel"/>
              </a:rPr>
              <a:t> that is used to initialize objects. </a:t>
            </a:r>
            <a:endParaRPr/>
          </a:p>
          <a:p>
            <a:pPr indent="-1778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Corbel"/>
                <a:ea typeface="Corbel"/>
                <a:cs typeface="Corbel"/>
                <a:sym typeface="Corbel"/>
              </a:rPr>
              <a:t>A constructor in Java is basically a method that is used to instantiate an object of class and to initialize the members of the class in which it is defined. </a:t>
            </a:r>
            <a:endParaRPr/>
          </a:p>
          <a:p>
            <a:pPr indent="-1778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Corbel"/>
                <a:ea typeface="Corbel"/>
                <a:cs typeface="Corbel"/>
                <a:sym typeface="Corbel"/>
              </a:rPr>
              <a:t>The constructor is called when an object of a class is created. </a:t>
            </a:r>
            <a:endParaRPr/>
          </a:p>
          <a:p>
            <a:pPr indent="-1778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Corbel"/>
                <a:ea typeface="Corbel"/>
                <a:cs typeface="Corbel"/>
                <a:sym typeface="Corbel"/>
              </a:rPr>
              <a:t>It can be used to set initial values for object attributes: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836719" y="828244"/>
            <a:ext cx="1081966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remember while using Varargs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defining method signature, always keep varargs at last.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doSomething(int p, int ... nums)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// method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i="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can have only one varargs parameter.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For example, this method declaration is incorrect: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doSomething(int p, float ... floatNums, double ... doubleNums)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//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i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i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497150" y="1446060"/>
            <a:ext cx="1091065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overload java main() method?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by method overloading. You can have any number of main methods in a class by method overloading. But JVM calls main() method which receives string array as arguments only. Let's see the simple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1580225" y="1393794"/>
            <a:ext cx="756155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MainOverloading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main(String[]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System.out.println("main with String[]");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main(String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System.out.println("main with String");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System.out.println("main without args");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class MyClass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   //This is the constructor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   MyClass()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 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 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  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   ..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}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595155" y="2477739"/>
            <a:ext cx="60945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1800" u="none" cap="none" strike="noStrike">
                <a:solidFill>
                  <a:srgbClr val="222426"/>
                </a:solidFill>
                <a:latin typeface="Corbel"/>
                <a:ea typeface="Corbel"/>
                <a:cs typeface="Corbel"/>
                <a:sym typeface="Corbel"/>
              </a:rPr>
              <a:t>Note that the constructor name matches with the class name and it doesn’t have a return type.</a:t>
            </a:r>
            <a:endParaRPr i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58742" y="1425890"/>
            <a:ext cx="11029615" cy="4850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Constructor is a special method.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Note that the constructor name must match the class name, and it cannot have a return type not even void , they return the instance of the class itself.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Also note that the constructor is called when the object is created.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All classes have constructors by default: if you do not create a class constructor yourself, Java creates one for you. However, then you are not able to set initial values for object attributes.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rbel"/>
              <a:buNone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Types of Constructor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Java constructors can be broadly classified into three types.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1-     The Default Java Constructor.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0" i="0" lang="en-IN">
                <a:solidFill>
                  <a:srgbClr val="3C3B37"/>
                </a:solidFill>
                <a:latin typeface="Corbel"/>
                <a:ea typeface="Corbel"/>
                <a:cs typeface="Corbel"/>
                <a:sym typeface="Corbel"/>
              </a:rPr>
              <a:t>2-     Constructor Initializing Class members.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0" i="0" lang="en-IN">
                <a:solidFill>
                  <a:srgbClr val="3C3B37"/>
                </a:solidFill>
                <a:latin typeface="Corbel"/>
                <a:ea typeface="Corbel"/>
                <a:cs typeface="Corbel"/>
                <a:sym typeface="Corbel"/>
              </a:rPr>
              <a:t>3-     The parameterized Java Constructor.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097280" y="286603"/>
            <a:ext cx="10058400" cy="600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b="1" lang="en-IN" sz="3200">
                <a:latin typeface="Corbel"/>
                <a:ea typeface="Corbel"/>
                <a:cs typeface="Corbel"/>
                <a:sym typeface="Corbel"/>
              </a:rPr>
              <a:t>The Default Java Constructor.</a:t>
            </a:r>
            <a:endParaRPr b="1" sz="3200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097280" y="1060704"/>
            <a:ext cx="10058400" cy="480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-9842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class Person 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 public int age;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 public String name;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class MyClass 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 public static void main(String[] args) 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IN" sz="2100">
                <a:latin typeface="Consolas"/>
                <a:ea typeface="Consolas"/>
                <a:cs typeface="Consolas"/>
                <a:sym typeface="Consolas"/>
              </a:rPr>
              <a:t>Person person = new Person();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IN" sz="2100">
                <a:latin typeface="Consolas"/>
                <a:ea typeface="Consolas"/>
                <a:cs typeface="Consolas"/>
                <a:sym typeface="Consolas"/>
              </a:rPr>
              <a:t>	System.out.println(person.age);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IN" sz="2100">
                <a:latin typeface="Consolas"/>
                <a:ea typeface="Consolas"/>
                <a:cs typeface="Consolas"/>
                <a:sym typeface="Consolas"/>
              </a:rPr>
              <a:t>	System.out.println(person.name);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9334500" y="2276892"/>
            <a:ext cx="10744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null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1344168" y="2615184"/>
            <a:ext cx="1225296" cy="398193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011680" y="4823031"/>
            <a:ext cx="3026664" cy="398193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1097280" y="286604"/>
            <a:ext cx="10058400" cy="547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2800"/>
              <a:buFont typeface="Corbel"/>
              <a:buNone/>
            </a:pPr>
            <a:r>
              <a:rPr b="1" lang="en-IN" sz="2800">
                <a:solidFill>
                  <a:srgbClr val="3C3B37"/>
                </a:solidFill>
                <a:latin typeface="Corbel"/>
                <a:ea typeface="Corbel"/>
                <a:cs typeface="Corbel"/>
                <a:sym typeface="Corbel"/>
              </a:rPr>
              <a:t>Constructor Initializing Class members.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90957" y="1144728"/>
            <a:ext cx="11610808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class MyClass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	 int x;  </a:t>
            </a:r>
            <a:r>
              <a:rPr lang="en-I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Create a class attribute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I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Create a class constructor for the MyClass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MyClass()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      x = 5;  // Set the initial value for the class attribute 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public static void main(String[] args)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      MyClass myObj = new MyClass(); </a:t>
            </a:r>
            <a:r>
              <a:rPr lang="en-I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Create an object of class MyClass (This will call the constructor)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       System.out.println(myObj.x);  </a:t>
            </a:r>
            <a:r>
              <a:rPr lang="en-I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Print the value of 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1252728" y="2798064"/>
            <a:ext cx="1581912" cy="362621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399032" y="5385816"/>
            <a:ext cx="3282696" cy="38404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1097280" y="286603"/>
            <a:ext cx="10058400" cy="636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2800"/>
              <a:buFont typeface="Corbel"/>
              <a:buNone/>
            </a:pPr>
            <a:r>
              <a:rPr b="1" lang="en-IN" sz="2800">
                <a:solidFill>
                  <a:srgbClr val="3C3B37"/>
                </a:solidFill>
                <a:latin typeface="Corbel"/>
                <a:ea typeface="Corbel"/>
                <a:cs typeface="Corbel"/>
                <a:sym typeface="Corbel"/>
              </a:rPr>
              <a:t>The parameterized Java Constructor.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111544" y="1709928"/>
            <a:ext cx="11029615" cy="422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class MyClass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int 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MyClass(int 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x =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public static void main(String[] args)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MyClass myObj = new MyClass(5);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  System.out.println(myObj.x);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847344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Outputs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1036320" y="2487168"/>
            <a:ext cx="2392680" cy="39319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261872" y="4946904"/>
            <a:ext cx="3337560" cy="30175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1097280" y="286604"/>
            <a:ext cx="10058400" cy="663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1" lang="en-IN"/>
              <a:t>EXAMPLE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945177" y="845150"/>
            <a:ext cx="11029615" cy="474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class Car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int modelYear;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String modelName;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Car(int year, String name)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    modelYear = year;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    modelName =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public static void main(String[] args)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  Car myCar = new Car(1969, "Mustang");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  System.out.println(myCar.modelYear + “  " + myCar.modelName);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6102" y="3267442"/>
            <a:ext cx="2402032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