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embeddedFontLst>
    <p:embeddedFont>
      <p:font typeface="Libre Franklin"/>
      <p:regular r:id="rId22"/>
      <p:bold r:id="rId23"/>
      <p:italic r:id="rId24"/>
      <p:boldItalic r:id="rId25"/>
    </p:embeddedFont>
    <p:embeddedFont>
      <p:font typeface="PT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FFFFC09-DE6D-4F83-B7D7-AF7D6EF96CC9}">
  <a:tblStyle styleId="{4FFFFC09-DE6D-4F83-B7D7-AF7D6EF96CC9}" styleName="Table_0">
    <a:wholeTbl>
      <a:tcTxStyle b="off" i="off">
        <a:font>
          <a:latin typeface="Franklin Gothic Book"/>
          <a:ea typeface="Franklin Gothic Book"/>
          <a:cs typeface="Franklin Gothic Book"/>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F1FA"/>
          </a:solidFill>
        </a:fill>
      </a:tcStyle>
    </a:wholeTbl>
    <a:band1H>
      <a:tcTxStyle/>
      <a:tcStyle>
        <a:fill>
          <a:solidFill>
            <a:srgbClr val="CBE2F5"/>
          </a:solidFill>
        </a:fill>
      </a:tcStyle>
    </a:band1H>
    <a:band2H>
      <a:tcTxStyle/>
    </a:band2H>
    <a:band1V>
      <a:tcTxStyle/>
      <a:tcStyle>
        <a:fill>
          <a:solidFill>
            <a:srgbClr val="CBE2F5"/>
          </a:solidFill>
        </a:fill>
      </a:tcStyle>
    </a:band1V>
    <a:band2V>
      <a:tcTxStyle/>
    </a:band2V>
    <a:lastCol>
      <a:tcTxStyle b="on" i="off">
        <a:font>
          <a:latin typeface="Franklin Gothic Book"/>
          <a:ea typeface="Franklin Gothic Book"/>
          <a:cs typeface="Franklin Gothic Book"/>
        </a:font>
        <a:schemeClr val="lt1"/>
      </a:tcTxStyle>
      <a:tcStyle>
        <a:fill>
          <a:solidFill>
            <a:schemeClr val="accent1"/>
          </a:solidFill>
        </a:fill>
      </a:tcStyle>
    </a:lastCol>
    <a:firstCol>
      <a:tcTxStyle b="on" i="off">
        <a:font>
          <a:latin typeface="Franklin Gothic Book"/>
          <a:ea typeface="Franklin Gothic Book"/>
          <a:cs typeface="Franklin Gothic Book"/>
        </a:font>
        <a:schemeClr val="lt1"/>
      </a:tcTxStyle>
      <a:tcStyle>
        <a:fill>
          <a:solidFill>
            <a:schemeClr val="accent1"/>
          </a:solidFill>
        </a:fill>
      </a:tcStyle>
    </a:firstCol>
    <a:lastRow>
      <a:tcTxStyle b="on" i="off">
        <a:font>
          <a:latin typeface="Franklin Gothic Book"/>
          <a:ea typeface="Franklin Gothic Book"/>
          <a:cs typeface="Franklin Gothic Book"/>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Franklin Gothic Book"/>
          <a:ea typeface="Franklin Gothic Book"/>
          <a:cs typeface="Franklin Gothic Book"/>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LibreFranklin-regular.fntdata"/><Relationship Id="rId21" Type="http://schemas.openxmlformats.org/officeDocument/2006/relationships/slide" Target="slides/slide16.xml"/><Relationship Id="rId24" Type="http://schemas.openxmlformats.org/officeDocument/2006/relationships/font" Target="fonts/LibreFranklin-italic.fntdata"/><Relationship Id="rId23" Type="http://schemas.openxmlformats.org/officeDocument/2006/relationships/font" Target="fonts/LibreFranklin-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TSans-regular.fntdata"/><Relationship Id="rId25" Type="http://schemas.openxmlformats.org/officeDocument/2006/relationships/font" Target="fonts/LibreFranklin-boldItalic.fntdata"/><Relationship Id="rId28" Type="http://schemas.openxmlformats.org/officeDocument/2006/relationships/font" Target="fonts/PTSans-italic.fntdata"/><Relationship Id="rId27" Type="http://schemas.openxmlformats.org/officeDocument/2006/relationships/font" Target="fonts/PTSans-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TSans-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2"/>
        </a:solidFill>
      </p:bgPr>
    </p:bg>
    <p:spTree>
      <p:nvGrpSpPr>
        <p:cNvPr id="12" name="Shape 12"/>
        <p:cNvGrpSpPr/>
        <p:nvPr/>
      </p:nvGrpSpPr>
      <p:grpSpPr>
        <a:xfrm>
          <a:off x="0" y="0"/>
          <a:ext cx="0" cy="0"/>
          <a:chOff x="0" y="0"/>
          <a:chExt cx="0" cy="0"/>
        </a:xfrm>
      </p:grpSpPr>
      <p:sp>
        <p:nvSpPr>
          <p:cNvPr id="13" name="Google Shape;13;p2"/>
          <p:cNvSpPr txBox="1"/>
          <p:nvPr>
            <p:ph type="ctrTitle"/>
          </p:nvPr>
        </p:nvSpPr>
        <p:spPr>
          <a:xfrm>
            <a:off x="1915128" y="1788454"/>
            <a:ext cx="8361229" cy="2098226"/>
          </a:xfrm>
          <a:prstGeom prst="rect">
            <a:avLst/>
          </a:prstGeom>
          <a:noFill/>
          <a:ln>
            <a:noFill/>
          </a:ln>
        </p:spPr>
        <p:txBody>
          <a:bodyPr anchorCtr="0" anchor="b" bIns="45700" lIns="91425" spcFirstLastPara="1" rIns="91425" wrap="square" tIns="45700">
            <a:noAutofit/>
          </a:bodyPr>
          <a:lstStyle>
            <a:lvl1pPr lvl="0" algn="ctr">
              <a:lnSpc>
                <a:spcPct val="89000"/>
              </a:lnSpc>
              <a:spcBef>
                <a:spcPts val="0"/>
              </a:spcBef>
              <a:spcAft>
                <a:spcPts val="0"/>
              </a:spcAft>
              <a:buClr>
                <a:schemeClr val="dk2"/>
              </a:buClr>
              <a:buSzPts val="7200"/>
              <a:buFont typeface="Libre Franklin"/>
              <a:buNone/>
              <a:defRPr sz="7200" cap="none">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 type="subTitle"/>
          </p:nvPr>
        </p:nvSpPr>
        <p:spPr>
          <a:xfrm>
            <a:off x="2679906" y="3956279"/>
            <a:ext cx="6831673" cy="1086237"/>
          </a:xfrm>
          <a:prstGeom prst="rect">
            <a:avLst/>
          </a:prstGeom>
          <a:noFill/>
          <a:ln>
            <a:noFill/>
          </a:ln>
        </p:spPr>
        <p:txBody>
          <a:bodyPr anchorCtr="0" anchor="t" bIns="45700" lIns="91425" spcFirstLastPara="1" rIns="91425" wrap="square" tIns="45700">
            <a:normAutofit/>
          </a:bodyPr>
          <a:lstStyle>
            <a:lvl1pPr lvl="0" algn="ctr">
              <a:lnSpc>
                <a:spcPct val="112000"/>
              </a:lnSpc>
              <a:spcBef>
                <a:spcPts val="0"/>
              </a:spcBef>
              <a:spcAft>
                <a:spcPts val="0"/>
              </a:spcAft>
              <a:buClr>
                <a:schemeClr val="dk2"/>
              </a:buClr>
              <a:buSzPts val="2300"/>
              <a:buNone/>
              <a:defRPr sz="2300"/>
            </a:lvl1pPr>
            <a:lvl2pPr lvl="1" algn="ctr">
              <a:lnSpc>
                <a:spcPct val="94000"/>
              </a:lnSpc>
              <a:spcBef>
                <a:spcPts val="500"/>
              </a:spcBef>
              <a:spcAft>
                <a:spcPts val="0"/>
              </a:spcAft>
              <a:buClr>
                <a:schemeClr val="dk2"/>
              </a:buClr>
              <a:buSzPts val="2000"/>
              <a:buNone/>
              <a:defRPr sz="2000"/>
            </a:lvl2pPr>
            <a:lvl3pPr lvl="2" algn="ctr">
              <a:lnSpc>
                <a:spcPct val="94000"/>
              </a:lnSpc>
              <a:spcBef>
                <a:spcPts val="500"/>
              </a:spcBef>
              <a:spcAft>
                <a:spcPts val="0"/>
              </a:spcAft>
              <a:buClr>
                <a:schemeClr val="dk2"/>
              </a:buClr>
              <a:buSzPts val="1800"/>
              <a:buNone/>
              <a:defRPr sz="1800"/>
            </a:lvl3pPr>
            <a:lvl4pPr lvl="3" algn="ctr">
              <a:lnSpc>
                <a:spcPct val="94000"/>
              </a:lnSpc>
              <a:spcBef>
                <a:spcPts val="500"/>
              </a:spcBef>
              <a:spcAft>
                <a:spcPts val="0"/>
              </a:spcAft>
              <a:buClr>
                <a:schemeClr val="dk2"/>
              </a:buClr>
              <a:buSzPts val="1600"/>
              <a:buNone/>
              <a:defRPr sz="1600"/>
            </a:lvl4pPr>
            <a:lvl5pPr lvl="4" algn="ctr">
              <a:lnSpc>
                <a:spcPct val="94000"/>
              </a:lnSpc>
              <a:spcBef>
                <a:spcPts val="500"/>
              </a:spcBef>
              <a:spcAft>
                <a:spcPts val="0"/>
              </a:spcAft>
              <a:buClr>
                <a:schemeClr val="dk2"/>
              </a:buClr>
              <a:buSzPts val="1600"/>
              <a:buNone/>
              <a:defRPr sz="1600"/>
            </a:lvl5pPr>
            <a:lvl6pPr lvl="5" algn="ctr">
              <a:lnSpc>
                <a:spcPct val="94000"/>
              </a:lnSpc>
              <a:spcBef>
                <a:spcPts val="500"/>
              </a:spcBef>
              <a:spcAft>
                <a:spcPts val="0"/>
              </a:spcAft>
              <a:buClr>
                <a:schemeClr val="dk2"/>
              </a:buClr>
              <a:buSzPts val="1600"/>
              <a:buNone/>
              <a:defRPr sz="1600"/>
            </a:lvl6pPr>
            <a:lvl7pPr lvl="6" algn="ctr">
              <a:lnSpc>
                <a:spcPct val="94000"/>
              </a:lnSpc>
              <a:spcBef>
                <a:spcPts val="500"/>
              </a:spcBef>
              <a:spcAft>
                <a:spcPts val="0"/>
              </a:spcAft>
              <a:buClr>
                <a:schemeClr val="dk2"/>
              </a:buClr>
              <a:buSzPts val="1600"/>
              <a:buNone/>
              <a:defRPr sz="1600"/>
            </a:lvl7pPr>
            <a:lvl8pPr lvl="7" algn="ctr">
              <a:lnSpc>
                <a:spcPct val="94000"/>
              </a:lnSpc>
              <a:spcBef>
                <a:spcPts val="500"/>
              </a:spcBef>
              <a:spcAft>
                <a:spcPts val="0"/>
              </a:spcAft>
              <a:buClr>
                <a:schemeClr val="dk2"/>
              </a:buClr>
              <a:buSzPts val="1600"/>
              <a:buNone/>
              <a:defRPr sz="1600"/>
            </a:lvl8pPr>
            <a:lvl9pPr lvl="8" algn="ctr">
              <a:lnSpc>
                <a:spcPct val="94000"/>
              </a:lnSpc>
              <a:spcBef>
                <a:spcPts val="500"/>
              </a:spcBef>
              <a:spcAft>
                <a:spcPts val="200"/>
              </a:spcAft>
              <a:buClr>
                <a:schemeClr val="dk2"/>
              </a:buClr>
              <a:buSzPts val="1600"/>
              <a:buNone/>
              <a:defRPr sz="1600"/>
            </a:lvl9pPr>
          </a:lstStyle>
          <a:p/>
        </p:txBody>
      </p:sp>
      <p:sp>
        <p:nvSpPr>
          <p:cNvPr id="15" name="Google Shape;15;p2"/>
          <p:cNvSpPr txBox="1"/>
          <p:nvPr>
            <p:ph idx="10" type="dt"/>
          </p:nvPr>
        </p:nvSpPr>
        <p:spPr>
          <a:xfrm>
            <a:off x="752858" y="6453386"/>
            <a:ext cx="1607944"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1" type="ftr"/>
          </p:nvPr>
        </p:nvSpPr>
        <p:spPr>
          <a:xfrm>
            <a:off x="2584054" y="6453386"/>
            <a:ext cx="7023377" cy="40461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2"/>
                </a:solidFill>
                <a:latin typeface="Libre Franklin"/>
                <a:ea typeface="Libre Franklin"/>
                <a:cs typeface="Libre Franklin"/>
                <a:sym typeface="Libre Franklin"/>
              </a:defRPr>
            </a:lvl1pPr>
            <a:lvl2pPr indent="0" lvl="1" marL="0" algn="r">
              <a:spcBef>
                <a:spcPts val="0"/>
              </a:spcBef>
              <a:buNone/>
              <a:defRPr b="0" i="0" sz="1200" u="none" cap="none" strike="noStrike">
                <a:solidFill>
                  <a:schemeClr val="dk2"/>
                </a:solidFill>
                <a:latin typeface="Libre Franklin"/>
                <a:ea typeface="Libre Franklin"/>
                <a:cs typeface="Libre Franklin"/>
                <a:sym typeface="Libre Franklin"/>
              </a:defRPr>
            </a:lvl2pPr>
            <a:lvl3pPr indent="0" lvl="2" marL="0" algn="r">
              <a:spcBef>
                <a:spcPts val="0"/>
              </a:spcBef>
              <a:buNone/>
              <a:defRPr b="0" i="0" sz="1200" u="none" cap="none" strike="noStrike">
                <a:solidFill>
                  <a:schemeClr val="dk2"/>
                </a:solidFill>
                <a:latin typeface="Libre Franklin"/>
                <a:ea typeface="Libre Franklin"/>
                <a:cs typeface="Libre Franklin"/>
                <a:sym typeface="Libre Franklin"/>
              </a:defRPr>
            </a:lvl3pPr>
            <a:lvl4pPr indent="0" lvl="3" marL="0" algn="r">
              <a:spcBef>
                <a:spcPts val="0"/>
              </a:spcBef>
              <a:buNone/>
              <a:defRPr b="0" i="0" sz="1200" u="none" cap="none" strike="noStrike">
                <a:solidFill>
                  <a:schemeClr val="dk2"/>
                </a:solidFill>
                <a:latin typeface="Libre Franklin"/>
                <a:ea typeface="Libre Franklin"/>
                <a:cs typeface="Libre Franklin"/>
                <a:sym typeface="Libre Franklin"/>
              </a:defRPr>
            </a:lvl4pPr>
            <a:lvl5pPr indent="0" lvl="4" marL="0" algn="r">
              <a:spcBef>
                <a:spcPts val="0"/>
              </a:spcBef>
              <a:buNone/>
              <a:defRPr b="0" i="0" sz="1200" u="none" cap="none" strike="noStrike">
                <a:solidFill>
                  <a:schemeClr val="dk2"/>
                </a:solidFill>
                <a:latin typeface="Libre Franklin"/>
                <a:ea typeface="Libre Franklin"/>
                <a:cs typeface="Libre Franklin"/>
                <a:sym typeface="Libre Franklin"/>
              </a:defRPr>
            </a:lvl5pPr>
            <a:lvl6pPr indent="0" lvl="5" marL="0" algn="r">
              <a:spcBef>
                <a:spcPts val="0"/>
              </a:spcBef>
              <a:buNone/>
              <a:defRPr b="0" i="0" sz="1200" u="none" cap="none" strike="noStrike">
                <a:solidFill>
                  <a:schemeClr val="dk2"/>
                </a:solidFill>
                <a:latin typeface="Libre Franklin"/>
                <a:ea typeface="Libre Franklin"/>
                <a:cs typeface="Libre Franklin"/>
                <a:sym typeface="Libre Franklin"/>
              </a:defRPr>
            </a:lvl6pPr>
            <a:lvl7pPr indent="0" lvl="6" marL="0" algn="r">
              <a:spcBef>
                <a:spcPts val="0"/>
              </a:spcBef>
              <a:buNone/>
              <a:defRPr b="0" i="0" sz="1200" u="none" cap="none" strike="noStrike">
                <a:solidFill>
                  <a:schemeClr val="dk2"/>
                </a:solidFill>
                <a:latin typeface="Libre Franklin"/>
                <a:ea typeface="Libre Franklin"/>
                <a:cs typeface="Libre Franklin"/>
                <a:sym typeface="Libre Franklin"/>
              </a:defRPr>
            </a:lvl7pPr>
            <a:lvl8pPr indent="0" lvl="7" marL="0" algn="r">
              <a:spcBef>
                <a:spcPts val="0"/>
              </a:spcBef>
              <a:buNone/>
              <a:defRPr b="0" i="0" sz="1200" u="none" cap="none" strike="noStrike">
                <a:solidFill>
                  <a:schemeClr val="dk2"/>
                </a:solidFill>
                <a:latin typeface="Libre Franklin"/>
                <a:ea typeface="Libre Franklin"/>
                <a:cs typeface="Libre Franklin"/>
                <a:sym typeface="Libre Franklin"/>
              </a:defRPr>
            </a:lvl8pPr>
            <a:lvl9pPr indent="0" lvl="8" marL="0" algn="r">
              <a:spcBef>
                <a:spcPts val="0"/>
              </a:spcBef>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grpSp>
        <p:nvGrpSpPr>
          <p:cNvPr id="18" name="Google Shape;18;p2"/>
          <p:cNvGrpSpPr/>
          <p:nvPr/>
        </p:nvGrpSpPr>
        <p:grpSpPr>
          <a:xfrm>
            <a:off x="752858" y="744469"/>
            <a:ext cx="10674117" cy="5349671"/>
            <a:chOff x="752858" y="744469"/>
            <a:chExt cx="10674117" cy="5349671"/>
          </a:xfrm>
        </p:grpSpPr>
        <p:sp>
          <p:nvSpPr>
            <p:cNvPr id="19" name="Google Shape;19;p2"/>
            <p:cNvSpPr/>
            <p:nvPr/>
          </p:nvSpPr>
          <p:spPr>
            <a:xfrm>
              <a:off x="8151962" y="1685652"/>
              <a:ext cx="3275013" cy="4408488"/>
            </a:xfrm>
            <a:custGeom>
              <a:rect b="b" l="l" r="r" t="t"/>
              <a:pathLst>
                <a:path extrusionOk="0" h="10000" w="1000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20" name="Google Shape;20;p2"/>
            <p:cNvSpPr/>
            <p:nvPr/>
          </p:nvSpPr>
          <p:spPr>
            <a:xfrm rot="10800000">
              <a:off x="752858" y="744469"/>
              <a:ext cx="3275668" cy="4408488"/>
            </a:xfrm>
            <a:custGeom>
              <a:rect b="b" l="l" r="r" t="t"/>
              <a:pathLst>
                <a:path extrusionOk="0" h="10000" w="10002">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11"/>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1"/>
          <p:cNvSpPr txBox="1"/>
          <p:nvPr>
            <p:ph idx="1" type="body"/>
          </p:nvPr>
        </p:nvSpPr>
        <p:spPr>
          <a:xfrm rot="5400000">
            <a:off x="4386263" y="-719137"/>
            <a:ext cx="3571875" cy="9601200"/>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80" name="Google Shape;80;p11"/>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1"/>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1"/>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3" name="Shape 83"/>
        <p:cNvGrpSpPr/>
        <p:nvPr/>
      </p:nvGrpSpPr>
      <p:grpSpPr>
        <a:xfrm>
          <a:off x="0" y="0"/>
          <a:ext cx="0" cy="0"/>
          <a:chOff x="0" y="0"/>
          <a:chExt cx="0" cy="0"/>
        </a:xfrm>
      </p:grpSpPr>
      <p:sp>
        <p:nvSpPr>
          <p:cNvPr id="84" name="Google Shape;84;p12"/>
          <p:cNvSpPr txBox="1"/>
          <p:nvPr>
            <p:ph type="title"/>
          </p:nvPr>
        </p:nvSpPr>
        <p:spPr>
          <a:xfrm rot="5400000">
            <a:off x="7757822" y="2462895"/>
            <a:ext cx="5243244" cy="1565766"/>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12"/>
          <p:cNvSpPr txBox="1"/>
          <p:nvPr>
            <p:ph idx="1" type="body"/>
          </p:nvPr>
        </p:nvSpPr>
        <p:spPr>
          <a:xfrm rot="5400000">
            <a:off x="2839799" y="-844042"/>
            <a:ext cx="5243244" cy="8179641"/>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86" name="Google Shape;86;p12"/>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2"/>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2"/>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24" name="Google Shape;24;p3"/>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dk2"/>
        </a:solidFill>
      </p:bgPr>
    </p:bg>
    <p:spTree>
      <p:nvGrpSpPr>
        <p:cNvPr id="27" name="Shape 27"/>
        <p:cNvGrpSpPr/>
        <p:nvPr/>
      </p:nvGrpSpPr>
      <p:grpSpPr>
        <a:xfrm>
          <a:off x="0" y="0"/>
          <a:ext cx="0" cy="0"/>
          <a:chOff x="0" y="0"/>
          <a:chExt cx="0" cy="0"/>
        </a:xfrm>
      </p:grpSpPr>
      <p:sp>
        <p:nvSpPr>
          <p:cNvPr id="28" name="Google Shape;28;p4"/>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rmAutofit/>
          </a:bodyPr>
          <a:lstStyle>
            <a:lvl1pPr lvl="0" algn="r">
              <a:lnSpc>
                <a:spcPct val="89000"/>
              </a:lnSpc>
              <a:spcBef>
                <a:spcPts val="0"/>
              </a:spcBef>
              <a:spcAft>
                <a:spcPts val="0"/>
              </a:spcAft>
              <a:buClr>
                <a:schemeClr val="lt2"/>
              </a:buClr>
              <a:buSzPts val="7200"/>
              <a:buFont typeface="Libre Franklin"/>
              <a:buNone/>
              <a:defRPr sz="7200" cap="none">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normAutofit/>
          </a:bodyPr>
          <a:lstStyle>
            <a:lvl1pPr indent="-228600" lvl="0" marL="457200" algn="r">
              <a:lnSpc>
                <a:spcPct val="112000"/>
              </a:lnSpc>
              <a:spcBef>
                <a:spcPts val="0"/>
              </a:spcBef>
              <a:spcAft>
                <a:spcPts val="0"/>
              </a:spcAft>
              <a:buClr>
                <a:schemeClr val="lt2"/>
              </a:buClr>
              <a:buSzPts val="2400"/>
              <a:buNone/>
              <a:defRPr sz="2400">
                <a:solidFill>
                  <a:schemeClr val="lt2"/>
                </a:solidFill>
              </a:defRPr>
            </a:lvl1pPr>
            <a:lvl2pPr indent="-228600" lvl="1" marL="914400" algn="l">
              <a:lnSpc>
                <a:spcPct val="94000"/>
              </a:lnSpc>
              <a:spcBef>
                <a:spcPts val="500"/>
              </a:spcBef>
              <a:spcAft>
                <a:spcPts val="0"/>
              </a:spcAft>
              <a:buClr>
                <a:schemeClr val="lt1"/>
              </a:buClr>
              <a:buSzPts val="2000"/>
              <a:buNone/>
              <a:defRPr sz="2000">
                <a:solidFill>
                  <a:schemeClr val="lt1"/>
                </a:solidFill>
              </a:defRPr>
            </a:lvl2pPr>
            <a:lvl3pPr indent="-228600" lvl="2" marL="1371600" algn="l">
              <a:lnSpc>
                <a:spcPct val="94000"/>
              </a:lnSpc>
              <a:spcBef>
                <a:spcPts val="500"/>
              </a:spcBef>
              <a:spcAft>
                <a:spcPts val="0"/>
              </a:spcAft>
              <a:buClr>
                <a:schemeClr val="lt1"/>
              </a:buClr>
              <a:buSzPts val="1800"/>
              <a:buNone/>
              <a:defRPr sz="1800">
                <a:solidFill>
                  <a:schemeClr val="lt1"/>
                </a:solidFill>
              </a:defRPr>
            </a:lvl3pPr>
            <a:lvl4pPr indent="-228600" lvl="3" marL="1828800" algn="l">
              <a:lnSpc>
                <a:spcPct val="94000"/>
              </a:lnSpc>
              <a:spcBef>
                <a:spcPts val="500"/>
              </a:spcBef>
              <a:spcAft>
                <a:spcPts val="0"/>
              </a:spcAft>
              <a:buClr>
                <a:schemeClr val="lt1"/>
              </a:buClr>
              <a:buSzPts val="1600"/>
              <a:buNone/>
              <a:defRPr sz="1600">
                <a:solidFill>
                  <a:schemeClr val="lt1"/>
                </a:solidFill>
              </a:defRPr>
            </a:lvl4pPr>
            <a:lvl5pPr indent="-228600" lvl="4" marL="2286000" algn="l">
              <a:lnSpc>
                <a:spcPct val="94000"/>
              </a:lnSpc>
              <a:spcBef>
                <a:spcPts val="500"/>
              </a:spcBef>
              <a:spcAft>
                <a:spcPts val="0"/>
              </a:spcAft>
              <a:buClr>
                <a:schemeClr val="lt1"/>
              </a:buClr>
              <a:buSzPts val="1600"/>
              <a:buNone/>
              <a:defRPr sz="1600">
                <a:solidFill>
                  <a:schemeClr val="lt1"/>
                </a:solidFill>
              </a:defRPr>
            </a:lvl5pPr>
            <a:lvl6pPr indent="-228600" lvl="5" marL="2743200" algn="l">
              <a:lnSpc>
                <a:spcPct val="94000"/>
              </a:lnSpc>
              <a:spcBef>
                <a:spcPts val="500"/>
              </a:spcBef>
              <a:spcAft>
                <a:spcPts val="0"/>
              </a:spcAft>
              <a:buClr>
                <a:schemeClr val="lt1"/>
              </a:buClr>
              <a:buSzPts val="1600"/>
              <a:buNone/>
              <a:defRPr sz="1600">
                <a:solidFill>
                  <a:schemeClr val="lt1"/>
                </a:solidFill>
              </a:defRPr>
            </a:lvl6pPr>
            <a:lvl7pPr indent="-228600" lvl="6" marL="3200400" algn="l">
              <a:lnSpc>
                <a:spcPct val="94000"/>
              </a:lnSpc>
              <a:spcBef>
                <a:spcPts val="500"/>
              </a:spcBef>
              <a:spcAft>
                <a:spcPts val="0"/>
              </a:spcAft>
              <a:buClr>
                <a:schemeClr val="lt1"/>
              </a:buClr>
              <a:buSzPts val="1600"/>
              <a:buNone/>
              <a:defRPr sz="1600">
                <a:solidFill>
                  <a:schemeClr val="lt1"/>
                </a:solidFill>
              </a:defRPr>
            </a:lvl7pPr>
            <a:lvl8pPr indent="-228600" lvl="7" marL="3657600" algn="l">
              <a:lnSpc>
                <a:spcPct val="94000"/>
              </a:lnSpc>
              <a:spcBef>
                <a:spcPts val="500"/>
              </a:spcBef>
              <a:spcAft>
                <a:spcPts val="0"/>
              </a:spcAft>
              <a:buClr>
                <a:schemeClr val="lt1"/>
              </a:buClr>
              <a:buSzPts val="1600"/>
              <a:buNone/>
              <a:defRPr sz="1600">
                <a:solidFill>
                  <a:schemeClr val="lt1"/>
                </a:solidFill>
              </a:defRPr>
            </a:lvl8pPr>
            <a:lvl9pPr indent="-228600" lvl="8" marL="4114800" algn="l">
              <a:lnSpc>
                <a:spcPct val="94000"/>
              </a:lnSpc>
              <a:spcBef>
                <a:spcPts val="500"/>
              </a:spcBef>
              <a:spcAft>
                <a:spcPts val="200"/>
              </a:spcAft>
              <a:buClr>
                <a:schemeClr val="lt1"/>
              </a:buClr>
              <a:buSzPts val="1600"/>
              <a:buNone/>
              <a:defRPr sz="1600">
                <a:solidFill>
                  <a:schemeClr val="lt1"/>
                </a:solidFill>
              </a:defRPr>
            </a:lvl9pPr>
          </a:lstStyle>
          <a:p/>
        </p:txBody>
      </p:sp>
      <p:sp>
        <p:nvSpPr>
          <p:cNvPr id="30" name="Google Shape;30;p4"/>
          <p:cNvSpPr txBox="1"/>
          <p:nvPr>
            <p:ph idx="10" type="dt"/>
          </p:nvPr>
        </p:nvSpPr>
        <p:spPr>
          <a:xfrm>
            <a:off x="738908" y="6453386"/>
            <a:ext cx="1622409"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2584312" y="6453386"/>
            <a:ext cx="7023377" cy="40461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2"/>
                </a:solidFill>
                <a:latin typeface="Libre Franklin"/>
                <a:ea typeface="Libre Franklin"/>
                <a:cs typeface="Libre Franklin"/>
                <a:sym typeface="Libre Franklin"/>
              </a:defRPr>
            </a:lvl1pPr>
            <a:lvl2pPr indent="0" lvl="1" marL="0" algn="r">
              <a:spcBef>
                <a:spcPts val="0"/>
              </a:spcBef>
              <a:buNone/>
              <a:defRPr sz="1200">
                <a:solidFill>
                  <a:schemeClr val="lt2"/>
                </a:solidFill>
                <a:latin typeface="Libre Franklin"/>
                <a:ea typeface="Libre Franklin"/>
                <a:cs typeface="Libre Franklin"/>
                <a:sym typeface="Libre Franklin"/>
              </a:defRPr>
            </a:lvl2pPr>
            <a:lvl3pPr indent="0" lvl="2" marL="0" algn="r">
              <a:spcBef>
                <a:spcPts val="0"/>
              </a:spcBef>
              <a:buNone/>
              <a:defRPr sz="1200">
                <a:solidFill>
                  <a:schemeClr val="lt2"/>
                </a:solidFill>
                <a:latin typeface="Libre Franklin"/>
                <a:ea typeface="Libre Franklin"/>
                <a:cs typeface="Libre Franklin"/>
                <a:sym typeface="Libre Franklin"/>
              </a:defRPr>
            </a:lvl3pPr>
            <a:lvl4pPr indent="0" lvl="3" marL="0" algn="r">
              <a:spcBef>
                <a:spcPts val="0"/>
              </a:spcBef>
              <a:buNone/>
              <a:defRPr sz="1200">
                <a:solidFill>
                  <a:schemeClr val="lt2"/>
                </a:solidFill>
                <a:latin typeface="Libre Franklin"/>
                <a:ea typeface="Libre Franklin"/>
                <a:cs typeface="Libre Franklin"/>
                <a:sym typeface="Libre Franklin"/>
              </a:defRPr>
            </a:lvl4pPr>
            <a:lvl5pPr indent="0" lvl="4" marL="0" algn="r">
              <a:spcBef>
                <a:spcPts val="0"/>
              </a:spcBef>
              <a:buNone/>
              <a:defRPr sz="1200">
                <a:solidFill>
                  <a:schemeClr val="lt2"/>
                </a:solidFill>
                <a:latin typeface="Libre Franklin"/>
                <a:ea typeface="Libre Franklin"/>
                <a:cs typeface="Libre Franklin"/>
                <a:sym typeface="Libre Franklin"/>
              </a:defRPr>
            </a:lvl5pPr>
            <a:lvl6pPr indent="0" lvl="5" marL="0" algn="r">
              <a:spcBef>
                <a:spcPts val="0"/>
              </a:spcBef>
              <a:buNone/>
              <a:defRPr sz="1200">
                <a:solidFill>
                  <a:schemeClr val="lt2"/>
                </a:solidFill>
                <a:latin typeface="Libre Franklin"/>
                <a:ea typeface="Libre Franklin"/>
                <a:cs typeface="Libre Franklin"/>
                <a:sym typeface="Libre Franklin"/>
              </a:defRPr>
            </a:lvl6pPr>
            <a:lvl7pPr indent="0" lvl="6" marL="0" algn="r">
              <a:spcBef>
                <a:spcPts val="0"/>
              </a:spcBef>
              <a:buNone/>
              <a:defRPr sz="1200">
                <a:solidFill>
                  <a:schemeClr val="lt2"/>
                </a:solidFill>
                <a:latin typeface="Libre Franklin"/>
                <a:ea typeface="Libre Franklin"/>
                <a:cs typeface="Libre Franklin"/>
                <a:sym typeface="Libre Franklin"/>
              </a:defRPr>
            </a:lvl7pPr>
            <a:lvl8pPr indent="0" lvl="7" marL="0" algn="r">
              <a:spcBef>
                <a:spcPts val="0"/>
              </a:spcBef>
              <a:buNone/>
              <a:defRPr sz="1200">
                <a:solidFill>
                  <a:schemeClr val="lt2"/>
                </a:solidFill>
                <a:latin typeface="Libre Franklin"/>
                <a:ea typeface="Libre Franklin"/>
                <a:cs typeface="Libre Franklin"/>
                <a:sym typeface="Libre Franklin"/>
              </a:defRPr>
            </a:lvl8pPr>
            <a:lvl9pPr indent="0" lvl="8" marL="0" algn="r">
              <a:spcBef>
                <a:spcPts val="0"/>
              </a:spcBef>
              <a:buNone/>
              <a:defRPr sz="1200">
                <a:solidFill>
                  <a:schemeClr val="lt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
        <p:nvSpPr>
          <p:cNvPr id="33" name="Google Shape;33;p4" title="Crop Mark"/>
          <p:cNvSpPr/>
          <p:nvPr/>
        </p:nvSpPr>
        <p:spPr>
          <a:xfrm>
            <a:off x="8151962" y="1685652"/>
            <a:ext cx="3275013" cy="4408488"/>
          </a:xfrm>
          <a:custGeom>
            <a:rect b="b" l="l" r="r" t="t"/>
            <a:pathLst>
              <a:path extrusionOk="0" h="5554" w="4125">
                <a:moveTo>
                  <a:pt x="3614" y="0"/>
                </a:moveTo>
                <a:lnTo>
                  <a:pt x="4125" y="0"/>
                </a:lnTo>
                <a:lnTo>
                  <a:pt x="4125" y="5554"/>
                </a:lnTo>
                <a:lnTo>
                  <a:pt x="0" y="5554"/>
                </a:lnTo>
                <a:lnTo>
                  <a:pt x="0" y="5074"/>
                </a:lnTo>
                <a:lnTo>
                  <a:pt x="3614" y="5074"/>
                </a:lnTo>
                <a:lnTo>
                  <a:pt x="3614" y="0"/>
                </a:lnTo>
                <a:close/>
              </a:path>
            </a:pathLst>
          </a:custGeom>
          <a:solidFill>
            <a:schemeClr val="lt2"/>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5"/>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
          <p:cNvSpPr txBox="1"/>
          <p:nvPr>
            <p:ph idx="1" type="body"/>
          </p:nvPr>
        </p:nvSpPr>
        <p:spPr>
          <a:xfrm>
            <a:off x="1371600" y="2285999"/>
            <a:ext cx="4447786" cy="3581401"/>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37" name="Google Shape;37;p5"/>
          <p:cNvSpPr txBox="1"/>
          <p:nvPr>
            <p:ph idx="2" type="body"/>
          </p:nvPr>
        </p:nvSpPr>
        <p:spPr>
          <a:xfrm>
            <a:off x="6525403" y="2285999"/>
            <a:ext cx="4447786" cy="3581401"/>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38" name="Google Shape;38;p5"/>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6"/>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6"/>
          <p:cNvSpPr txBox="1"/>
          <p:nvPr>
            <p:ph idx="1" type="body"/>
          </p:nvPr>
        </p:nvSpPr>
        <p:spPr>
          <a:xfrm>
            <a:off x="1371600" y="2340864"/>
            <a:ext cx="4443984" cy="823912"/>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44" name="Google Shape;44;p6"/>
          <p:cNvSpPr txBox="1"/>
          <p:nvPr>
            <p:ph idx="2" type="body"/>
          </p:nvPr>
        </p:nvSpPr>
        <p:spPr>
          <a:xfrm>
            <a:off x="1371600" y="3305207"/>
            <a:ext cx="4443984" cy="2562193"/>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5" name="Google Shape;45;p6"/>
          <p:cNvSpPr txBox="1"/>
          <p:nvPr>
            <p:ph idx="3" type="body"/>
          </p:nvPr>
        </p:nvSpPr>
        <p:spPr>
          <a:xfrm>
            <a:off x="6525014" y="2340864"/>
            <a:ext cx="4443984" cy="823912"/>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46" name="Google Shape;46;p6"/>
          <p:cNvSpPr txBox="1"/>
          <p:nvPr>
            <p:ph idx="4" type="body"/>
          </p:nvPr>
        </p:nvSpPr>
        <p:spPr>
          <a:xfrm>
            <a:off x="6525014" y="3305207"/>
            <a:ext cx="4443984" cy="2562193"/>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7" name="Google Shape;47;p6"/>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7"/>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7"/>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8"/>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59" name="Shape 59"/>
        <p:cNvGrpSpPr/>
        <p:nvPr/>
      </p:nvGrpSpPr>
      <p:grpSpPr>
        <a:xfrm>
          <a:off x="0" y="0"/>
          <a:ext cx="0" cy="0"/>
          <a:chOff x="0" y="0"/>
          <a:chExt cx="0" cy="0"/>
        </a:xfrm>
      </p:grpSpPr>
      <p:sp>
        <p:nvSpPr>
          <p:cNvPr id="60" name="Google Shape;60;p9" title="Background Shape"/>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9"/>
          <p:cNvSpPr txBox="1"/>
          <p:nvPr>
            <p:ph type="title"/>
          </p:nvPr>
        </p:nvSpPr>
        <p:spPr>
          <a:xfrm>
            <a:off x="723900" y="685800"/>
            <a:ext cx="3855720" cy="2157884"/>
          </a:xfrm>
          <a:prstGeom prst="rect">
            <a:avLst/>
          </a:prstGeom>
          <a:noFill/>
          <a:ln>
            <a:noFill/>
          </a:ln>
        </p:spPr>
        <p:txBody>
          <a:bodyPr anchorCtr="0" anchor="t" bIns="45700" lIns="91425" spcFirstLastPara="1" rIns="91425" wrap="square" tIns="45700">
            <a:noAutofit/>
          </a:bodyPr>
          <a:lstStyle>
            <a:lvl1pPr lvl="0" algn="l">
              <a:lnSpc>
                <a:spcPct val="84000"/>
              </a:lnSpc>
              <a:spcBef>
                <a:spcPts val="0"/>
              </a:spcBef>
              <a:spcAft>
                <a:spcPts val="0"/>
              </a:spcAft>
              <a:buClr>
                <a:schemeClr val="dk2"/>
              </a:buClr>
              <a:buSzPts val="4800"/>
              <a:buFont typeface="Libre Franklin"/>
              <a:buNone/>
              <a:defRPr sz="48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9"/>
          <p:cNvSpPr txBox="1"/>
          <p:nvPr>
            <p:ph idx="1" type="body"/>
          </p:nvPr>
        </p:nvSpPr>
        <p:spPr>
          <a:xfrm>
            <a:off x="6256020" y="685801"/>
            <a:ext cx="5212080" cy="5175250"/>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sz="2000"/>
            </a:lvl1pPr>
            <a:lvl2pPr indent="-355600" lvl="1" marL="914400" algn="l">
              <a:lnSpc>
                <a:spcPct val="94000"/>
              </a:lnSpc>
              <a:spcBef>
                <a:spcPts val="500"/>
              </a:spcBef>
              <a:spcAft>
                <a:spcPts val="0"/>
              </a:spcAft>
              <a:buClr>
                <a:schemeClr val="dk2"/>
              </a:buClr>
              <a:buSzPts val="2000"/>
              <a:buChar char="–"/>
              <a:defRPr sz="2000"/>
            </a:lvl2pPr>
            <a:lvl3pPr indent="-342900" lvl="2" marL="1371600" algn="l">
              <a:lnSpc>
                <a:spcPct val="94000"/>
              </a:lnSpc>
              <a:spcBef>
                <a:spcPts val="500"/>
              </a:spcBef>
              <a:spcAft>
                <a:spcPts val="0"/>
              </a:spcAft>
              <a:buClr>
                <a:schemeClr val="dk2"/>
              </a:buClr>
              <a:buSzPts val="1800"/>
              <a:buChar char="■"/>
              <a:defRPr sz="1800"/>
            </a:lvl3pPr>
            <a:lvl4pPr indent="-342900" lvl="3" marL="1828800" algn="l">
              <a:lnSpc>
                <a:spcPct val="94000"/>
              </a:lnSpc>
              <a:spcBef>
                <a:spcPts val="500"/>
              </a:spcBef>
              <a:spcAft>
                <a:spcPts val="0"/>
              </a:spcAft>
              <a:buClr>
                <a:schemeClr val="dk2"/>
              </a:buClr>
              <a:buSzPts val="1800"/>
              <a:buChar char="–"/>
              <a:defRPr sz="1800"/>
            </a:lvl4pPr>
            <a:lvl5pPr indent="-330200" lvl="4" marL="2286000" algn="l">
              <a:lnSpc>
                <a:spcPct val="94000"/>
              </a:lnSpc>
              <a:spcBef>
                <a:spcPts val="500"/>
              </a:spcBef>
              <a:spcAft>
                <a:spcPts val="0"/>
              </a:spcAft>
              <a:buClr>
                <a:schemeClr val="dk2"/>
              </a:buClr>
              <a:buSzPts val="1600"/>
              <a:buChar char="■"/>
              <a:defRPr sz="1600"/>
            </a:lvl5pPr>
            <a:lvl6pPr indent="-330200" lvl="5" marL="2743200" algn="l">
              <a:lnSpc>
                <a:spcPct val="94000"/>
              </a:lnSpc>
              <a:spcBef>
                <a:spcPts val="500"/>
              </a:spcBef>
              <a:spcAft>
                <a:spcPts val="0"/>
              </a:spcAft>
              <a:buClr>
                <a:schemeClr val="dk2"/>
              </a:buClr>
              <a:buSzPts val="1600"/>
              <a:buChar char="–"/>
              <a:defRPr sz="1600"/>
            </a:lvl6pPr>
            <a:lvl7pPr indent="-330200" lvl="6" marL="3200400" algn="l">
              <a:lnSpc>
                <a:spcPct val="94000"/>
              </a:lnSpc>
              <a:spcBef>
                <a:spcPts val="500"/>
              </a:spcBef>
              <a:spcAft>
                <a:spcPts val="0"/>
              </a:spcAft>
              <a:buClr>
                <a:schemeClr val="dk2"/>
              </a:buClr>
              <a:buSzPts val="1600"/>
              <a:buChar char="■"/>
              <a:defRPr sz="1600"/>
            </a:lvl7pPr>
            <a:lvl8pPr indent="-330200" lvl="7" marL="3657600" algn="l">
              <a:lnSpc>
                <a:spcPct val="94000"/>
              </a:lnSpc>
              <a:spcBef>
                <a:spcPts val="500"/>
              </a:spcBef>
              <a:spcAft>
                <a:spcPts val="0"/>
              </a:spcAft>
              <a:buClr>
                <a:schemeClr val="dk2"/>
              </a:buClr>
              <a:buSzPts val="1600"/>
              <a:buChar char="–"/>
              <a:defRPr sz="1600"/>
            </a:lvl8pPr>
            <a:lvl9pPr indent="-330200" lvl="8" marL="4114800" algn="l">
              <a:lnSpc>
                <a:spcPct val="94000"/>
              </a:lnSpc>
              <a:spcBef>
                <a:spcPts val="500"/>
              </a:spcBef>
              <a:spcAft>
                <a:spcPts val="200"/>
              </a:spcAft>
              <a:buClr>
                <a:schemeClr val="dk2"/>
              </a:buClr>
              <a:buSzPts val="1600"/>
              <a:buChar char="■"/>
              <a:defRPr sz="1600"/>
            </a:lvl9pPr>
          </a:lstStyle>
          <a:p/>
        </p:txBody>
      </p:sp>
      <p:sp>
        <p:nvSpPr>
          <p:cNvPr id="63" name="Google Shape;63;p9"/>
          <p:cNvSpPr txBox="1"/>
          <p:nvPr>
            <p:ph idx="2" type="body"/>
          </p:nvPr>
        </p:nvSpPr>
        <p:spPr>
          <a:xfrm>
            <a:off x="723900" y="2856344"/>
            <a:ext cx="3855720" cy="3011056"/>
          </a:xfrm>
          <a:prstGeom prst="rect">
            <a:avLst/>
          </a:prstGeom>
          <a:noFill/>
          <a:ln>
            <a:noFill/>
          </a:ln>
        </p:spPr>
        <p:txBody>
          <a:bodyPr anchorCtr="0" anchor="t" bIns="45700" lIns="91425" spcFirstLastPara="1" rIns="91425" wrap="square" tIns="45700">
            <a:normAutofit/>
          </a:bodyPr>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64" name="Google Shape;64;p9"/>
          <p:cNvSpPr txBox="1"/>
          <p:nvPr>
            <p:ph idx="10" type="dt"/>
          </p:nvPr>
        </p:nvSpPr>
        <p:spPr>
          <a:xfrm>
            <a:off x="72390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txBox="1"/>
          <p:nvPr>
            <p:ph idx="11" type="ftr"/>
          </p:nvPr>
        </p:nvSpPr>
        <p:spPr>
          <a:xfrm>
            <a:off x="2205945" y="6453386"/>
            <a:ext cx="2373675"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dk2"/>
                </a:solidFill>
                <a:latin typeface="Libre Franklin"/>
                <a:ea typeface="Libre Franklin"/>
                <a:cs typeface="Libre Franklin"/>
                <a:sym typeface="Libre Franklin"/>
              </a:defRPr>
            </a:lvl1pPr>
            <a:lvl2pPr indent="0" lvl="1" marL="0" algn="r">
              <a:spcBef>
                <a:spcPts val="0"/>
              </a:spcBef>
              <a:buNone/>
              <a:defRPr sz="1200">
                <a:solidFill>
                  <a:schemeClr val="dk2"/>
                </a:solidFill>
                <a:latin typeface="Libre Franklin"/>
                <a:ea typeface="Libre Franklin"/>
                <a:cs typeface="Libre Franklin"/>
                <a:sym typeface="Libre Franklin"/>
              </a:defRPr>
            </a:lvl2pPr>
            <a:lvl3pPr indent="0" lvl="2" marL="0" algn="r">
              <a:spcBef>
                <a:spcPts val="0"/>
              </a:spcBef>
              <a:buNone/>
              <a:defRPr sz="1200">
                <a:solidFill>
                  <a:schemeClr val="dk2"/>
                </a:solidFill>
                <a:latin typeface="Libre Franklin"/>
                <a:ea typeface="Libre Franklin"/>
                <a:cs typeface="Libre Franklin"/>
                <a:sym typeface="Libre Franklin"/>
              </a:defRPr>
            </a:lvl3pPr>
            <a:lvl4pPr indent="0" lvl="3" marL="0" algn="r">
              <a:spcBef>
                <a:spcPts val="0"/>
              </a:spcBef>
              <a:buNone/>
              <a:defRPr sz="1200">
                <a:solidFill>
                  <a:schemeClr val="dk2"/>
                </a:solidFill>
                <a:latin typeface="Libre Franklin"/>
                <a:ea typeface="Libre Franklin"/>
                <a:cs typeface="Libre Franklin"/>
                <a:sym typeface="Libre Franklin"/>
              </a:defRPr>
            </a:lvl4pPr>
            <a:lvl5pPr indent="0" lvl="4" marL="0" algn="r">
              <a:spcBef>
                <a:spcPts val="0"/>
              </a:spcBef>
              <a:buNone/>
              <a:defRPr sz="1200">
                <a:solidFill>
                  <a:schemeClr val="dk2"/>
                </a:solidFill>
                <a:latin typeface="Libre Franklin"/>
                <a:ea typeface="Libre Franklin"/>
                <a:cs typeface="Libre Franklin"/>
                <a:sym typeface="Libre Franklin"/>
              </a:defRPr>
            </a:lvl5pPr>
            <a:lvl6pPr indent="0" lvl="5" marL="0" algn="r">
              <a:spcBef>
                <a:spcPts val="0"/>
              </a:spcBef>
              <a:buNone/>
              <a:defRPr sz="1200">
                <a:solidFill>
                  <a:schemeClr val="dk2"/>
                </a:solidFill>
                <a:latin typeface="Libre Franklin"/>
                <a:ea typeface="Libre Franklin"/>
                <a:cs typeface="Libre Franklin"/>
                <a:sym typeface="Libre Franklin"/>
              </a:defRPr>
            </a:lvl6pPr>
            <a:lvl7pPr indent="0" lvl="6" marL="0" algn="r">
              <a:spcBef>
                <a:spcPts val="0"/>
              </a:spcBef>
              <a:buNone/>
              <a:defRPr sz="1200">
                <a:solidFill>
                  <a:schemeClr val="dk2"/>
                </a:solidFill>
                <a:latin typeface="Libre Franklin"/>
                <a:ea typeface="Libre Franklin"/>
                <a:cs typeface="Libre Franklin"/>
                <a:sym typeface="Libre Franklin"/>
              </a:defRPr>
            </a:lvl7pPr>
            <a:lvl8pPr indent="0" lvl="7" marL="0" algn="r">
              <a:spcBef>
                <a:spcPts val="0"/>
              </a:spcBef>
              <a:buNone/>
              <a:defRPr sz="1200">
                <a:solidFill>
                  <a:schemeClr val="dk2"/>
                </a:solidFill>
                <a:latin typeface="Libre Franklin"/>
                <a:ea typeface="Libre Franklin"/>
                <a:cs typeface="Libre Franklin"/>
                <a:sym typeface="Libre Franklin"/>
              </a:defRPr>
            </a:lvl8pPr>
            <a:lvl9pPr indent="0" lvl="8" marL="0" algn="r">
              <a:spcBef>
                <a:spcPts val="0"/>
              </a:spcBef>
              <a:buNone/>
              <a:defRPr sz="1200">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
        <p:nvSpPr>
          <p:cNvPr id="67" name="Google Shape;67;p9"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68" name="Shape 68"/>
        <p:cNvGrpSpPr/>
        <p:nvPr/>
      </p:nvGrpSpPr>
      <p:grpSpPr>
        <a:xfrm>
          <a:off x="0" y="0"/>
          <a:ext cx="0" cy="0"/>
          <a:chOff x="0" y="0"/>
          <a:chExt cx="0" cy="0"/>
        </a:xfrm>
      </p:grpSpPr>
      <p:sp>
        <p:nvSpPr>
          <p:cNvPr id="69" name="Google Shape;69;p10" title="Background Shape"/>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0"/>
          <p:cNvSpPr txBox="1"/>
          <p:nvPr>
            <p:ph type="title"/>
          </p:nvPr>
        </p:nvSpPr>
        <p:spPr>
          <a:xfrm>
            <a:off x="723900" y="685800"/>
            <a:ext cx="3855720" cy="2157884"/>
          </a:xfrm>
          <a:prstGeom prst="rect">
            <a:avLst/>
          </a:prstGeom>
          <a:noFill/>
          <a:ln>
            <a:noFill/>
          </a:ln>
        </p:spPr>
        <p:txBody>
          <a:bodyPr anchorCtr="0" anchor="t" bIns="45700" lIns="91425" spcFirstLastPara="1" rIns="91425" wrap="square" tIns="45700">
            <a:normAutofit/>
          </a:bodyPr>
          <a:lstStyle>
            <a:lvl1pPr lvl="0" algn="l">
              <a:lnSpc>
                <a:spcPct val="84000"/>
              </a:lnSpc>
              <a:spcBef>
                <a:spcPts val="0"/>
              </a:spcBef>
              <a:spcAft>
                <a:spcPts val="0"/>
              </a:spcAft>
              <a:buClr>
                <a:schemeClr val="dk2"/>
              </a:buClr>
              <a:buSzPts val="4800"/>
              <a:buFont typeface="Libre Franklin"/>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0"/>
          <p:cNvSpPr/>
          <p:nvPr>
            <p:ph idx="2" type="pic"/>
          </p:nvPr>
        </p:nvSpPr>
        <p:spPr>
          <a:xfrm>
            <a:off x="5532120" y="0"/>
            <a:ext cx="6659880" cy="6857999"/>
          </a:xfrm>
          <a:prstGeom prst="rect">
            <a:avLst/>
          </a:prstGeom>
          <a:noFill/>
          <a:ln>
            <a:noFill/>
          </a:ln>
        </p:spPr>
      </p:sp>
      <p:sp>
        <p:nvSpPr>
          <p:cNvPr id="72" name="Google Shape;72;p10"/>
          <p:cNvSpPr txBox="1"/>
          <p:nvPr>
            <p:ph idx="1" type="body"/>
          </p:nvPr>
        </p:nvSpPr>
        <p:spPr>
          <a:xfrm>
            <a:off x="723900" y="2855968"/>
            <a:ext cx="3855720" cy="3011432"/>
          </a:xfrm>
          <a:prstGeom prst="rect">
            <a:avLst/>
          </a:prstGeom>
          <a:noFill/>
          <a:ln>
            <a:noFill/>
          </a:ln>
        </p:spPr>
        <p:txBody>
          <a:bodyPr anchorCtr="0" anchor="t" bIns="45700" lIns="91425" spcFirstLastPara="1" rIns="91425" wrap="square" tIns="45700">
            <a:normAutofit/>
          </a:bodyPr>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73" name="Google Shape;73;p10"/>
          <p:cNvSpPr txBox="1"/>
          <p:nvPr>
            <p:ph idx="10" type="dt"/>
          </p:nvPr>
        </p:nvSpPr>
        <p:spPr>
          <a:xfrm>
            <a:off x="72390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1" type="ftr"/>
          </p:nvPr>
        </p:nvSpPr>
        <p:spPr>
          <a:xfrm>
            <a:off x="2205945" y="6453386"/>
            <a:ext cx="2373675"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0"/>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dk2"/>
                </a:solidFill>
                <a:latin typeface="Libre Franklin"/>
                <a:ea typeface="Libre Franklin"/>
                <a:cs typeface="Libre Franklin"/>
                <a:sym typeface="Libre Franklin"/>
              </a:defRPr>
            </a:lvl1pPr>
            <a:lvl2pPr indent="0" lvl="1" marL="0" algn="r">
              <a:spcBef>
                <a:spcPts val="0"/>
              </a:spcBef>
              <a:buNone/>
              <a:defRPr sz="1200">
                <a:solidFill>
                  <a:schemeClr val="dk2"/>
                </a:solidFill>
                <a:latin typeface="Libre Franklin"/>
                <a:ea typeface="Libre Franklin"/>
                <a:cs typeface="Libre Franklin"/>
                <a:sym typeface="Libre Franklin"/>
              </a:defRPr>
            </a:lvl2pPr>
            <a:lvl3pPr indent="0" lvl="2" marL="0" algn="r">
              <a:spcBef>
                <a:spcPts val="0"/>
              </a:spcBef>
              <a:buNone/>
              <a:defRPr sz="1200">
                <a:solidFill>
                  <a:schemeClr val="dk2"/>
                </a:solidFill>
                <a:latin typeface="Libre Franklin"/>
                <a:ea typeface="Libre Franklin"/>
                <a:cs typeface="Libre Franklin"/>
                <a:sym typeface="Libre Franklin"/>
              </a:defRPr>
            </a:lvl3pPr>
            <a:lvl4pPr indent="0" lvl="3" marL="0" algn="r">
              <a:spcBef>
                <a:spcPts val="0"/>
              </a:spcBef>
              <a:buNone/>
              <a:defRPr sz="1200">
                <a:solidFill>
                  <a:schemeClr val="dk2"/>
                </a:solidFill>
                <a:latin typeface="Libre Franklin"/>
                <a:ea typeface="Libre Franklin"/>
                <a:cs typeface="Libre Franklin"/>
                <a:sym typeface="Libre Franklin"/>
              </a:defRPr>
            </a:lvl4pPr>
            <a:lvl5pPr indent="0" lvl="4" marL="0" algn="r">
              <a:spcBef>
                <a:spcPts val="0"/>
              </a:spcBef>
              <a:buNone/>
              <a:defRPr sz="1200">
                <a:solidFill>
                  <a:schemeClr val="dk2"/>
                </a:solidFill>
                <a:latin typeface="Libre Franklin"/>
                <a:ea typeface="Libre Franklin"/>
                <a:cs typeface="Libre Franklin"/>
                <a:sym typeface="Libre Franklin"/>
              </a:defRPr>
            </a:lvl5pPr>
            <a:lvl6pPr indent="0" lvl="5" marL="0" algn="r">
              <a:spcBef>
                <a:spcPts val="0"/>
              </a:spcBef>
              <a:buNone/>
              <a:defRPr sz="1200">
                <a:solidFill>
                  <a:schemeClr val="dk2"/>
                </a:solidFill>
                <a:latin typeface="Libre Franklin"/>
                <a:ea typeface="Libre Franklin"/>
                <a:cs typeface="Libre Franklin"/>
                <a:sym typeface="Libre Franklin"/>
              </a:defRPr>
            </a:lvl6pPr>
            <a:lvl7pPr indent="0" lvl="6" marL="0" algn="r">
              <a:spcBef>
                <a:spcPts val="0"/>
              </a:spcBef>
              <a:buNone/>
              <a:defRPr sz="1200">
                <a:solidFill>
                  <a:schemeClr val="dk2"/>
                </a:solidFill>
                <a:latin typeface="Libre Franklin"/>
                <a:ea typeface="Libre Franklin"/>
                <a:cs typeface="Libre Franklin"/>
                <a:sym typeface="Libre Franklin"/>
              </a:defRPr>
            </a:lvl7pPr>
            <a:lvl8pPr indent="0" lvl="7" marL="0" algn="r">
              <a:spcBef>
                <a:spcPts val="0"/>
              </a:spcBef>
              <a:buNone/>
              <a:defRPr sz="1200">
                <a:solidFill>
                  <a:schemeClr val="dk2"/>
                </a:solidFill>
                <a:latin typeface="Libre Franklin"/>
                <a:ea typeface="Libre Franklin"/>
                <a:cs typeface="Libre Franklin"/>
                <a:sym typeface="Libre Franklin"/>
              </a:defRPr>
            </a:lvl8pPr>
            <a:lvl9pPr indent="0" lvl="8" marL="0" algn="r">
              <a:spcBef>
                <a:spcPts val="0"/>
              </a:spcBef>
              <a:buNone/>
              <a:defRPr sz="1200">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
        <p:nvSpPr>
          <p:cNvPr id="76" name="Google Shape;76;p10"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marR="0" rtl="0" algn="l">
              <a:lnSpc>
                <a:spcPct val="89000"/>
              </a:lnSpc>
              <a:spcBef>
                <a:spcPts val="0"/>
              </a:spcBef>
              <a:spcAft>
                <a:spcPts val="0"/>
              </a:spcAft>
              <a:buClr>
                <a:schemeClr val="dk2"/>
              </a:buClr>
              <a:buSzPts val="4400"/>
              <a:buFont typeface="Libre Franklin"/>
              <a:buNone/>
              <a:defRPr b="0" i="0" sz="4400" u="none" cap="none" strike="noStrike">
                <a:solidFill>
                  <a:schemeClr val="dk2"/>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4000"/>
              </a:lnSpc>
              <a:spcBef>
                <a:spcPts val="1000"/>
              </a:spcBef>
              <a:spcAft>
                <a:spcPts val="0"/>
              </a:spcAft>
              <a:buClr>
                <a:schemeClr val="dk2"/>
              </a:buClr>
              <a:buSzPts val="2000"/>
              <a:buFont typeface="Libre Franklin"/>
              <a:buChar char="■"/>
              <a:defRPr b="0" i="0" sz="2000" u="none" cap="none" strike="noStrike">
                <a:solidFill>
                  <a:schemeClr val="dk2"/>
                </a:solidFill>
                <a:latin typeface="Libre Franklin"/>
                <a:ea typeface="Libre Franklin"/>
                <a:cs typeface="Libre Franklin"/>
                <a:sym typeface="Libre Franklin"/>
              </a:defRPr>
            </a:lvl1pPr>
            <a:lvl2pPr indent="-355600" lvl="1" marL="914400" marR="0" rtl="0" algn="l">
              <a:lnSpc>
                <a:spcPct val="94000"/>
              </a:lnSpc>
              <a:spcBef>
                <a:spcPts val="500"/>
              </a:spcBef>
              <a:spcAft>
                <a:spcPts val="0"/>
              </a:spcAft>
              <a:buClr>
                <a:schemeClr val="dk2"/>
              </a:buClr>
              <a:buSzPts val="2000"/>
              <a:buFont typeface="Libre Franklin"/>
              <a:buChar char="–"/>
              <a:defRPr b="0" i="1" sz="2000" u="none" cap="none" strike="noStrike">
                <a:solidFill>
                  <a:schemeClr val="dk2"/>
                </a:solidFill>
                <a:latin typeface="Libre Franklin"/>
                <a:ea typeface="Libre Franklin"/>
                <a:cs typeface="Libre Franklin"/>
                <a:sym typeface="Libre Franklin"/>
              </a:defRPr>
            </a:lvl2pPr>
            <a:lvl3pPr indent="-342900" lvl="2" marL="1371600" marR="0" rtl="0" algn="l">
              <a:lnSpc>
                <a:spcPct val="94000"/>
              </a:lnSpc>
              <a:spcBef>
                <a:spcPts val="500"/>
              </a:spcBef>
              <a:spcAft>
                <a:spcPts val="0"/>
              </a:spcAft>
              <a:buClr>
                <a:schemeClr val="dk2"/>
              </a:buClr>
              <a:buSzPts val="1800"/>
              <a:buFont typeface="Libre Franklin"/>
              <a:buChar char="■"/>
              <a:defRPr b="0" i="0" sz="1800" u="none" cap="none" strike="noStrike">
                <a:solidFill>
                  <a:schemeClr val="dk2"/>
                </a:solidFill>
                <a:latin typeface="Libre Franklin"/>
                <a:ea typeface="Libre Franklin"/>
                <a:cs typeface="Libre Franklin"/>
                <a:sym typeface="Libre Franklin"/>
              </a:defRPr>
            </a:lvl3pPr>
            <a:lvl4pPr indent="-342900" lvl="3" marL="1828800" marR="0" rtl="0" algn="l">
              <a:lnSpc>
                <a:spcPct val="94000"/>
              </a:lnSpc>
              <a:spcBef>
                <a:spcPts val="500"/>
              </a:spcBef>
              <a:spcAft>
                <a:spcPts val="0"/>
              </a:spcAft>
              <a:buClr>
                <a:schemeClr val="dk2"/>
              </a:buClr>
              <a:buSzPts val="1800"/>
              <a:buFont typeface="Libre Franklin"/>
              <a:buChar char="–"/>
              <a:defRPr b="0" i="1" sz="1800" u="none" cap="none" strike="noStrike">
                <a:solidFill>
                  <a:schemeClr val="dk2"/>
                </a:solidFill>
                <a:latin typeface="Libre Franklin"/>
                <a:ea typeface="Libre Franklin"/>
                <a:cs typeface="Libre Franklin"/>
                <a:sym typeface="Libre Franklin"/>
              </a:defRPr>
            </a:lvl4pPr>
            <a:lvl5pPr indent="-330200" lvl="4" marL="2286000" marR="0" rtl="0" algn="l">
              <a:lnSpc>
                <a:spcPct val="94000"/>
              </a:lnSpc>
              <a:spcBef>
                <a:spcPts val="500"/>
              </a:spcBef>
              <a:spcAft>
                <a:spcPts val="0"/>
              </a:spcAft>
              <a:buClr>
                <a:schemeClr val="dk2"/>
              </a:buClr>
              <a:buSzPts val="1600"/>
              <a:buFont typeface="Libre Franklin"/>
              <a:buChar char="■"/>
              <a:defRPr b="0" i="0" sz="1600" u="none" cap="none" strike="noStrike">
                <a:solidFill>
                  <a:schemeClr val="dk2"/>
                </a:solidFill>
                <a:latin typeface="Libre Franklin"/>
                <a:ea typeface="Libre Franklin"/>
                <a:cs typeface="Libre Franklin"/>
                <a:sym typeface="Libre Franklin"/>
              </a:defRPr>
            </a:lvl5pPr>
            <a:lvl6pPr indent="-330200" lvl="5" marL="2743200" marR="0" rtl="0" algn="l">
              <a:lnSpc>
                <a:spcPct val="94000"/>
              </a:lnSpc>
              <a:spcBef>
                <a:spcPts val="500"/>
              </a:spcBef>
              <a:spcAft>
                <a:spcPts val="0"/>
              </a:spcAft>
              <a:buClr>
                <a:schemeClr val="dk2"/>
              </a:buClr>
              <a:buSzPts val="1600"/>
              <a:buFont typeface="Libre Franklin"/>
              <a:buChar char="–"/>
              <a:defRPr b="0" i="1" sz="1600" u="none" cap="none" strike="noStrike">
                <a:solidFill>
                  <a:schemeClr val="dk2"/>
                </a:solidFill>
                <a:latin typeface="Libre Franklin"/>
                <a:ea typeface="Libre Franklin"/>
                <a:cs typeface="Libre Franklin"/>
                <a:sym typeface="Libre Franklin"/>
              </a:defRPr>
            </a:lvl6pPr>
            <a:lvl7pPr indent="-317500" lvl="6" marL="3200400" marR="0" rtl="0" algn="l">
              <a:lnSpc>
                <a:spcPct val="94000"/>
              </a:lnSpc>
              <a:spcBef>
                <a:spcPts val="500"/>
              </a:spcBef>
              <a:spcAft>
                <a:spcPts val="0"/>
              </a:spcAft>
              <a:buClr>
                <a:schemeClr val="dk2"/>
              </a:buClr>
              <a:buSzPts val="1400"/>
              <a:buFont typeface="Libre Franklin"/>
              <a:buChar char="■"/>
              <a:defRPr b="0" i="0" sz="1400" u="none" cap="none" strike="noStrike">
                <a:solidFill>
                  <a:schemeClr val="dk2"/>
                </a:solidFill>
                <a:latin typeface="Libre Franklin"/>
                <a:ea typeface="Libre Franklin"/>
                <a:cs typeface="Libre Franklin"/>
                <a:sym typeface="Libre Franklin"/>
              </a:defRPr>
            </a:lvl7pPr>
            <a:lvl8pPr indent="-317500" lvl="7" marL="3657600" marR="0" rtl="0" algn="l">
              <a:lnSpc>
                <a:spcPct val="94000"/>
              </a:lnSpc>
              <a:spcBef>
                <a:spcPts val="500"/>
              </a:spcBef>
              <a:spcAft>
                <a:spcPts val="0"/>
              </a:spcAft>
              <a:buClr>
                <a:schemeClr val="dk2"/>
              </a:buClr>
              <a:buSzPts val="1400"/>
              <a:buFont typeface="Libre Franklin"/>
              <a:buChar char="–"/>
              <a:defRPr b="0" i="1" sz="1400" u="none" cap="none" strike="noStrike">
                <a:solidFill>
                  <a:schemeClr val="dk2"/>
                </a:solidFill>
                <a:latin typeface="Libre Franklin"/>
                <a:ea typeface="Libre Franklin"/>
                <a:cs typeface="Libre Franklin"/>
                <a:sym typeface="Libre Franklin"/>
              </a:defRPr>
            </a:lvl8pPr>
            <a:lvl9pPr indent="-317500" lvl="8" marL="4114800" marR="0" rtl="0" algn="l">
              <a:lnSpc>
                <a:spcPct val="94000"/>
              </a:lnSpc>
              <a:spcBef>
                <a:spcPts val="500"/>
              </a:spcBef>
              <a:spcAft>
                <a:spcPts val="200"/>
              </a:spcAft>
              <a:buClr>
                <a:schemeClr val="dk2"/>
              </a:buClr>
              <a:buSzPts val="1400"/>
              <a:buFont typeface="Libre Franklin"/>
              <a:buChar char="■"/>
              <a:defRPr b="0" i="0" sz="1400" u="none" cap="none" strike="noStrike">
                <a:solidFill>
                  <a:schemeClr val="dk2"/>
                </a:solidFill>
                <a:latin typeface="Libre Franklin"/>
                <a:ea typeface="Libre Franklin"/>
                <a:cs typeface="Libre Franklin"/>
                <a:sym typeface="Libre Franklin"/>
              </a:defRPr>
            </a:lvl9pPr>
          </a:lstStyle>
          <a:p/>
        </p:txBody>
      </p:sp>
      <p:sp>
        <p:nvSpPr>
          <p:cNvPr id="8" name="Google Shape;8;p1"/>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 name="Google Shape;9;p1"/>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0" name="Google Shape;10;p1"/>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2"/>
                </a:solidFill>
                <a:latin typeface="Libre Franklin"/>
                <a:ea typeface="Libre Franklin"/>
                <a:cs typeface="Libre Franklin"/>
                <a:sym typeface="Libre Franklin"/>
              </a:defRPr>
            </a:lvl1pPr>
            <a:lvl2pPr indent="0" lvl="1" marL="0" marR="0" rtl="0" algn="r">
              <a:spcBef>
                <a:spcPts val="0"/>
              </a:spcBef>
              <a:buNone/>
              <a:defRPr b="0" i="0" sz="1200" u="none" cap="none" strike="noStrike">
                <a:solidFill>
                  <a:schemeClr val="dk2"/>
                </a:solidFill>
                <a:latin typeface="Libre Franklin"/>
                <a:ea typeface="Libre Franklin"/>
                <a:cs typeface="Libre Franklin"/>
                <a:sym typeface="Libre Franklin"/>
              </a:defRPr>
            </a:lvl2pPr>
            <a:lvl3pPr indent="0" lvl="2" marL="0" marR="0" rtl="0" algn="r">
              <a:spcBef>
                <a:spcPts val="0"/>
              </a:spcBef>
              <a:buNone/>
              <a:defRPr b="0" i="0" sz="1200" u="none" cap="none" strike="noStrike">
                <a:solidFill>
                  <a:schemeClr val="dk2"/>
                </a:solidFill>
                <a:latin typeface="Libre Franklin"/>
                <a:ea typeface="Libre Franklin"/>
                <a:cs typeface="Libre Franklin"/>
                <a:sym typeface="Libre Franklin"/>
              </a:defRPr>
            </a:lvl3pPr>
            <a:lvl4pPr indent="0" lvl="3" marL="0" marR="0" rtl="0" algn="r">
              <a:spcBef>
                <a:spcPts val="0"/>
              </a:spcBef>
              <a:buNone/>
              <a:defRPr b="0" i="0" sz="1200" u="none" cap="none" strike="noStrike">
                <a:solidFill>
                  <a:schemeClr val="dk2"/>
                </a:solidFill>
                <a:latin typeface="Libre Franklin"/>
                <a:ea typeface="Libre Franklin"/>
                <a:cs typeface="Libre Franklin"/>
                <a:sym typeface="Libre Franklin"/>
              </a:defRPr>
            </a:lvl4pPr>
            <a:lvl5pPr indent="0" lvl="4" marL="0" marR="0" rtl="0" algn="r">
              <a:spcBef>
                <a:spcPts val="0"/>
              </a:spcBef>
              <a:buNone/>
              <a:defRPr b="0" i="0" sz="1200" u="none" cap="none" strike="noStrike">
                <a:solidFill>
                  <a:schemeClr val="dk2"/>
                </a:solidFill>
                <a:latin typeface="Libre Franklin"/>
                <a:ea typeface="Libre Franklin"/>
                <a:cs typeface="Libre Franklin"/>
                <a:sym typeface="Libre Franklin"/>
              </a:defRPr>
            </a:lvl5pPr>
            <a:lvl6pPr indent="0" lvl="5" marL="0" marR="0" rtl="0" algn="r">
              <a:spcBef>
                <a:spcPts val="0"/>
              </a:spcBef>
              <a:buNone/>
              <a:defRPr b="0" i="0" sz="1200" u="none" cap="none" strike="noStrike">
                <a:solidFill>
                  <a:schemeClr val="dk2"/>
                </a:solidFill>
                <a:latin typeface="Libre Franklin"/>
                <a:ea typeface="Libre Franklin"/>
                <a:cs typeface="Libre Franklin"/>
                <a:sym typeface="Libre Franklin"/>
              </a:defRPr>
            </a:lvl6pPr>
            <a:lvl7pPr indent="0" lvl="6" marL="0" marR="0" rtl="0" algn="r">
              <a:spcBef>
                <a:spcPts val="0"/>
              </a:spcBef>
              <a:buNone/>
              <a:defRPr b="0" i="0" sz="1200" u="none" cap="none" strike="noStrike">
                <a:solidFill>
                  <a:schemeClr val="dk2"/>
                </a:solidFill>
                <a:latin typeface="Libre Franklin"/>
                <a:ea typeface="Libre Franklin"/>
                <a:cs typeface="Libre Franklin"/>
                <a:sym typeface="Libre Franklin"/>
              </a:defRPr>
            </a:lvl7pPr>
            <a:lvl8pPr indent="0" lvl="7" marL="0" marR="0" rtl="0" algn="r">
              <a:spcBef>
                <a:spcPts val="0"/>
              </a:spcBef>
              <a:buNone/>
              <a:defRPr b="0" i="0" sz="1200" u="none" cap="none" strike="noStrike">
                <a:solidFill>
                  <a:schemeClr val="dk2"/>
                </a:solidFill>
                <a:latin typeface="Libre Franklin"/>
                <a:ea typeface="Libre Franklin"/>
                <a:cs typeface="Libre Franklin"/>
                <a:sym typeface="Libre Franklin"/>
              </a:defRPr>
            </a:lvl8pPr>
            <a:lvl9pPr indent="0" lvl="8" marL="0" marR="0" rtl="0" algn="r">
              <a:spcBef>
                <a:spcPts val="0"/>
              </a:spcBef>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
        <p:nvSpPr>
          <p:cNvPr id="11" name="Google Shape;11;p1" title="Side bar"/>
          <p:cNvSpPr/>
          <p:nvPr/>
        </p:nvSpPr>
        <p:spPr>
          <a:xfrm>
            <a:off x="478095"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3"/>
          <p:cNvSpPr txBox="1"/>
          <p:nvPr>
            <p:ph type="ctrTitle"/>
          </p:nvPr>
        </p:nvSpPr>
        <p:spPr>
          <a:xfrm>
            <a:off x="1915128" y="1788454"/>
            <a:ext cx="8361229" cy="2098226"/>
          </a:xfrm>
          <a:prstGeom prst="rect">
            <a:avLst/>
          </a:prstGeom>
          <a:noFill/>
          <a:ln>
            <a:noFill/>
          </a:ln>
        </p:spPr>
        <p:txBody>
          <a:bodyPr anchorCtr="0" anchor="b" bIns="45700" lIns="91425" spcFirstLastPara="1" rIns="91425" wrap="square" tIns="45700">
            <a:noAutofit/>
          </a:bodyPr>
          <a:lstStyle/>
          <a:p>
            <a:pPr indent="0" lvl="0" marL="0" rtl="0" algn="ctr">
              <a:lnSpc>
                <a:spcPct val="89000"/>
              </a:lnSpc>
              <a:spcBef>
                <a:spcPts val="0"/>
              </a:spcBef>
              <a:spcAft>
                <a:spcPts val="0"/>
              </a:spcAft>
              <a:buClr>
                <a:schemeClr val="dk2"/>
              </a:buClr>
              <a:buSzPts val="7200"/>
              <a:buFont typeface="Libre Franklin"/>
              <a:buNone/>
            </a:pPr>
            <a:r>
              <a:rPr lang="en-IN"/>
              <a:t>JAVA INTERFACE</a:t>
            </a:r>
            <a:endParaRPr/>
          </a:p>
        </p:txBody>
      </p:sp>
      <p:sp>
        <p:nvSpPr>
          <p:cNvPr id="94" name="Google Shape;94;p13"/>
          <p:cNvSpPr txBox="1"/>
          <p:nvPr>
            <p:ph idx="1" type="subTitle"/>
          </p:nvPr>
        </p:nvSpPr>
        <p:spPr>
          <a:xfrm>
            <a:off x="2679906" y="3956279"/>
            <a:ext cx="6831673" cy="1086237"/>
          </a:xfrm>
          <a:prstGeom prst="rect">
            <a:avLst/>
          </a:prstGeom>
          <a:noFill/>
          <a:ln>
            <a:noFill/>
          </a:ln>
        </p:spPr>
        <p:txBody>
          <a:bodyPr anchorCtr="0" anchor="t" bIns="45700" lIns="91425" spcFirstLastPara="1" rIns="91425" wrap="square" tIns="45700">
            <a:normAutofit/>
          </a:bodyPr>
          <a:lstStyle/>
          <a:p>
            <a:pPr indent="0" lvl="0" marL="0" rtl="0" algn="ctr">
              <a:lnSpc>
                <a:spcPct val="112000"/>
              </a:lnSpc>
              <a:spcBef>
                <a:spcPts val="0"/>
              </a:spcBef>
              <a:spcAft>
                <a:spcPts val="0"/>
              </a:spcAft>
              <a:buClr>
                <a:schemeClr val="dk2"/>
              </a:buClr>
              <a:buSzPts val="23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2"/>
          <p:cNvSpPr txBox="1"/>
          <p:nvPr>
            <p:ph type="title"/>
          </p:nvPr>
        </p:nvSpPr>
        <p:spPr>
          <a:xfrm>
            <a:off x="1371600" y="685800"/>
            <a:ext cx="9601200" cy="697727"/>
          </a:xfrm>
          <a:prstGeom prst="rect">
            <a:avLst/>
          </a:prstGeom>
          <a:noFill/>
          <a:ln>
            <a:noFill/>
          </a:ln>
        </p:spPr>
        <p:txBody>
          <a:bodyPr anchorCtr="0" anchor="t" bIns="45700" lIns="91425" spcFirstLastPara="1" rIns="91425" wrap="square" tIns="45700">
            <a:normAutofit/>
          </a:bodyPr>
          <a:lstStyle/>
          <a:p>
            <a:pPr indent="0" lvl="0" marL="0" rtl="0" algn="ctr">
              <a:lnSpc>
                <a:spcPct val="89000"/>
              </a:lnSpc>
              <a:spcBef>
                <a:spcPts val="0"/>
              </a:spcBef>
              <a:spcAft>
                <a:spcPts val="0"/>
              </a:spcAft>
              <a:buClr>
                <a:schemeClr val="dk2"/>
              </a:buClr>
              <a:buSzPts val="4000"/>
              <a:buFont typeface="Calibri"/>
              <a:buNone/>
            </a:pPr>
            <a:r>
              <a:rPr lang="en-IN" sz="4000">
                <a:latin typeface="Calibri"/>
                <a:ea typeface="Calibri"/>
                <a:cs typeface="Calibri"/>
                <a:sym typeface="Calibri"/>
              </a:rPr>
              <a:t>IMPLEMENTING MULTIPLE INHERITANCE</a:t>
            </a:r>
            <a:endParaRPr/>
          </a:p>
        </p:txBody>
      </p:sp>
      <p:sp>
        <p:nvSpPr>
          <p:cNvPr id="153" name="Google Shape;153;p22"/>
          <p:cNvSpPr/>
          <p:nvPr/>
        </p:nvSpPr>
        <p:spPr>
          <a:xfrm>
            <a:off x="3499851" y="2051437"/>
            <a:ext cx="2091193" cy="962107"/>
          </a:xfrm>
          <a:prstGeom prst="rect">
            <a:avLst/>
          </a:prstGeom>
          <a:solidFill>
            <a:schemeClr val="accent1"/>
          </a:solidFill>
          <a:ln cap="flat" cmpd="sng" w="3492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lt1"/>
                </a:solidFill>
                <a:latin typeface="Libre Franklin"/>
                <a:ea typeface="Libre Franklin"/>
                <a:cs typeface="Libre Franklin"/>
                <a:sym typeface="Libre Franklin"/>
              </a:rPr>
              <a:t>student</a:t>
            </a:r>
            <a:endParaRPr/>
          </a:p>
        </p:txBody>
      </p:sp>
      <p:sp>
        <p:nvSpPr>
          <p:cNvPr id="154" name="Google Shape;154;p22"/>
          <p:cNvSpPr/>
          <p:nvPr/>
        </p:nvSpPr>
        <p:spPr>
          <a:xfrm>
            <a:off x="3501176" y="3587365"/>
            <a:ext cx="2091193" cy="962107"/>
          </a:xfrm>
          <a:prstGeom prst="rect">
            <a:avLst/>
          </a:prstGeom>
          <a:solidFill>
            <a:schemeClr val="accent1"/>
          </a:solidFill>
          <a:ln cap="flat" cmpd="sng" w="3492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lt1"/>
                </a:solidFill>
                <a:latin typeface="Libre Franklin"/>
                <a:ea typeface="Libre Franklin"/>
                <a:cs typeface="Libre Franklin"/>
                <a:sym typeface="Libre Franklin"/>
              </a:rPr>
              <a:t>Test</a:t>
            </a:r>
            <a:endParaRPr/>
          </a:p>
        </p:txBody>
      </p:sp>
      <p:sp>
        <p:nvSpPr>
          <p:cNvPr id="155" name="Google Shape;155;p22"/>
          <p:cNvSpPr/>
          <p:nvPr/>
        </p:nvSpPr>
        <p:spPr>
          <a:xfrm>
            <a:off x="5363107" y="4972219"/>
            <a:ext cx="2091193" cy="962107"/>
          </a:xfrm>
          <a:prstGeom prst="rect">
            <a:avLst/>
          </a:prstGeom>
          <a:solidFill>
            <a:schemeClr val="accent1"/>
          </a:solidFill>
          <a:ln cap="flat" cmpd="sng" w="3492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lt1"/>
                </a:solidFill>
                <a:latin typeface="Libre Franklin"/>
                <a:ea typeface="Libre Franklin"/>
                <a:cs typeface="Libre Franklin"/>
                <a:sym typeface="Libre Franklin"/>
              </a:rPr>
              <a:t>Result</a:t>
            </a:r>
            <a:endParaRPr/>
          </a:p>
        </p:txBody>
      </p:sp>
      <p:sp>
        <p:nvSpPr>
          <p:cNvPr id="156" name="Google Shape;156;p22"/>
          <p:cNvSpPr/>
          <p:nvPr/>
        </p:nvSpPr>
        <p:spPr>
          <a:xfrm>
            <a:off x="6340241" y="2020957"/>
            <a:ext cx="2091193" cy="962107"/>
          </a:xfrm>
          <a:prstGeom prst="rect">
            <a:avLst/>
          </a:prstGeom>
          <a:solidFill>
            <a:schemeClr val="accent1"/>
          </a:solidFill>
          <a:ln cap="flat" cmpd="sng" w="3492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lt1"/>
                </a:solidFill>
                <a:latin typeface="Libre Franklin"/>
                <a:ea typeface="Libre Franklin"/>
                <a:cs typeface="Libre Franklin"/>
                <a:sym typeface="Libre Franklin"/>
              </a:rPr>
              <a:t>sport</a:t>
            </a:r>
            <a:endParaRPr/>
          </a:p>
        </p:txBody>
      </p:sp>
      <p:cxnSp>
        <p:nvCxnSpPr>
          <p:cNvPr id="157" name="Google Shape;157;p22"/>
          <p:cNvCxnSpPr/>
          <p:nvPr/>
        </p:nvCxnSpPr>
        <p:spPr>
          <a:xfrm>
            <a:off x="4374495" y="2983064"/>
            <a:ext cx="0" cy="594691"/>
          </a:xfrm>
          <a:prstGeom prst="straightConnector1">
            <a:avLst/>
          </a:prstGeom>
          <a:noFill/>
          <a:ln cap="flat" cmpd="sng" w="9525">
            <a:solidFill>
              <a:schemeClr val="accent1"/>
            </a:solidFill>
            <a:prstDash val="solid"/>
            <a:round/>
            <a:headEnd len="sm" w="sm" type="none"/>
            <a:tailEnd len="med" w="med" type="triangle"/>
          </a:ln>
        </p:spPr>
      </p:cxnSp>
      <p:cxnSp>
        <p:nvCxnSpPr>
          <p:cNvPr id="158" name="Google Shape;158;p22"/>
          <p:cNvCxnSpPr>
            <a:stCxn id="154" idx="2"/>
            <a:endCxn id="155" idx="1"/>
          </p:cNvCxnSpPr>
          <p:nvPr/>
        </p:nvCxnSpPr>
        <p:spPr>
          <a:xfrm flipH="1" rot="-5400000">
            <a:off x="4502973" y="4593272"/>
            <a:ext cx="903900" cy="816300"/>
          </a:xfrm>
          <a:prstGeom prst="bentConnector2">
            <a:avLst/>
          </a:prstGeom>
          <a:noFill/>
          <a:ln cap="flat" cmpd="sng" w="9525">
            <a:solidFill>
              <a:schemeClr val="accent1"/>
            </a:solidFill>
            <a:prstDash val="solid"/>
            <a:round/>
            <a:headEnd len="sm" w="sm" type="none"/>
            <a:tailEnd len="med" w="med" type="triangle"/>
          </a:ln>
        </p:spPr>
      </p:cxnSp>
      <p:cxnSp>
        <p:nvCxnSpPr>
          <p:cNvPr id="159" name="Google Shape;159;p22"/>
          <p:cNvCxnSpPr/>
          <p:nvPr/>
        </p:nvCxnSpPr>
        <p:spPr>
          <a:xfrm>
            <a:off x="7356329" y="2973454"/>
            <a:ext cx="0" cy="1931839"/>
          </a:xfrm>
          <a:prstGeom prst="straightConnector1">
            <a:avLst/>
          </a:prstGeom>
          <a:noFill/>
          <a:ln cap="flat" cmpd="sng" w="9525">
            <a:solidFill>
              <a:schemeClr val="accent1"/>
            </a:solidFill>
            <a:prstDash val="solid"/>
            <a:round/>
            <a:headEnd len="sm" w="sm" type="none"/>
            <a:tailEnd len="med" w="med" type="triangle"/>
          </a:ln>
        </p:spPr>
      </p:cxnSp>
      <p:sp>
        <p:nvSpPr>
          <p:cNvPr id="160" name="Google Shape;160;p22"/>
          <p:cNvSpPr txBox="1"/>
          <p:nvPr/>
        </p:nvSpPr>
        <p:spPr>
          <a:xfrm flipH="1">
            <a:off x="2784020" y="2367644"/>
            <a:ext cx="87463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Libre Franklin"/>
                <a:ea typeface="Libre Franklin"/>
                <a:cs typeface="Libre Franklin"/>
                <a:sym typeface="Libre Franklin"/>
              </a:rPr>
              <a:t>class</a:t>
            </a:r>
            <a:endParaRPr/>
          </a:p>
        </p:txBody>
      </p:sp>
      <p:sp>
        <p:nvSpPr>
          <p:cNvPr id="161" name="Google Shape;161;p22"/>
          <p:cNvSpPr txBox="1"/>
          <p:nvPr/>
        </p:nvSpPr>
        <p:spPr>
          <a:xfrm flipH="1">
            <a:off x="2854777" y="3899807"/>
            <a:ext cx="87463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Libre Franklin"/>
                <a:ea typeface="Libre Franklin"/>
                <a:cs typeface="Libre Franklin"/>
                <a:sym typeface="Libre Franklin"/>
              </a:rPr>
              <a:t>class</a:t>
            </a:r>
            <a:endParaRPr/>
          </a:p>
        </p:txBody>
      </p:sp>
      <p:sp>
        <p:nvSpPr>
          <p:cNvPr id="162" name="Google Shape;162;p22"/>
          <p:cNvSpPr txBox="1"/>
          <p:nvPr/>
        </p:nvSpPr>
        <p:spPr>
          <a:xfrm flipH="1">
            <a:off x="4765224" y="5393874"/>
            <a:ext cx="87463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Libre Franklin"/>
                <a:ea typeface="Libre Franklin"/>
                <a:cs typeface="Libre Franklin"/>
                <a:sym typeface="Libre Franklin"/>
              </a:rPr>
              <a:t>class</a:t>
            </a:r>
            <a:endParaRPr/>
          </a:p>
        </p:txBody>
      </p:sp>
      <p:sp>
        <p:nvSpPr>
          <p:cNvPr id="163" name="Google Shape;163;p22"/>
          <p:cNvSpPr txBox="1"/>
          <p:nvPr/>
        </p:nvSpPr>
        <p:spPr>
          <a:xfrm flipH="1">
            <a:off x="8365674" y="2307774"/>
            <a:ext cx="128451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Libre Franklin"/>
                <a:ea typeface="Libre Franklin"/>
                <a:cs typeface="Libre Franklin"/>
                <a:sym typeface="Libre Franklin"/>
              </a:rPr>
              <a:t>Interface</a:t>
            </a:r>
            <a:endParaRPr/>
          </a:p>
        </p:txBody>
      </p:sp>
      <p:sp>
        <p:nvSpPr>
          <p:cNvPr id="164" name="Google Shape;164;p22"/>
          <p:cNvSpPr txBox="1"/>
          <p:nvPr/>
        </p:nvSpPr>
        <p:spPr>
          <a:xfrm flipH="1">
            <a:off x="7312482" y="3875316"/>
            <a:ext cx="144777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Libre Franklin"/>
                <a:ea typeface="Libre Franklin"/>
                <a:cs typeface="Libre Franklin"/>
                <a:sym typeface="Libre Franklin"/>
              </a:rPr>
              <a:t>Implements</a:t>
            </a:r>
            <a:endParaRPr/>
          </a:p>
        </p:txBody>
      </p:sp>
      <p:sp>
        <p:nvSpPr>
          <p:cNvPr id="165" name="Google Shape;165;p22"/>
          <p:cNvSpPr txBox="1"/>
          <p:nvPr/>
        </p:nvSpPr>
        <p:spPr>
          <a:xfrm flipH="1">
            <a:off x="3679367" y="3083379"/>
            <a:ext cx="108584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Libre Franklin"/>
                <a:ea typeface="Libre Franklin"/>
                <a:cs typeface="Libre Franklin"/>
                <a:sym typeface="Libre Franklin"/>
              </a:rPr>
              <a:t>extends</a:t>
            </a:r>
            <a:endParaRPr/>
          </a:p>
        </p:txBody>
      </p:sp>
      <p:sp>
        <p:nvSpPr>
          <p:cNvPr id="166" name="Google Shape;166;p22"/>
          <p:cNvSpPr txBox="1"/>
          <p:nvPr/>
        </p:nvSpPr>
        <p:spPr>
          <a:xfrm flipH="1">
            <a:off x="3831767" y="4917623"/>
            <a:ext cx="108584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Libre Franklin"/>
                <a:ea typeface="Libre Franklin"/>
                <a:cs typeface="Libre Franklin"/>
                <a:sym typeface="Libre Franklin"/>
              </a:rPr>
              <a:t>extends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3"/>
          <p:cNvSpPr txBox="1"/>
          <p:nvPr>
            <p:ph idx="1" type="body"/>
          </p:nvPr>
        </p:nvSpPr>
        <p:spPr>
          <a:xfrm>
            <a:off x="1371600" y="24494"/>
            <a:ext cx="9601200" cy="6555921"/>
          </a:xfrm>
          <a:prstGeom prst="rect">
            <a:avLst/>
          </a:prstGeom>
          <a:noFill/>
          <a:ln>
            <a:noFill/>
          </a:ln>
        </p:spPr>
        <p:txBody>
          <a:bodyPr anchorCtr="0" anchor="t" bIns="45700" lIns="91425" spcFirstLastPara="1" rIns="91425" wrap="square" tIns="45700">
            <a:noAutofit/>
          </a:bodyPr>
          <a:lstStyle/>
          <a:p>
            <a:pPr indent="0" lvl="0" marL="0" rtl="0" algn="l">
              <a:lnSpc>
                <a:spcPct val="94000"/>
              </a:lnSpc>
              <a:spcBef>
                <a:spcPts val="0"/>
              </a:spcBef>
              <a:spcAft>
                <a:spcPts val="0"/>
              </a:spcAft>
              <a:buClr>
                <a:schemeClr val="dk2"/>
              </a:buClr>
              <a:buSzPts val="1400"/>
              <a:buNone/>
            </a:pPr>
            <a:r>
              <a:rPr lang="en-IN" sz="1400">
                <a:latin typeface="Consolas"/>
                <a:ea typeface="Consolas"/>
                <a:cs typeface="Consolas"/>
                <a:sym typeface="Consolas"/>
              </a:rPr>
              <a:t>class Student</a:t>
            </a:r>
            <a:endParaRPr/>
          </a:p>
          <a:p>
            <a:pPr indent="0" lvl="0" marL="0" rtl="0" algn="l">
              <a:lnSpc>
                <a:spcPct val="94000"/>
              </a:lnSpc>
              <a:spcBef>
                <a:spcPts val="0"/>
              </a:spcBef>
              <a:spcAft>
                <a:spcPts val="0"/>
              </a:spcAft>
              <a:buClr>
                <a:schemeClr val="dk2"/>
              </a:buClr>
              <a:buSzPts val="1400"/>
              <a:buNone/>
            </a:pPr>
            <a:r>
              <a:rPr lang="en-IN" sz="1400">
                <a:latin typeface="Consolas"/>
                <a:ea typeface="Consolas"/>
                <a:cs typeface="Consolas"/>
                <a:sym typeface="Consolas"/>
              </a:rPr>
              <a:t>{    </a:t>
            </a:r>
            <a:endParaRPr/>
          </a:p>
          <a:p>
            <a:pPr indent="0" lvl="0" marL="0" rtl="0" algn="l">
              <a:lnSpc>
                <a:spcPct val="94000"/>
              </a:lnSpc>
              <a:spcBef>
                <a:spcPts val="0"/>
              </a:spcBef>
              <a:spcAft>
                <a:spcPts val="0"/>
              </a:spcAft>
              <a:buClr>
                <a:schemeClr val="dk2"/>
              </a:buClr>
              <a:buSzPts val="1400"/>
              <a:buNone/>
            </a:pPr>
            <a:r>
              <a:rPr lang="en-IN" sz="1400">
                <a:latin typeface="Consolas"/>
                <a:ea typeface="Consolas"/>
                <a:cs typeface="Consolas"/>
                <a:sym typeface="Consolas"/>
              </a:rPr>
              <a:t>	int rollNumber;    </a:t>
            </a:r>
            <a:endParaRPr/>
          </a:p>
          <a:p>
            <a:pPr indent="0" lvl="0" marL="0" rtl="0" algn="l">
              <a:lnSpc>
                <a:spcPct val="94000"/>
              </a:lnSpc>
              <a:spcBef>
                <a:spcPts val="0"/>
              </a:spcBef>
              <a:spcAft>
                <a:spcPts val="0"/>
              </a:spcAft>
              <a:buClr>
                <a:schemeClr val="dk2"/>
              </a:buClr>
              <a:buSzPts val="1400"/>
              <a:buNone/>
            </a:pPr>
            <a:r>
              <a:rPr lang="en-IN" sz="1400">
                <a:latin typeface="Consolas"/>
                <a:ea typeface="Consolas"/>
                <a:cs typeface="Consolas"/>
                <a:sym typeface="Consolas"/>
              </a:rPr>
              <a:t>	void getNumber(int n)    </a:t>
            </a:r>
            <a:endParaRPr/>
          </a:p>
          <a:p>
            <a:pPr indent="0" lvl="0" marL="0" rtl="0" algn="l">
              <a:lnSpc>
                <a:spcPct val="94000"/>
              </a:lnSpc>
              <a:spcBef>
                <a:spcPts val="0"/>
              </a:spcBef>
              <a:spcAft>
                <a:spcPts val="0"/>
              </a:spcAft>
              <a:buClr>
                <a:schemeClr val="dk2"/>
              </a:buClr>
              <a:buSzPts val="1400"/>
              <a:buNone/>
            </a:pPr>
            <a:r>
              <a:rPr lang="en-IN" sz="1400">
                <a:latin typeface="Consolas"/>
                <a:ea typeface="Consolas"/>
                <a:cs typeface="Consolas"/>
                <a:sym typeface="Consolas"/>
              </a:rPr>
              <a:t>	{        </a:t>
            </a:r>
            <a:endParaRPr/>
          </a:p>
          <a:p>
            <a:pPr indent="0" lvl="0" marL="0" rtl="0" algn="l">
              <a:lnSpc>
                <a:spcPct val="94000"/>
              </a:lnSpc>
              <a:spcBef>
                <a:spcPts val="0"/>
              </a:spcBef>
              <a:spcAft>
                <a:spcPts val="0"/>
              </a:spcAft>
              <a:buClr>
                <a:schemeClr val="dk2"/>
              </a:buClr>
              <a:buSzPts val="1400"/>
              <a:buNone/>
            </a:pPr>
            <a:r>
              <a:rPr lang="en-IN" sz="1400">
                <a:latin typeface="Consolas"/>
                <a:ea typeface="Consolas"/>
                <a:cs typeface="Consolas"/>
                <a:sym typeface="Consolas"/>
              </a:rPr>
              <a:t>	    rollNumber=n;    </a:t>
            </a:r>
            <a:endParaRPr/>
          </a:p>
          <a:p>
            <a:pPr indent="0" lvl="0" marL="0" rtl="0" algn="l">
              <a:lnSpc>
                <a:spcPct val="94000"/>
              </a:lnSpc>
              <a:spcBef>
                <a:spcPts val="0"/>
              </a:spcBef>
              <a:spcAft>
                <a:spcPts val="0"/>
              </a:spcAft>
              <a:buClr>
                <a:schemeClr val="dk2"/>
              </a:buClr>
              <a:buSzPts val="1400"/>
              <a:buNone/>
            </a:pPr>
            <a:r>
              <a:rPr lang="en-IN" sz="1400">
                <a:latin typeface="Consolas"/>
                <a:ea typeface="Consolas"/>
                <a:cs typeface="Consolas"/>
                <a:sym typeface="Consolas"/>
              </a:rPr>
              <a:t>	}   </a:t>
            </a:r>
            <a:endParaRPr/>
          </a:p>
          <a:p>
            <a:pPr indent="0" lvl="0" marL="0" rtl="0" algn="l">
              <a:lnSpc>
                <a:spcPct val="94000"/>
              </a:lnSpc>
              <a:spcBef>
                <a:spcPts val="0"/>
              </a:spcBef>
              <a:spcAft>
                <a:spcPts val="0"/>
              </a:spcAft>
              <a:buClr>
                <a:schemeClr val="dk2"/>
              </a:buClr>
              <a:buSzPts val="1400"/>
              <a:buNone/>
            </a:pPr>
            <a:r>
              <a:rPr lang="en-IN" sz="1400">
                <a:latin typeface="Consolas"/>
                <a:ea typeface="Consolas"/>
                <a:cs typeface="Consolas"/>
                <a:sym typeface="Consolas"/>
              </a:rPr>
              <a:t>	void putNumber()    </a:t>
            </a:r>
            <a:endParaRPr/>
          </a:p>
          <a:p>
            <a:pPr indent="0" lvl="0" marL="0" rtl="0" algn="l">
              <a:lnSpc>
                <a:spcPct val="94000"/>
              </a:lnSpc>
              <a:spcBef>
                <a:spcPts val="0"/>
              </a:spcBef>
              <a:spcAft>
                <a:spcPts val="0"/>
              </a:spcAft>
              <a:buClr>
                <a:schemeClr val="dk2"/>
              </a:buClr>
              <a:buSzPts val="1400"/>
              <a:buNone/>
            </a:pPr>
            <a:r>
              <a:rPr lang="en-IN" sz="1400">
                <a:latin typeface="Consolas"/>
                <a:ea typeface="Consolas"/>
                <a:cs typeface="Consolas"/>
                <a:sym typeface="Consolas"/>
              </a:rPr>
              <a:t>	{        </a:t>
            </a:r>
            <a:endParaRPr/>
          </a:p>
          <a:p>
            <a:pPr indent="0" lvl="0" marL="0" rtl="0" algn="l">
              <a:lnSpc>
                <a:spcPct val="94000"/>
              </a:lnSpc>
              <a:spcBef>
                <a:spcPts val="0"/>
              </a:spcBef>
              <a:spcAft>
                <a:spcPts val="0"/>
              </a:spcAft>
              <a:buClr>
                <a:schemeClr val="dk2"/>
              </a:buClr>
              <a:buSzPts val="1400"/>
              <a:buNone/>
            </a:pPr>
            <a:r>
              <a:rPr lang="en-IN" sz="1400">
                <a:latin typeface="Consolas"/>
                <a:ea typeface="Consolas"/>
                <a:cs typeface="Consolas"/>
                <a:sym typeface="Consolas"/>
              </a:rPr>
              <a:t>	    System.out.println("Roll No:"+rollNumber);    </a:t>
            </a:r>
            <a:endParaRPr/>
          </a:p>
          <a:p>
            <a:pPr indent="0" lvl="0" marL="0" rtl="0" algn="l">
              <a:lnSpc>
                <a:spcPct val="94000"/>
              </a:lnSpc>
              <a:spcBef>
                <a:spcPts val="0"/>
              </a:spcBef>
              <a:spcAft>
                <a:spcPts val="0"/>
              </a:spcAft>
              <a:buClr>
                <a:schemeClr val="dk2"/>
              </a:buClr>
              <a:buSzPts val="1400"/>
              <a:buNone/>
            </a:pPr>
            <a:r>
              <a:rPr lang="en-IN" sz="1400">
                <a:latin typeface="Consolas"/>
                <a:ea typeface="Consolas"/>
                <a:cs typeface="Consolas"/>
                <a:sym typeface="Consolas"/>
              </a:rPr>
              <a:t>	}</a:t>
            </a:r>
            <a:endParaRPr/>
          </a:p>
          <a:p>
            <a:pPr indent="0" lvl="0" marL="0" rtl="0" algn="l">
              <a:lnSpc>
                <a:spcPct val="94000"/>
              </a:lnSpc>
              <a:spcBef>
                <a:spcPts val="0"/>
              </a:spcBef>
              <a:spcAft>
                <a:spcPts val="0"/>
              </a:spcAft>
              <a:buClr>
                <a:schemeClr val="dk2"/>
              </a:buClr>
              <a:buSzPts val="1400"/>
              <a:buNone/>
            </a:pPr>
            <a:r>
              <a:rPr lang="en-IN" sz="1400">
                <a:latin typeface="Consolas"/>
                <a:ea typeface="Consolas"/>
                <a:cs typeface="Consolas"/>
                <a:sym typeface="Consolas"/>
              </a:rPr>
              <a:t>}</a:t>
            </a:r>
            <a:endParaRPr/>
          </a:p>
          <a:p>
            <a:pPr indent="0" lvl="0" marL="0" rtl="0" algn="l">
              <a:lnSpc>
                <a:spcPct val="94000"/>
              </a:lnSpc>
              <a:spcBef>
                <a:spcPts val="0"/>
              </a:spcBef>
              <a:spcAft>
                <a:spcPts val="0"/>
              </a:spcAft>
              <a:buClr>
                <a:schemeClr val="dk2"/>
              </a:buClr>
              <a:buSzPts val="1400"/>
              <a:buNone/>
            </a:pPr>
            <a:r>
              <a:t/>
            </a:r>
            <a:endParaRPr sz="1400">
              <a:latin typeface="Consolas"/>
              <a:ea typeface="Consolas"/>
              <a:cs typeface="Consolas"/>
              <a:sym typeface="Consolas"/>
            </a:endParaRPr>
          </a:p>
          <a:p>
            <a:pPr indent="0" lvl="0" marL="0" rtl="0" algn="l">
              <a:lnSpc>
                <a:spcPct val="94000"/>
              </a:lnSpc>
              <a:spcBef>
                <a:spcPts val="0"/>
              </a:spcBef>
              <a:spcAft>
                <a:spcPts val="0"/>
              </a:spcAft>
              <a:buClr>
                <a:schemeClr val="dk2"/>
              </a:buClr>
              <a:buSzPts val="1400"/>
              <a:buNone/>
            </a:pPr>
            <a:r>
              <a:rPr lang="en-IN" sz="1400">
                <a:latin typeface="Consolas"/>
                <a:ea typeface="Consolas"/>
                <a:cs typeface="Consolas"/>
                <a:sym typeface="Consolas"/>
              </a:rPr>
              <a:t>class Test extends Student</a:t>
            </a:r>
            <a:endParaRPr/>
          </a:p>
          <a:p>
            <a:pPr indent="0" lvl="0" marL="0" rtl="0" algn="l">
              <a:lnSpc>
                <a:spcPct val="94000"/>
              </a:lnSpc>
              <a:spcBef>
                <a:spcPts val="0"/>
              </a:spcBef>
              <a:spcAft>
                <a:spcPts val="0"/>
              </a:spcAft>
              <a:buClr>
                <a:schemeClr val="dk2"/>
              </a:buClr>
              <a:buSzPts val="1400"/>
              <a:buNone/>
            </a:pPr>
            <a:r>
              <a:rPr lang="en-IN" sz="1400">
                <a:latin typeface="Consolas"/>
                <a:ea typeface="Consolas"/>
                <a:cs typeface="Consolas"/>
                <a:sym typeface="Consolas"/>
              </a:rPr>
              <a:t>{    </a:t>
            </a:r>
            <a:endParaRPr/>
          </a:p>
          <a:p>
            <a:pPr indent="0" lvl="0" marL="0" rtl="0" algn="l">
              <a:lnSpc>
                <a:spcPct val="94000"/>
              </a:lnSpc>
              <a:spcBef>
                <a:spcPts val="0"/>
              </a:spcBef>
              <a:spcAft>
                <a:spcPts val="0"/>
              </a:spcAft>
              <a:buClr>
                <a:schemeClr val="dk2"/>
              </a:buClr>
              <a:buSzPts val="1400"/>
              <a:buNone/>
            </a:pPr>
            <a:r>
              <a:rPr lang="en-IN" sz="1400">
                <a:latin typeface="Consolas"/>
                <a:ea typeface="Consolas"/>
                <a:cs typeface="Consolas"/>
                <a:sym typeface="Consolas"/>
              </a:rPr>
              <a:t>     float part1,part2;    </a:t>
            </a:r>
            <a:endParaRPr/>
          </a:p>
          <a:p>
            <a:pPr indent="0" lvl="0" marL="0" rtl="0" algn="l">
              <a:lnSpc>
                <a:spcPct val="94000"/>
              </a:lnSpc>
              <a:spcBef>
                <a:spcPts val="0"/>
              </a:spcBef>
              <a:spcAft>
                <a:spcPts val="0"/>
              </a:spcAft>
              <a:buClr>
                <a:schemeClr val="dk2"/>
              </a:buClr>
              <a:buSzPts val="1400"/>
              <a:buNone/>
            </a:pPr>
            <a:r>
              <a:rPr lang="en-IN" sz="1400">
                <a:latin typeface="Consolas"/>
                <a:ea typeface="Consolas"/>
                <a:cs typeface="Consolas"/>
                <a:sym typeface="Consolas"/>
              </a:rPr>
              <a:t>     void getMarks(float m1,float m2)    </a:t>
            </a:r>
            <a:endParaRPr/>
          </a:p>
          <a:p>
            <a:pPr indent="0" lvl="0" marL="0" rtl="0" algn="l">
              <a:lnSpc>
                <a:spcPct val="94000"/>
              </a:lnSpc>
              <a:spcBef>
                <a:spcPts val="0"/>
              </a:spcBef>
              <a:spcAft>
                <a:spcPts val="0"/>
              </a:spcAft>
              <a:buClr>
                <a:schemeClr val="dk2"/>
              </a:buClr>
              <a:buSzPts val="1400"/>
              <a:buNone/>
            </a:pPr>
            <a:r>
              <a:rPr lang="en-IN" sz="1400">
                <a:latin typeface="Consolas"/>
                <a:ea typeface="Consolas"/>
                <a:cs typeface="Consolas"/>
                <a:sym typeface="Consolas"/>
              </a:rPr>
              <a:t>     {       </a:t>
            </a:r>
            <a:endParaRPr/>
          </a:p>
          <a:p>
            <a:pPr indent="0" lvl="0" marL="0" rtl="0" algn="l">
              <a:lnSpc>
                <a:spcPct val="94000"/>
              </a:lnSpc>
              <a:spcBef>
                <a:spcPts val="0"/>
              </a:spcBef>
              <a:spcAft>
                <a:spcPts val="0"/>
              </a:spcAft>
              <a:buClr>
                <a:schemeClr val="dk2"/>
              </a:buClr>
              <a:buSzPts val="1400"/>
              <a:buNone/>
            </a:pPr>
            <a:r>
              <a:rPr lang="en-IN" sz="1400">
                <a:latin typeface="Consolas"/>
                <a:ea typeface="Consolas"/>
                <a:cs typeface="Consolas"/>
                <a:sym typeface="Consolas"/>
              </a:rPr>
              <a:t>	part1=m1;        </a:t>
            </a:r>
            <a:endParaRPr/>
          </a:p>
          <a:p>
            <a:pPr indent="0" lvl="0" marL="0" rtl="0" algn="l">
              <a:lnSpc>
                <a:spcPct val="94000"/>
              </a:lnSpc>
              <a:spcBef>
                <a:spcPts val="0"/>
              </a:spcBef>
              <a:spcAft>
                <a:spcPts val="0"/>
              </a:spcAft>
              <a:buClr>
                <a:schemeClr val="dk2"/>
              </a:buClr>
              <a:buSzPts val="1400"/>
              <a:buNone/>
            </a:pPr>
            <a:r>
              <a:rPr lang="en-IN" sz="1400">
                <a:latin typeface="Consolas"/>
                <a:ea typeface="Consolas"/>
                <a:cs typeface="Consolas"/>
                <a:sym typeface="Consolas"/>
              </a:rPr>
              <a:t>	part2=m2;    </a:t>
            </a:r>
            <a:endParaRPr/>
          </a:p>
          <a:p>
            <a:pPr indent="0" lvl="0" marL="0" rtl="0" algn="l">
              <a:lnSpc>
                <a:spcPct val="94000"/>
              </a:lnSpc>
              <a:spcBef>
                <a:spcPts val="0"/>
              </a:spcBef>
              <a:spcAft>
                <a:spcPts val="0"/>
              </a:spcAft>
              <a:buClr>
                <a:schemeClr val="dk2"/>
              </a:buClr>
              <a:buSzPts val="1400"/>
              <a:buNone/>
            </a:pPr>
            <a:r>
              <a:rPr lang="en-IN" sz="1400">
                <a:latin typeface="Consolas"/>
                <a:ea typeface="Consolas"/>
                <a:cs typeface="Consolas"/>
                <a:sym typeface="Consolas"/>
              </a:rPr>
              <a:t>     }    </a:t>
            </a:r>
            <a:endParaRPr/>
          </a:p>
          <a:p>
            <a:pPr indent="0" lvl="0" marL="0" rtl="0" algn="l">
              <a:lnSpc>
                <a:spcPct val="94000"/>
              </a:lnSpc>
              <a:spcBef>
                <a:spcPts val="0"/>
              </a:spcBef>
              <a:spcAft>
                <a:spcPts val="0"/>
              </a:spcAft>
              <a:buClr>
                <a:schemeClr val="dk2"/>
              </a:buClr>
              <a:buSzPts val="1400"/>
              <a:buNone/>
            </a:pPr>
            <a:r>
              <a:rPr lang="en-IN" sz="1400">
                <a:latin typeface="Consolas"/>
                <a:ea typeface="Consolas"/>
                <a:cs typeface="Consolas"/>
                <a:sym typeface="Consolas"/>
              </a:rPr>
              <a:t>     void putMarks()    </a:t>
            </a:r>
            <a:endParaRPr/>
          </a:p>
          <a:p>
            <a:pPr indent="0" lvl="0" marL="0" rtl="0" algn="l">
              <a:lnSpc>
                <a:spcPct val="94000"/>
              </a:lnSpc>
              <a:spcBef>
                <a:spcPts val="0"/>
              </a:spcBef>
              <a:spcAft>
                <a:spcPts val="0"/>
              </a:spcAft>
              <a:buClr>
                <a:schemeClr val="dk2"/>
              </a:buClr>
              <a:buSzPts val="1400"/>
              <a:buNone/>
            </a:pPr>
            <a:r>
              <a:rPr lang="en-IN" sz="1400">
                <a:latin typeface="Consolas"/>
                <a:ea typeface="Consolas"/>
                <a:cs typeface="Consolas"/>
                <a:sym typeface="Consolas"/>
              </a:rPr>
              <a:t>     {        </a:t>
            </a:r>
            <a:endParaRPr/>
          </a:p>
          <a:p>
            <a:pPr indent="0" lvl="0" marL="0" rtl="0" algn="l">
              <a:lnSpc>
                <a:spcPct val="94000"/>
              </a:lnSpc>
              <a:spcBef>
                <a:spcPts val="0"/>
              </a:spcBef>
              <a:spcAft>
                <a:spcPts val="0"/>
              </a:spcAft>
              <a:buClr>
                <a:schemeClr val="dk2"/>
              </a:buClr>
              <a:buSzPts val="1400"/>
              <a:buNone/>
            </a:pPr>
            <a:r>
              <a:rPr lang="en-IN" sz="1400">
                <a:latin typeface="Consolas"/>
                <a:ea typeface="Consolas"/>
                <a:cs typeface="Consolas"/>
                <a:sym typeface="Consolas"/>
              </a:rPr>
              <a:t>	System.out.println("Part1="+part1);        				System.out.println("Part2="+part2);    </a:t>
            </a:r>
            <a:endParaRPr/>
          </a:p>
          <a:p>
            <a:pPr indent="0" lvl="0" marL="0" rtl="0" algn="l">
              <a:lnSpc>
                <a:spcPct val="94000"/>
              </a:lnSpc>
              <a:spcBef>
                <a:spcPts val="0"/>
              </a:spcBef>
              <a:spcAft>
                <a:spcPts val="0"/>
              </a:spcAft>
              <a:buClr>
                <a:schemeClr val="dk2"/>
              </a:buClr>
              <a:buSzPts val="1400"/>
              <a:buNone/>
            </a:pPr>
            <a:r>
              <a:rPr lang="en-IN" sz="1400">
                <a:latin typeface="Consolas"/>
                <a:ea typeface="Consolas"/>
                <a:cs typeface="Consolas"/>
                <a:sym typeface="Consolas"/>
              </a:rPr>
              <a:t>     }</a:t>
            </a:r>
            <a:endParaRPr/>
          </a:p>
          <a:p>
            <a:pPr indent="0" lvl="0" marL="0" rtl="0" algn="l">
              <a:lnSpc>
                <a:spcPct val="94000"/>
              </a:lnSpc>
              <a:spcBef>
                <a:spcPts val="0"/>
              </a:spcBef>
              <a:spcAft>
                <a:spcPts val="0"/>
              </a:spcAft>
              <a:buClr>
                <a:schemeClr val="dk2"/>
              </a:buClr>
              <a:buSzPts val="1400"/>
              <a:buNone/>
            </a:pPr>
            <a:r>
              <a:rPr lang="en-IN" sz="1400">
                <a:latin typeface="Consolas"/>
                <a:ea typeface="Consolas"/>
                <a:cs typeface="Consolas"/>
                <a:sym typeface="Consolas"/>
              </a:rPr>
              <a:t>}</a:t>
            </a:r>
            <a:endParaRPr/>
          </a:p>
          <a:p>
            <a:pPr indent="0" lvl="0" marL="0" rtl="0" algn="l">
              <a:lnSpc>
                <a:spcPct val="94000"/>
              </a:lnSpc>
              <a:spcBef>
                <a:spcPts val="0"/>
              </a:spcBef>
              <a:spcAft>
                <a:spcPts val="0"/>
              </a:spcAft>
              <a:buClr>
                <a:schemeClr val="dk2"/>
              </a:buClr>
              <a:buSzPts val="1400"/>
              <a:buNone/>
            </a:pPr>
            <a:r>
              <a:t/>
            </a:r>
            <a:endParaRPr sz="1400">
              <a:latin typeface="Consolas"/>
              <a:ea typeface="Consolas"/>
              <a:cs typeface="Consolas"/>
              <a:sym typeface="Consolas"/>
            </a:endParaRPr>
          </a:p>
          <a:p>
            <a:pPr indent="0" lvl="0" marL="0" rtl="0" algn="l">
              <a:lnSpc>
                <a:spcPct val="94000"/>
              </a:lnSpc>
              <a:spcBef>
                <a:spcPts val="0"/>
              </a:spcBef>
              <a:spcAft>
                <a:spcPts val="0"/>
              </a:spcAft>
              <a:buClr>
                <a:schemeClr val="dk2"/>
              </a:buClr>
              <a:buSzPts val="1400"/>
              <a:buNone/>
            </a:pPr>
            <a:r>
              <a:rPr lang="en-IN" sz="1400">
                <a:latin typeface="Consolas"/>
                <a:ea typeface="Consolas"/>
                <a:cs typeface="Consolas"/>
                <a:sym typeface="Consolas"/>
              </a:rPr>
              <a:t>interface Sports</a:t>
            </a:r>
            <a:endParaRPr/>
          </a:p>
          <a:p>
            <a:pPr indent="0" lvl="0" marL="0" rtl="0" algn="l">
              <a:lnSpc>
                <a:spcPct val="94000"/>
              </a:lnSpc>
              <a:spcBef>
                <a:spcPts val="0"/>
              </a:spcBef>
              <a:spcAft>
                <a:spcPts val="0"/>
              </a:spcAft>
              <a:buClr>
                <a:schemeClr val="dk2"/>
              </a:buClr>
              <a:buSzPts val="1400"/>
              <a:buNone/>
            </a:pPr>
            <a:r>
              <a:rPr lang="en-IN" sz="1400">
                <a:latin typeface="Consolas"/>
                <a:ea typeface="Consolas"/>
                <a:cs typeface="Consolas"/>
                <a:sym typeface="Consolas"/>
              </a:rPr>
              <a:t>{    </a:t>
            </a:r>
            <a:endParaRPr/>
          </a:p>
          <a:p>
            <a:pPr indent="0" lvl="0" marL="0" rtl="0" algn="l">
              <a:lnSpc>
                <a:spcPct val="94000"/>
              </a:lnSpc>
              <a:spcBef>
                <a:spcPts val="0"/>
              </a:spcBef>
              <a:spcAft>
                <a:spcPts val="0"/>
              </a:spcAft>
              <a:buClr>
                <a:schemeClr val="dk2"/>
              </a:buClr>
              <a:buSzPts val="1400"/>
              <a:buNone/>
            </a:pPr>
            <a:r>
              <a:rPr lang="en-IN" sz="1400">
                <a:latin typeface="Consolas"/>
                <a:ea typeface="Consolas"/>
                <a:cs typeface="Consolas"/>
                <a:sym typeface="Consolas"/>
              </a:rPr>
              <a:t>     float sportwt=6.0F;    </a:t>
            </a:r>
            <a:endParaRPr/>
          </a:p>
          <a:p>
            <a:pPr indent="0" lvl="0" marL="0" rtl="0" algn="l">
              <a:lnSpc>
                <a:spcPct val="94000"/>
              </a:lnSpc>
              <a:spcBef>
                <a:spcPts val="0"/>
              </a:spcBef>
              <a:spcAft>
                <a:spcPts val="0"/>
              </a:spcAft>
              <a:buClr>
                <a:schemeClr val="dk2"/>
              </a:buClr>
              <a:buSzPts val="1400"/>
              <a:buNone/>
            </a:pPr>
            <a:r>
              <a:rPr lang="en-IN" sz="1400">
                <a:latin typeface="Consolas"/>
                <a:ea typeface="Consolas"/>
                <a:cs typeface="Consolas"/>
                <a:sym typeface="Consolas"/>
              </a:rPr>
              <a:t>     void putWt();</a:t>
            </a:r>
            <a:endParaRPr/>
          </a:p>
          <a:p>
            <a:pPr indent="0" lvl="0" marL="0" rtl="0" algn="l">
              <a:lnSpc>
                <a:spcPct val="94000"/>
              </a:lnSpc>
              <a:spcBef>
                <a:spcPts val="0"/>
              </a:spcBef>
              <a:spcAft>
                <a:spcPts val="0"/>
              </a:spcAft>
              <a:buClr>
                <a:schemeClr val="dk2"/>
              </a:buClr>
              <a:buSzPts val="1400"/>
              <a:buNone/>
            </a:pPr>
            <a:r>
              <a:rPr lang="en-IN" sz="1400">
                <a:latin typeface="Consolas"/>
                <a:ea typeface="Consolas"/>
                <a:cs typeface="Consolas"/>
                <a:sym typeface="Consolas"/>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0" st="0"/>
                                            </p:txEl>
                                          </p:spTgt>
                                        </p:tgtEl>
                                        <p:attrNameLst>
                                          <p:attrName>style.visibility</p:attrName>
                                        </p:attrNameLst>
                                      </p:cBhvr>
                                      <p:to>
                                        <p:strVal val="visible"/>
                                      </p:to>
                                    </p:set>
                                    <p:animEffect filter="fade" transition="in">
                                      <p:cBhvr>
                                        <p:cTn dur="500"/>
                                        <p:tgtEl>
                                          <p:spTgt spid="17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1" st="1"/>
                                            </p:txEl>
                                          </p:spTgt>
                                        </p:tgtEl>
                                        <p:attrNameLst>
                                          <p:attrName>style.visibility</p:attrName>
                                        </p:attrNameLst>
                                      </p:cBhvr>
                                      <p:to>
                                        <p:strVal val="visible"/>
                                      </p:to>
                                    </p:set>
                                    <p:animEffect filter="fade" transition="in">
                                      <p:cBhvr>
                                        <p:cTn dur="500"/>
                                        <p:tgtEl>
                                          <p:spTgt spid="17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2" st="2"/>
                                            </p:txEl>
                                          </p:spTgt>
                                        </p:tgtEl>
                                        <p:attrNameLst>
                                          <p:attrName>style.visibility</p:attrName>
                                        </p:attrNameLst>
                                      </p:cBhvr>
                                      <p:to>
                                        <p:strVal val="visible"/>
                                      </p:to>
                                    </p:set>
                                    <p:animEffect filter="fade" transition="in">
                                      <p:cBhvr>
                                        <p:cTn dur="500"/>
                                        <p:tgtEl>
                                          <p:spTgt spid="17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3" st="3"/>
                                            </p:txEl>
                                          </p:spTgt>
                                        </p:tgtEl>
                                        <p:attrNameLst>
                                          <p:attrName>style.visibility</p:attrName>
                                        </p:attrNameLst>
                                      </p:cBhvr>
                                      <p:to>
                                        <p:strVal val="visible"/>
                                      </p:to>
                                    </p:set>
                                    <p:animEffect filter="fade" transition="in">
                                      <p:cBhvr>
                                        <p:cTn dur="500"/>
                                        <p:tgtEl>
                                          <p:spTgt spid="17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4" st="4"/>
                                            </p:txEl>
                                          </p:spTgt>
                                        </p:tgtEl>
                                        <p:attrNameLst>
                                          <p:attrName>style.visibility</p:attrName>
                                        </p:attrNameLst>
                                      </p:cBhvr>
                                      <p:to>
                                        <p:strVal val="visible"/>
                                      </p:to>
                                    </p:set>
                                    <p:animEffect filter="fade" transition="in">
                                      <p:cBhvr>
                                        <p:cTn dur="500"/>
                                        <p:tgtEl>
                                          <p:spTgt spid="17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5" st="5"/>
                                            </p:txEl>
                                          </p:spTgt>
                                        </p:tgtEl>
                                        <p:attrNameLst>
                                          <p:attrName>style.visibility</p:attrName>
                                        </p:attrNameLst>
                                      </p:cBhvr>
                                      <p:to>
                                        <p:strVal val="visible"/>
                                      </p:to>
                                    </p:set>
                                    <p:animEffect filter="fade" transition="in">
                                      <p:cBhvr>
                                        <p:cTn dur="500"/>
                                        <p:tgtEl>
                                          <p:spTgt spid="17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6" st="6"/>
                                            </p:txEl>
                                          </p:spTgt>
                                        </p:tgtEl>
                                        <p:attrNameLst>
                                          <p:attrName>style.visibility</p:attrName>
                                        </p:attrNameLst>
                                      </p:cBhvr>
                                      <p:to>
                                        <p:strVal val="visible"/>
                                      </p:to>
                                    </p:set>
                                    <p:animEffect filter="fade" transition="in">
                                      <p:cBhvr>
                                        <p:cTn dur="500"/>
                                        <p:tgtEl>
                                          <p:spTgt spid="17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7" st="7"/>
                                            </p:txEl>
                                          </p:spTgt>
                                        </p:tgtEl>
                                        <p:attrNameLst>
                                          <p:attrName>style.visibility</p:attrName>
                                        </p:attrNameLst>
                                      </p:cBhvr>
                                      <p:to>
                                        <p:strVal val="visible"/>
                                      </p:to>
                                    </p:set>
                                    <p:animEffect filter="fade" transition="in">
                                      <p:cBhvr>
                                        <p:cTn dur="500"/>
                                        <p:tgtEl>
                                          <p:spTgt spid="17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8" st="8"/>
                                            </p:txEl>
                                          </p:spTgt>
                                        </p:tgtEl>
                                        <p:attrNameLst>
                                          <p:attrName>style.visibility</p:attrName>
                                        </p:attrNameLst>
                                      </p:cBhvr>
                                      <p:to>
                                        <p:strVal val="visible"/>
                                      </p:to>
                                    </p:set>
                                    <p:animEffect filter="fade" transition="in">
                                      <p:cBhvr>
                                        <p:cTn dur="500"/>
                                        <p:tgtEl>
                                          <p:spTgt spid="17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9" st="9"/>
                                            </p:txEl>
                                          </p:spTgt>
                                        </p:tgtEl>
                                        <p:attrNameLst>
                                          <p:attrName>style.visibility</p:attrName>
                                        </p:attrNameLst>
                                      </p:cBhvr>
                                      <p:to>
                                        <p:strVal val="visible"/>
                                      </p:to>
                                    </p:set>
                                    <p:animEffect filter="fade" transition="in">
                                      <p:cBhvr>
                                        <p:cTn dur="500"/>
                                        <p:tgtEl>
                                          <p:spTgt spid="171">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10" st="10"/>
                                            </p:txEl>
                                          </p:spTgt>
                                        </p:tgtEl>
                                        <p:attrNameLst>
                                          <p:attrName>style.visibility</p:attrName>
                                        </p:attrNameLst>
                                      </p:cBhvr>
                                      <p:to>
                                        <p:strVal val="visible"/>
                                      </p:to>
                                    </p:set>
                                    <p:animEffect filter="fade" transition="in">
                                      <p:cBhvr>
                                        <p:cTn dur="500"/>
                                        <p:tgtEl>
                                          <p:spTgt spid="171">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11" st="11"/>
                                            </p:txEl>
                                          </p:spTgt>
                                        </p:tgtEl>
                                        <p:attrNameLst>
                                          <p:attrName>style.visibility</p:attrName>
                                        </p:attrNameLst>
                                      </p:cBhvr>
                                      <p:to>
                                        <p:strVal val="visible"/>
                                      </p:to>
                                    </p:set>
                                    <p:animEffect filter="fade" transition="in">
                                      <p:cBhvr>
                                        <p:cTn dur="500"/>
                                        <p:tgtEl>
                                          <p:spTgt spid="171">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12" st="12"/>
                                            </p:txEl>
                                          </p:spTgt>
                                        </p:tgtEl>
                                        <p:attrNameLst>
                                          <p:attrName>style.visibility</p:attrName>
                                        </p:attrNameLst>
                                      </p:cBhvr>
                                      <p:to>
                                        <p:strVal val="visible"/>
                                      </p:to>
                                    </p:set>
                                    <p:animEffect filter="fade" transition="in">
                                      <p:cBhvr>
                                        <p:cTn dur="500"/>
                                        <p:tgtEl>
                                          <p:spTgt spid="171">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13" st="13"/>
                                            </p:txEl>
                                          </p:spTgt>
                                        </p:tgtEl>
                                        <p:attrNameLst>
                                          <p:attrName>style.visibility</p:attrName>
                                        </p:attrNameLst>
                                      </p:cBhvr>
                                      <p:to>
                                        <p:strVal val="visible"/>
                                      </p:to>
                                    </p:set>
                                    <p:animEffect filter="fade" transition="in">
                                      <p:cBhvr>
                                        <p:cTn dur="500"/>
                                        <p:tgtEl>
                                          <p:spTgt spid="171">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14" st="14"/>
                                            </p:txEl>
                                          </p:spTgt>
                                        </p:tgtEl>
                                        <p:attrNameLst>
                                          <p:attrName>style.visibility</p:attrName>
                                        </p:attrNameLst>
                                      </p:cBhvr>
                                      <p:to>
                                        <p:strVal val="visible"/>
                                      </p:to>
                                    </p:set>
                                    <p:animEffect filter="fade" transition="in">
                                      <p:cBhvr>
                                        <p:cTn dur="500"/>
                                        <p:tgtEl>
                                          <p:spTgt spid="171">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15" st="15"/>
                                            </p:txEl>
                                          </p:spTgt>
                                        </p:tgtEl>
                                        <p:attrNameLst>
                                          <p:attrName>style.visibility</p:attrName>
                                        </p:attrNameLst>
                                      </p:cBhvr>
                                      <p:to>
                                        <p:strVal val="visible"/>
                                      </p:to>
                                    </p:set>
                                    <p:animEffect filter="fade" transition="in">
                                      <p:cBhvr>
                                        <p:cTn dur="500"/>
                                        <p:tgtEl>
                                          <p:spTgt spid="171">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16" st="16"/>
                                            </p:txEl>
                                          </p:spTgt>
                                        </p:tgtEl>
                                        <p:attrNameLst>
                                          <p:attrName>style.visibility</p:attrName>
                                        </p:attrNameLst>
                                      </p:cBhvr>
                                      <p:to>
                                        <p:strVal val="visible"/>
                                      </p:to>
                                    </p:set>
                                    <p:animEffect filter="fade" transition="in">
                                      <p:cBhvr>
                                        <p:cTn dur="500"/>
                                        <p:tgtEl>
                                          <p:spTgt spid="171">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17" st="17"/>
                                            </p:txEl>
                                          </p:spTgt>
                                        </p:tgtEl>
                                        <p:attrNameLst>
                                          <p:attrName>style.visibility</p:attrName>
                                        </p:attrNameLst>
                                      </p:cBhvr>
                                      <p:to>
                                        <p:strVal val="visible"/>
                                      </p:to>
                                    </p:set>
                                    <p:animEffect filter="fade" transition="in">
                                      <p:cBhvr>
                                        <p:cTn dur="500"/>
                                        <p:tgtEl>
                                          <p:spTgt spid="171">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18" st="18"/>
                                            </p:txEl>
                                          </p:spTgt>
                                        </p:tgtEl>
                                        <p:attrNameLst>
                                          <p:attrName>style.visibility</p:attrName>
                                        </p:attrNameLst>
                                      </p:cBhvr>
                                      <p:to>
                                        <p:strVal val="visible"/>
                                      </p:to>
                                    </p:set>
                                    <p:animEffect filter="fade" transition="in">
                                      <p:cBhvr>
                                        <p:cTn dur="500"/>
                                        <p:tgtEl>
                                          <p:spTgt spid="171">
                                            <p:txEl>
                                              <p:pRg end="18" st="1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19" st="19"/>
                                            </p:txEl>
                                          </p:spTgt>
                                        </p:tgtEl>
                                        <p:attrNameLst>
                                          <p:attrName>style.visibility</p:attrName>
                                        </p:attrNameLst>
                                      </p:cBhvr>
                                      <p:to>
                                        <p:strVal val="visible"/>
                                      </p:to>
                                    </p:set>
                                    <p:animEffect filter="fade" transition="in">
                                      <p:cBhvr>
                                        <p:cTn dur="500"/>
                                        <p:tgtEl>
                                          <p:spTgt spid="171">
                                            <p:txEl>
                                              <p:pRg end="19" st="1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20" st="20"/>
                                            </p:txEl>
                                          </p:spTgt>
                                        </p:tgtEl>
                                        <p:attrNameLst>
                                          <p:attrName>style.visibility</p:attrName>
                                        </p:attrNameLst>
                                      </p:cBhvr>
                                      <p:to>
                                        <p:strVal val="visible"/>
                                      </p:to>
                                    </p:set>
                                    <p:animEffect filter="fade" transition="in">
                                      <p:cBhvr>
                                        <p:cTn dur="500"/>
                                        <p:tgtEl>
                                          <p:spTgt spid="171">
                                            <p:txEl>
                                              <p:pRg end="20" st="2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21" st="21"/>
                                            </p:txEl>
                                          </p:spTgt>
                                        </p:tgtEl>
                                        <p:attrNameLst>
                                          <p:attrName>style.visibility</p:attrName>
                                        </p:attrNameLst>
                                      </p:cBhvr>
                                      <p:to>
                                        <p:strVal val="visible"/>
                                      </p:to>
                                    </p:set>
                                    <p:animEffect filter="fade" transition="in">
                                      <p:cBhvr>
                                        <p:cTn dur="500"/>
                                        <p:tgtEl>
                                          <p:spTgt spid="171">
                                            <p:txEl>
                                              <p:pRg end="21" st="2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22" st="22"/>
                                            </p:txEl>
                                          </p:spTgt>
                                        </p:tgtEl>
                                        <p:attrNameLst>
                                          <p:attrName>style.visibility</p:attrName>
                                        </p:attrNameLst>
                                      </p:cBhvr>
                                      <p:to>
                                        <p:strVal val="visible"/>
                                      </p:to>
                                    </p:set>
                                    <p:animEffect filter="fade" transition="in">
                                      <p:cBhvr>
                                        <p:cTn dur="500"/>
                                        <p:tgtEl>
                                          <p:spTgt spid="171">
                                            <p:txEl>
                                              <p:pRg end="22" st="2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23" st="23"/>
                                            </p:txEl>
                                          </p:spTgt>
                                        </p:tgtEl>
                                        <p:attrNameLst>
                                          <p:attrName>style.visibility</p:attrName>
                                        </p:attrNameLst>
                                      </p:cBhvr>
                                      <p:to>
                                        <p:strVal val="visible"/>
                                      </p:to>
                                    </p:set>
                                    <p:animEffect filter="fade" transition="in">
                                      <p:cBhvr>
                                        <p:cTn dur="500"/>
                                        <p:tgtEl>
                                          <p:spTgt spid="171">
                                            <p:txEl>
                                              <p:pRg end="23" st="2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24" st="24"/>
                                            </p:txEl>
                                          </p:spTgt>
                                        </p:tgtEl>
                                        <p:attrNameLst>
                                          <p:attrName>style.visibility</p:attrName>
                                        </p:attrNameLst>
                                      </p:cBhvr>
                                      <p:to>
                                        <p:strVal val="visible"/>
                                      </p:to>
                                    </p:set>
                                    <p:animEffect filter="fade" transition="in">
                                      <p:cBhvr>
                                        <p:cTn dur="500"/>
                                        <p:tgtEl>
                                          <p:spTgt spid="171">
                                            <p:txEl>
                                              <p:pRg end="24" st="2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25" st="25"/>
                                            </p:txEl>
                                          </p:spTgt>
                                        </p:tgtEl>
                                        <p:attrNameLst>
                                          <p:attrName>style.visibility</p:attrName>
                                        </p:attrNameLst>
                                      </p:cBhvr>
                                      <p:to>
                                        <p:strVal val="visible"/>
                                      </p:to>
                                    </p:set>
                                    <p:animEffect filter="fade" transition="in">
                                      <p:cBhvr>
                                        <p:cTn dur="500"/>
                                        <p:tgtEl>
                                          <p:spTgt spid="171">
                                            <p:txEl>
                                              <p:pRg end="25" st="2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26" st="26"/>
                                            </p:txEl>
                                          </p:spTgt>
                                        </p:tgtEl>
                                        <p:attrNameLst>
                                          <p:attrName>style.visibility</p:attrName>
                                        </p:attrNameLst>
                                      </p:cBhvr>
                                      <p:to>
                                        <p:strVal val="visible"/>
                                      </p:to>
                                    </p:set>
                                    <p:animEffect filter="fade" transition="in">
                                      <p:cBhvr>
                                        <p:cTn dur="500"/>
                                        <p:tgtEl>
                                          <p:spTgt spid="171">
                                            <p:txEl>
                                              <p:pRg end="26" st="2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27" st="27"/>
                                            </p:txEl>
                                          </p:spTgt>
                                        </p:tgtEl>
                                        <p:attrNameLst>
                                          <p:attrName>style.visibility</p:attrName>
                                        </p:attrNameLst>
                                      </p:cBhvr>
                                      <p:to>
                                        <p:strVal val="visible"/>
                                      </p:to>
                                    </p:set>
                                    <p:animEffect filter="fade" transition="in">
                                      <p:cBhvr>
                                        <p:cTn dur="500"/>
                                        <p:tgtEl>
                                          <p:spTgt spid="171">
                                            <p:txEl>
                                              <p:pRg end="27" st="2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28" st="28"/>
                                            </p:txEl>
                                          </p:spTgt>
                                        </p:tgtEl>
                                        <p:attrNameLst>
                                          <p:attrName>style.visibility</p:attrName>
                                        </p:attrNameLst>
                                      </p:cBhvr>
                                      <p:to>
                                        <p:strVal val="visible"/>
                                      </p:to>
                                    </p:set>
                                    <p:animEffect filter="fade" transition="in">
                                      <p:cBhvr>
                                        <p:cTn dur="500"/>
                                        <p:tgtEl>
                                          <p:spTgt spid="171">
                                            <p:txEl>
                                              <p:pRg end="28" st="2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29" st="29"/>
                                            </p:txEl>
                                          </p:spTgt>
                                        </p:tgtEl>
                                        <p:attrNameLst>
                                          <p:attrName>style.visibility</p:attrName>
                                        </p:attrNameLst>
                                      </p:cBhvr>
                                      <p:to>
                                        <p:strVal val="visible"/>
                                      </p:to>
                                    </p:set>
                                    <p:animEffect filter="fade" transition="in">
                                      <p:cBhvr>
                                        <p:cTn dur="500"/>
                                        <p:tgtEl>
                                          <p:spTgt spid="171">
                                            <p:txEl>
                                              <p:pRg end="29" st="2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30" st="30"/>
                                            </p:txEl>
                                          </p:spTgt>
                                        </p:tgtEl>
                                        <p:attrNameLst>
                                          <p:attrName>style.visibility</p:attrName>
                                        </p:attrNameLst>
                                      </p:cBhvr>
                                      <p:to>
                                        <p:strVal val="visible"/>
                                      </p:to>
                                    </p:set>
                                    <p:animEffect filter="fade" transition="in">
                                      <p:cBhvr>
                                        <p:cTn dur="500"/>
                                        <p:tgtEl>
                                          <p:spTgt spid="171">
                                            <p:txEl>
                                              <p:pRg end="30" st="3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31" st="31"/>
                                            </p:txEl>
                                          </p:spTgt>
                                        </p:tgtEl>
                                        <p:attrNameLst>
                                          <p:attrName>style.visibility</p:attrName>
                                        </p:attrNameLst>
                                      </p:cBhvr>
                                      <p:to>
                                        <p:strVal val="visible"/>
                                      </p:to>
                                    </p:set>
                                    <p:animEffect filter="fade" transition="in">
                                      <p:cBhvr>
                                        <p:cTn dur="500"/>
                                        <p:tgtEl>
                                          <p:spTgt spid="171">
                                            <p:txEl>
                                              <p:pRg end="31" st="3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4"/>
          <p:cNvSpPr txBox="1"/>
          <p:nvPr>
            <p:ph idx="1" type="body"/>
          </p:nvPr>
        </p:nvSpPr>
        <p:spPr>
          <a:xfrm>
            <a:off x="1371600" y="424543"/>
            <a:ext cx="9601200" cy="6139543"/>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4000"/>
              </a:lnSpc>
              <a:spcBef>
                <a:spcPts val="0"/>
              </a:spcBef>
              <a:spcAft>
                <a:spcPts val="0"/>
              </a:spcAft>
              <a:buClr>
                <a:schemeClr val="dk2"/>
              </a:buClr>
              <a:buSzPts val="1600"/>
              <a:buNone/>
            </a:pPr>
            <a:r>
              <a:rPr lang="en-IN" sz="1600">
                <a:latin typeface="Consolas"/>
                <a:ea typeface="Consolas"/>
                <a:cs typeface="Consolas"/>
                <a:sym typeface="Consolas"/>
              </a:rPr>
              <a:t>class Result extends Test implements Sports</a:t>
            </a:r>
            <a:endParaRPr/>
          </a:p>
          <a:p>
            <a:pPr indent="0" lvl="0" marL="0" rtl="0" algn="l">
              <a:lnSpc>
                <a:spcPct val="94000"/>
              </a:lnSpc>
              <a:spcBef>
                <a:spcPts val="0"/>
              </a:spcBef>
              <a:spcAft>
                <a:spcPts val="0"/>
              </a:spcAft>
              <a:buClr>
                <a:schemeClr val="dk2"/>
              </a:buClr>
              <a:buSzPts val="1600"/>
              <a:buNone/>
            </a:pPr>
            <a:r>
              <a:rPr lang="en-IN" sz="1600">
                <a:latin typeface="Consolas"/>
                <a:ea typeface="Consolas"/>
                <a:cs typeface="Consolas"/>
                <a:sym typeface="Consolas"/>
              </a:rPr>
              <a:t>{    </a:t>
            </a:r>
            <a:endParaRPr/>
          </a:p>
          <a:p>
            <a:pPr indent="0" lvl="0" marL="0" rtl="0" algn="l">
              <a:lnSpc>
                <a:spcPct val="94000"/>
              </a:lnSpc>
              <a:spcBef>
                <a:spcPts val="0"/>
              </a:spcBef>
              <a:spcAft>
                <a:spcPts val="0"/>
              </a:spcAft>
              <a:buClr>
                <a:schemeClr val="dk2"/>
              </a:buClr>
              <a:buSzPts val="1600"/>
              <a:buNone/>
            </a:pPr>
            <a:r>
              <a:rPr lang="en-IN" sz="1600">
                <a:latin typeface="Consolas"/>
                <a:ea typeface="Consolas"/>
                <a:cs typeface="Consolas"/>
                <a:sym typeface="Consolas"/>
              </a:rPr>
              <a:t>   float total;    </a:t>
            </a:r>
            <a:endParaRPr/>
          </a:p>
          <a:p>
            <a:pPr indent="0" lvl="0" marL="0" rtl="0" algn="l">
              <a:lnSpc>
                <a:spcPct val="94000"/>
              </a:lnSpc>
              <a:spcBef>
                <a:spcPts val="0"/>
              </a:spcBef>
              <a:spcAft>
                <a:spcPts val="0"/>
              </a:spcAft>
              <a:buClr>
                <a:schemeClr val="dk2"/>
              </a:buClr>
              <a:buSzPts val="1600"/>
              <a:buNone/>
            </a:pPr>
            <a:r>
              <a:rPr lang="en-IN" sz="1600">
                <a:latin typeface="Consolas"/>
                <a:ea typeface="Consolas"/>
                <a:cs typeface="Consolas"/>
                <a:sym typeface="Consolas"/>
              </a:rPr>
              <a:t>   public void putWt()    </a:t>
            </a:r>
            <a:endParaRPr/>
          </a:p>
          <a:p>
            <a:pPr indent="0" lvl="0" marL="0" rtl="0" algn="l">
              <a:lnSpc>
                <a:spcPct val="94000"/>
              </a:lnSpc>
              <a:spcBef>
                <a:spcPts val="0"/>
              </a:spcBef>
              <a:spcAft>
                <a:spcPts val="0"/>
              </a:spcAft>
              <a:buClr>
                <a:schemeClr val="dk2"/>
              </a:buClr>
              <a:buSzPts val="1600"/>
              <a:buNone/>
            </a:pPr>
            <a:r>
              <a:rPr lang="en-IN" sz="1600">
                <a:latin typeface="Consolas"/>
                <a:ea typeface="Consolas"/>
                <a:cs typeface="Consolas"/>
                <a:sym typeface="Consolas"/>
              </a:rPr>
              <a:t>   {        </a:t>
            </a:r>
            <a:endParaRPr/>
          </a:p>
          <a:p>
            <a:pPr indent="0" lvl="0" marL="0" rtl="0" algn="l">
              <a:lnSpc>
                <a:spcPct val="94000"/>
              </a:lnSpc>
              <a:spcBef>
                <a:spcPts val="0"/>
              </a:spcBef>
              <a:spcAft>
                <a:spcPts val="0"/>
              </a:spcAft>
              <a:buClr>
                <a:schemeClr val="dk2"/>
              </a:buClr>
              <a:buSzPts val="1600"/>
              <a:buNone/>
            </a:pPr>
            <a:r>
              <a:rPr lang="en-IN" sz="1600">
                <a:latin typeface="Consolas"/>
                <a:ea typeface="Consolas"/>
                <a:cs typeface="Consolas"/>
                <a:sym typeface="Consolas"/>
              </a:rPr>
              <a:t>        System.out.println("Sports wt="+sportwt);    </a:t>
            </a:r>
            <a:endParaRPr/>
          </a:p>
          <a:p>
            <a:pPr indent="0" lvl="0" marL="0" rtl="0" algn="l">
              <a:lnSpc>
                <a:spcPct val="94000"/>
              </a:lnSpc>
              <a:spcBef>
                <a:spcPts val="0"/>
              </a:spcBef>
              <a:spcAft>
                <a:spcPts val="0"/>
              </a:spcAft>
              <a:buClr>
                <a:schemeClr val="dk2"/>
              </a:buClr>
              <a:buSzPts val="1600"/>
              <a:buNone/>
            </a:pPr>
            <a:r>
              <a:rPr lang="en-IN" sz="1600">
                <a:latin typeface="Consolas"/>
                <a:ea typeface="Consolas"/>
                <a:cs typeface="Consolas"/>
                <a:sym typeface="Consolas"/>
              </a:rPr>
              <a:t>   }    </a:t>
            </a:r>
            <a:endParaRPr/>
          </a:p>
          <a:p>
            <a:pPr indent="0" lvl="0" marL="0" rtl="0" algn="l">
              <a:lnSpc>
                <a:spcPct val="94000"/>
              </a:lnSpc>
              <a:spcBef>
                <a:spcPts val="0"/>
              </a:spcBef>
              <a:spcAft>
                <a:spcPts val="0"/>
              </a:spcAft>
              <a:buClr>
                <a:schemeClr val="dk2"/>
              </a:buClr>
              <a:buSzPts val="1600"/>
              <a:buNone/>
            </a:pPr>
            <a:r>
              <a:rPr lang="en-IN" sz="1600">
                <a:latin typeface="Consolas"/>
                <a:ea typeface="Consolas"/>
                <a:cs typeface="Consolas"/>
                <a:sym typeface="Consolas"/>
              </a:rPr>
              <a:t>   void display()    </a:t>
            </a:r>
            <a:endParaRPr/>
          </a:p>
          <a:p>
            <a:pPr indent="0" lvl="0" marL="0" rtl="0" algn="l">
              <a:lnSpc>
                <a:spcPct val="94000"/>
              </a:lnSpc>
              <a:spcBef>
                <a:spcPts val="0"/>
              </a:spcBef>
              <a:spcAft>
                <a:spcPts val="0"/>
              </a:spcAft>
              <a:buClr>
                <a:schemeClr val="dk2"/>
              </a:buClr>
              <a:buSzPts val="1600"/>
              <a:buNone/>
            </a:pPr>
            <a:r>
              <a:rPr lang="en-IN" sz="1600">
                <a:latin typeface="Consolas"/>
                <a:ea typeface="Consolas"/>
                <a:cs typeface="Consolas"/>
                <a:sym typeface="Consolas"/>
              </a:rPr>
              <a:t>   {        </a:t>
            </a:r>
            <a:endParaRPr/>
          </a:p>
          <a:p>
            <a:pPr indent="0" lvl="0" marL="0" rtl="0" algn="l">
              <a:lnSpc>
                <a:spcPct val="94000"/>
              </a:lnSpc>
              <a:spcBef>
                <a:spcPts val="0"/>
              </a:spcBef>
              <a:spcAft>
                <a:spcPts val="0"/>
              </a:spcAft>
              <a:buClr>
                <a:schemeClr val="dk2"/>
              </a:buClr>
              <a:buSzPts val="1600"/>
              <a:buNone/>
            </a:pPr>
            <a:r>
              <a:rPr lang="en-IN" sz="1600">
                <a:latin typeface="Consolas"/>
                <a:ea typeface="Consolas"/>
                <a:cs typeface="Consolas"/>
                <a:sym typeface="Consolas"/>
              </a:rPr>
              <a:t>      total=part1+part2+sportwt;        </a:t>
            </a:r>
            <a:endParaRPr/>
          </a:p>
          <a:p>
            <a:pPr indent="0" lvl="0" marL="0" rtl="0" algn="l">
              <a:lnSpc>
                <a:spcPct val="94000"/>
              </a:lnSpc>
              <a:spcBef>
                <a:spcPts val="0"/>
              </a:spcBef>
              <a:spcAft>
                <a:spcPts val="0"/>
              </a:spcAft>
              <a:buClr>
                <a:schemeClr val="dk2"/>
              </a:buClr>
              <a:buSzPts val="1600"/>
              <a:buNone/>
            </a:pPr>
            <a:r>
              <a:rPr lang="en-IN" sz="1600">
                <a:latin typeface="Consolas"/>
                <a:ea typeface="Consolas"/>
                <a:cs typeface="Consolas"/>
                <a:sym typeface="Consolas"/>
              </a:rPr>
              <a:t>      putNumber();        </a:t>
            </a:r>
            <a:endParaRPr/>
          </a:p>
          <a:p>
            <a:pPr indent="0" lvl="0" marL="0" rtl="0" algn="l">
              <a:lnSpc>
                <a:spcPct val="94000"/>
              </a:lnSpc>
              <a:spcBef>
                <a:spcPts val="0"/>
              </a:spcBef>
              <a:spcAft>
                <a:spcPts val="0"/>
              </a:spcAft>
              <a:buClr>
                <a:schemeClr val="dk2"/>
              </a:buClr>
              <a:buSzPts val="1600"/>
              <a:buNone/>
            </a:pPr>
            <a:r>
              <a:rPr lang="en-IN" sz="1600">
                <a:latin typeface="Consolas"/>
                <a:ea typeface="Consolas"/>
                <a:cs typeface="Consolas"/>
                <a:sym typeface="Consolas"/>
              </a:rPr>
              <a:t>      putMarks();        </a:t>
            </a:r>
            <a:endParaRPr/>
          </a:p>
          <a:p>
            <a:pPr indent="0" lvl="0" marL="0" rtl="0" algn="l">
              <a:lnSpc>
                <a:spcPct val="94000"/>
              </a:lnSpc>
              <a:spcBef>
                <a:spcPts val="0"/>
              </a:spcBef>
              <a:spcAft>
                <a:spcPts val="0"/>
              </a:spcAft>
              <a:buClr>
                <a:schemeClr val="dk2"/>
              </a:buClr>
              <a:buSzPts val="1600"/>
              <a:buNone/>
            </a:pPr>
            <a:r>
              <a:rPr lang="en-IN" sz="1600">
                <a:latin typeface="Consolas"/>
                <a:ea typeface="Consolas"/>
                <a:cs typeface="Consolas"/>
                <a:sym typeface="Consolas"/>
              </a:rPr>
              <a:t>      putWt();        </a:t>
            </a:r>
            <a:endParaRPr/>
          </a:p>
          <a:p>
            <a:pPr indent="0" lvl="0" marL="0" rtl="0" algn="l">
              <a:lnSpc>
                <a:spcPct val="94000"/>
              </a:lnSpc>
              <a:spcBef>
                <a:spcPts val="0"/>
              </a:spcBef>
              <a:spcAft>
                <a:spcPts val="0"/>
              </a:spcAft>
              <a:buClr>
                <a:schemeClr val="dk2"/>
              </a:buClr>
              <a:buSzPts val="1600"/>
              <a:buNone/>
            </a:pPr>
            <a:r>
              <a:rPr lang="en-IN" sz="1600">
                <a:latin typeface="Consolas"/>
                <a:ea typeface="Consolas"/>
                <a:cs typeface="Consolas"/>
                <a:sym typeface="Consolas"/>
              </a:rPr>
              <a:t>      System.out.println("Total Score="+total);    </a:t>
            </a:r>
            <a:endParaRPr/>
          </a:p>
          <a:p>
            <a:pPr indent="0" lvl="0" marL="0" rtl="0" algn="l">
              <a:lnSpc>
                <a:spcPct val="94000"/>
              </a:lnSpc>
              <a:spcBef>
                <a:spcPts val="0"/>
              </a:spcBef>
              <a:spcAft>
                <a:spcPts val="0"/>
              </a:spcAft>
              <a:buClr>
                <a:schemeClr val="dk2"/>
              </a:buClr>
              <a:buSzPts val="1600"/>
              <a:buNone/>
            </a:pPr>
            <a:r>
              <a:rPr lang="en-IN" sz="1600">
                <a:latin typeface="Consolas"/>
                <a:ea typeface="Consolas"/>
                <a:cs typeface="Consolas"/>
                <a:sym typeface="Consolas"/>
              </a:rPr>
              <a:t>   }</a:t>
            </a:r>
            <a:endParaRPr/>
          </a:p>
          <a:p>
            <a:pPr indent="0" lvl="0" marL="0" rtl="0" algn="l">
              <a:lnSpc>
                <a:spcPct val="94000"/>
              </a:lnSpc>
              <a:spcBef>
                <a:spcPts val="0"/>
              </a:spcBef>
              <a:spcAft>
                <a:spcPts val="0"/>
              </a:spcAft>
              <a:buClr>
                <a:schemeClr val="dk2"/>
              </a:buClr>
              <a:buSzPts val="1600"/>
              <a:buNone/>
            </a:pPr>
            <a:r>
              <a:rPr lang="en-IN" sz="1600">
                <a:latin typeface="Consolas"/>
                <a:ea typeface="Consolas"/>
                <a:cs typeface="Consolas"/>
                <a:sym typeface="Consolas"/>
              </a:rPr>
              <a:t>}</a:t>
            </a:r>
            <a:endParaRPr/>
          </a:p>
          <a:p>
            <a:pPr indent="0" lvl="0" marL="0" rtl="0" algn="l">
              <a:lnSpc>
                <a:spcPct val="94000"/>
              </a:lnSpc>
              <a:spcBef>
                <a:spcPts val="0"/>
              </a:spcBef>
              <a:spcAft>
                <a:spcPts val="0"/>
              </a:spcAft>
              <a:buClr>
                <a:schemeClr val="dk2"/>
              </a:buClr>
              <a:buSzPts val="1600"/>
              <a:buNone/>
            </a:pPr>
            <a:r>
              <a:t/>
            </a:r>
            <a:endParaRPr sz="1600">
              <a:latin typeface="Consolas"/>
              <a:ea typeface="Consolas"/>
              <a:cs typeface="Consolas"/>
              <a:sym typeface="Consolas"/>
            </a:endParaRPr>
          </a:p>
          <a:p>
            <a:pPr indent="0" lvl="0" marL="0" rtl="0" algn="l">
              <a:lnSpc>
                <a:spcPct val="94000"/>
              </a:lnSpc>
              <a:spcBef>
                <a:spcPts val="0"/>
              </a:spcBef>
              <a:spcAft>
                <a:spcPts val="0"/>
              </a:spcAft>
              <a:buClr>
                <a:schemeClr val="dk2"/>
              </a:buClr>
              <a:buSzPts val="1600"/>
              <a:buNone/>
            </a:pPr>
            <a:r>
              <a:rPr lang="en-IN" sz="1600">
                <a:latin typeface="Consolas"/>
                <a:ea typeface="Consolas"/>
                <a:cs typeface="Consolas"/>
                <a:sym typeface="Consolas"/>
              </a:rPr>
              <a:t>public class Hybrid</a:t>
            </a:r>
            <a:endParaRPr/>
          </a:p>
          <a:p>
            <a:pPr indent="0" lvl="0" marL="0" rtl="0" algn="l">
              <a:lnSpc>
                <a:spcPct val="94000"/>
              </a:lnSpc>
              <a:spcBef>
                <a:spcPts val="0"/>
              </a:spcBef>
              <a:spcAft>
                <a:spcPts val="0"/>
              </a:spcAft>
              <a:buClr>
                <a:schemeClr val="dk2"/>
              </a:buClr>
              <a:buSzPts val="1600"/>
              <a:buNone/>
            </a:pPr>
            <a:r>
              <a:rPr lang="en-IN" sz="1600">
                <a:latin typeface="Consolas"/>
                <a:ea typeface="Consolas"/>
                <a:cs typeface="Consolas"/>
                <a:sym typeface="Consolas"/>
              </a:rPr>
              <a:t>{    </a:t>
            </a:r>
            <a:endParaRPr/>
          </a:p>
          <a:p>
            <a:pPr indent="0" lvl="0" marL="0" rtl="0" algn="l">
              <a:lnSpc>
                <a:spcPct val="94000"/>
              </a:lnSpc>
              <a:spcBef>
                <a:spcPts val="0"/>
              </a:spcBef>
              <a:spcAft>
                <a:spcPts val="0"/>
              </a:spcAft>
              <a:buClr>
                <a:schemeClr val="dk2"/>
              </a:buClr>
              <a:buSzPts val="1600"/>
              <a:buNone/>
            </a:pPr>
            <a:r>
              <a:rPr lang="en-IN" sz="1600">
                <a:latin typeface="Consolas"/>
                <a:ea typeface="Consolas"/>
                <a:cs typeface="Consolas"/>
                <a:sym typeface="Consolas"/>
              </a:rPr>
              <a:t>    public static void main(String args[])    </a:t>
            </a:r>
            <a:endParaRPr/>
          </a:p>
          <a:p>
            <a:pPr indent="0" lvl="0" marL="0" rtl="0" algn="l">
              <a:lnSpc>
                <a:spcPct val="94000"/>
              </a:lnSpc>
              <a:spcBef>
                <a:spcPts val="0"/>
              </a:spcBef>
              <a:spcAft>
                <a:spcPts val="0"/>
              </a:spcAft>
              <a:buClr>
                <a:schemeClr val="dk2"/>
              </a:buClr>
              <a:buSzPts val="1600"/>
              <a:buNone/>
            </a:pPr>
            <a:r>
              <a:rPr lang="en-IN" sz="1600">
                <a:latin typeface="Consolas"/>
                <a:ea typeface="Consolas"/>
                <a:cs typeface="Consolas"/>
                <a:sym typeface="Consolas"/>
              </a:rPr>
              <a:t>    {      </a:t>
            </a:r>
            <a:endParaRPr/>
          </a:p>
          <a:p>
            <a:pPr indent="0" lvl="0" marL="0" rtl="0" algn="l">
              <a:lnSpc>
                <a:spcPct val="94000"/>
              </a:lnSpc>
              <a:spcBef>
                <a:spcPts val="0"/>
              </a:spcBef>
              <a:spcAft>
                <a:spcPts val="0"/>
              </a:spcAft>
              <a:buClr>
                <a:schemeClr val="dk2"/>
              </a:buClr>
              <a:buSzPts val="1600"/>
              <a:buNone/>
            </a:pPr>
            <a:r>
              <a:rPr lang="en-IN" sz="1600">
                <a:latin typeface="Consolas"/>
                <a:ea typeface="Consolas"/>
                <a:cs typeface="Consolas"/>
                <a:sym typeface="Consolas"/>
              </a:rPr>
              <a:t>        Result student1=new Result();      </a:t>
            </a:r>
            <a:endParaRPr/>
          </a:p>
          <a:p>
            <a:pPr indent="0" lvl="0" marL="0" rtl="0" algn="l">
              <a:lnSpc>
                <a:spcPct val="94000"/>
              </a:lnSpc>
              <a:spcBef>
                <a:spcPts val="0"/>
              </a:spcBef>
              <a:spcAft>
                <a:spcPts val="0"/>
              </a:spcAft>
              <a:buClr>
                <a:schemeClr val="dk2"/>
              </a:buClr>
              <a:buSzPts val="1600"/>
              <a:buNone/>
            </a:pPr>
            <a:r>
              <a:rPr lang="en-IN" sz="1600">
                <a:latin typeface="Consolas"/>
                <a:ea typeface="Consolas"/>
                <a:cs typeface="Consolas"/>
                <a:sym typeface="Consolas"/>
              </a:rPr>
              <a:t>        student1.getNumber(1234);      </a:t>
            </a:r>
            <a:endParaRPr/>
          </a:p>
          <a:p>
            <a:pPr indent="0" lvl="0" marL="0" rtl="0" algn="l">
              <a:lnSpc>
                <a:spcPct val="94000"/>
              </a:lnSpc>
              <a:spcBef>
                <a:spcPts val="0"/>
              </a:spcBef>
              <a:spcAft>
                <a:spcPts val="0"/>
              </a:spcAft>
              <a:buClr>
                <a:schemeClr val="dk2"/>
              </a:buClr>
              <a:buSzPts val="1600"/>
              <a:buNone/>
            </a:pPr>
            <a:r>
              <a:rPr lang="en-IN" sz="1600">
                <a:latin typeface="Consolas"/>
                <a:ea typeface="Consolas"/>
                <a:cs typeface="Consolas"/>
                <a:sym typeface="Consolas"/>
              </a:rPr>
              <a:t>        student1.getMarks(27.5F,33.0F);      </a:t>
            </a:r>
            <a:endParaRPr/>
          </a:p>
          <a:p>
            <a:pPr indent="0" lvl="0" marL="0" rtl="0" algn="l">
              <a:lnSpc>
                <a:spcPct val="94000"/>
              </a:lnSpc>
              <a:spcBef>
                <a:spcPts val="0"/>
              </a:spcBef>
              <a:spcAft>
                <a:spcPts val="0"/>
              </a:spcAft>
              <a:buClr>
                <a:schemeClr val="dk2"/>
              </a:buClr>
              <a:buSzPts val="1600"/>
              <a:buNone/>
            </a:pPr>
            <a:r>
              <a:rPr lang="en-IN" sz="1600">
                <a:latin typeface="Consolas"/>
                <a:ea typeface="Consolas"/>
                <a:cs typeface="Consolas"/>
                <a:sym typeface="Consolas"/>
              </a:rPr>
              <a:t>        student1.display();    </a:t>
            </a:r>
            <a:endParaRPr/>
          </a:p>
          <a:p>
            <a:pPr indent="0" lvl="0" marL="0" rtl="0" algn="l">
              <a:lnSpc>
                <a:spcPct val="94000"/>
              </a:lnSpc>
              <a:spcBef>
                <a:spcPts val="0"/>
              </a:spcBef>
              <a:spcAft>
                <a:spcPts val="0"/>
              </a:spcAft>
              <a:buClr>
                <a:schemeClr val="dk2"/>
              </a:buClr>
              <a:buSzPts val="1600"/>
              <a:buNone/>
            </a:pPr>
            <a:r>
              <a:rPr lang="en-IN" sz="1600">
                <a:latin typeface="Consolas"/>
                <a:ea typeface="Consolas"/>
                <a:cs typeface="Consolas"/>
                <a:sym typeface="Consolas"/>
              </a:rPr>
              <a:t>    }</a:t>
            </a:r>
            <a:endParaRPr/>
          </a:p>
          <a:p>
            <a:pPr indent="0" lvl="0" marL="0" rtl="0" algn="l">
              <a:lnSpc>
                <a:spcPct val="94000"/>
              </a:lnSpc>
              <a:spcBef>
                <a:spcPts val="0"/>
              </a:spcBef>
              <a:spcAft>
                <a:spcPts val="0"/>
              </a:spcAft>
              <a:buClr>
                <a:schemeClr val="dk2"/>
              </a:buClr>
              <a:buSzPts val="1600"/>
              <a:buNone/>
            </a:pPr>
            <a:r>
              <a:rPr lang="en-IN" sz="1600">
                <a:latin typeface="Consolas"/>
                <a:ea typeface="Consolas"/>
                <a:cs typeface="Consolas"/>
                <a:sym typeface="Consolas"/>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0" st="0"/>
                                            </p:txEl>
                                          </p:spTgt>
                                        </p:tgtEl>
                                        <p:attrNameLst>
                                          <p:attrName>style.visibility</p:attrName>
                                        </p:attrNameLst>
                                      </p:cBhvr>
                                      <p:to>
                                        <p:strVal val="visible"/>
                                      </p:to>
                                    </p:set>
                                    <p:animEffect filter="fade" transition="in">
                                      <p:cBhvr>
                                        <p:cTn dur="500"/>
                                        <p:tgtEl>
                                          <p:spTgt spid="17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1" st="1"/>
                                            </p:txEl>
                                          </p:spTgt>
                                        </p:tgtEl>
                                        <p:attrNameLst>
                                          <p:attrName>style.visibility</p:attrName>
                                        </p:attrNameLst>
                                      </p:cBhvr>
                                      <p:to>
                                        <p:strVal val="visible"/>
                                      </p:to>
                                    </p:set>
                                    <p:animEffect filter="fade" transition="in">
                                      <p:cBhvr>
                                        <p:cTn dur="500"/>
                                        <p:tgtEl>
                                          <p:spTgt spid="17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2" st="2"/>
                                            </p:txEl>
                                          </p:spTgt>
                                        </p:tgtEl>
                                        <p:attrNameLst>
                                          <p:attrName>style.visibility</p:attrName>
                                        </p:attrNameLst>
                                      </p:cBhvr>
                                      <p:to>
                                        <p:strVal val="visible"/>
                                      </p:to>
                                    </p:set>
                                    <p:animEffect filter="fade" transition="in">
                                      <p:cBhvr>
                                        <p:cTn dur="500"/>
                                        <p:tgtEl>
                                          <p:spTgt spid="17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3" st="3"/>
                                            </p:txEl>
                                          </p:spTgt>
                                        </p:tgtEl>
                                        <p:attrNameLst>
                                          <p:attrName>style.visibility</p:attrName>
                                        </p:attrNameLst>
                                      </p:cBhvr>
                                      <p:to>
                                        <p:strVal val="visible"/>
                                      </p:to>
                                    </p:set>
                                    <p:animEffect filter="fade" transition="in">
                                      <p:cBhvr>
                                        <p:cTn dur="500"/>
                                        <p:tgtEl>
                                          <p:spTgt spid="17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4" st="4"/>
                                            </p:txEl>
                                          </p:spTgt>
                                        </p:tgtEl>
                                        <p:attrNameLst>
                                          <p:attrName>style.visibility</p:attrName>
                                        </p:attrNameLst>
                                      </p:cBhvr>
                                      <p:to>
                                        <p:strVal val="visible"/>
                                      </p:to>
                                    </p:set>
                                    <p:animEffect filter="fade" transition="in">
                                      <p:cBhvr>
                                        <p:cTn dur="500"/>
                                        <p:tgtEl>
                                          <p:spTgt spid="17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5" st="5"/>
                                            </p:txEl>
                                          </p:spTgt>
                                        </p:tgtEl>
                                        <p:attrNameLst>
                                          <p:attrName>style.visibility</p:attrName>
                                        </p:attrNameLst>
                                      </p:cBhvr>
                                      <p:to>
                                        <p:strVal val="visible"/>
                                      </p:to>
                                    </p:set>
                                    <p:animEffect filter="fade" transition="in">
                                      <p:cBhvr>
                                        <p:cTn dur="500"/>
                                        <p:tgtEl>
                                          <p:spTgt spid="17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6" st="6"/>
                                            </p:txEl>
                                          </p:spTgt>
                                        </p:tgtEl>
                                        <p:attrNameLst>
                                          <p:attrName>style.visibility</p:attrName>
                                        </p:attrNameLst>
                                      </p:cBhvr>
                                      <p:to>
                                        <p:strVal val="visible"/>
                                      </p:to>
                                    </p:set>
                                    <p:animEffect filter="fade" transition="in">
                                      <p:cBhvr>
                                        <p:cTn dur="500"/>
                                        <p:tgtEl>
                                          <p:spTgt spid="17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7" st="7"/>
                                            </p:txEl>
                                          </p:spTgt>
                                        </p:tgtEl>
                                        <p:attrNameLst>
                                          <p:attrName>style.visibility</p:attrName>
                                        </p:attrNameLst>
                                      </p:cBhvr>
                                      <p:to>
                                        <p:strVal val="visible"/>
                                      </p:to>
                                    </p:set>
                                    <p:animEffect filter="fade" transition="in">
                                      <p:cBhvr>
                                        <p:cTn dur="500"/>
                                        <p:tgtEl>
                                          <p:spTgt spid="17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8" st="8"/>
                                            </p:txEl>
                                          </p:spTgt>
                                        </p:tgtEl>
                                        <p:attrNameLst>
                                          <p:attrName>style.visibility</p:attrName>
                                        </p:attrNameLst>
                                      </p:cBhvr>
                                      <p:to>
                                        <p:strVal val="visible"/>
                                      </p:to>
                                    </p:set>
                                    <p:animEffect filter="fade" transition="in">
                                      <p:cBhvr>
                                        <p:cTn dur="500"/>
                                        <p:tgtEl>
                                          <p:spTgt spid="17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9" st="9"/>
                                            </p:txEl>
                                          </p:spTgt>
                                        </p:tgtEl>
                                        <p:attrNameLst>
                                          <p:attrName>style.visibility</p:attrName>
                                        </p:attrNameLst>
                                      </p:cBhvr>
                                      <p:to>
                                        <p:strVal val="visible"/>
                                      </p:to>
                                    </p:set>
                                    <p:animEffect filter="fade" transition="in">
                                      <p:cBhvr>
                                        <p:cTn dur="500"/>
                                        <p:tgtEl>
                                          <p:spTgt spid="176">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10" st="10"/>
                                            </p:txEl>
                                          </p:spTgt>
                                        </p:tgtEl>
                                        <p:attrNameLst>
                                          <p:attrName>style.visibility</p:attrName>
                                        </p:attrNameLst>
                                      </p:cBhvr>
                                      <p:to>
                                        <p:strVal val="visible"/>
                                      </p:to>
                                    </p:set>
                                    <p:animEffect filter="fade" transition="in">
                                      <p:cBhvr>
                                        <p:cTn dur="500"/>
                                        <p:tgtEl>
                                          <p:spTgt spid="176">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11" st="11"/>
                                            </p:txEl>
                                          </p:spTgt>
                                        </p:tgtEl>
                                        <p:attrNameLst>
                                          <p:attrName>style.visibility</p:attrName>
                                        </p:attrNameLst>
                                      </p:cBhvr>
                                      <p:to>
                                        <p:strVal val="visible"/>
                                      </p:to>
                                    </p:set>
                                    <p:animEffect filter="fade" transition="in">
                                      <p:cBhvr>
                                        <p:cTn dur="500"/>
                                        <p:tgtEl>
                                          <p:spTgt spid="176">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12" st="12"/>
                                            </p:txEl>
                                          </p:spTgt>
                                        </p:tgtEl>
                                        <p:attrNameLst>
                                          <p:attrName>style.visibility</p:attrName>
                                        </p:attrNameLst>
                                      </p:cBhvr>
                                      <p:to>
                                        <p:strVal val="visible"/>
                                      </p:to>
                                    </p:set>
                                    <p:animEffect filter="fade" transition="in">
                                      <p:cBhvr>
                                        <p:cTn dur="500"/>
                                        <p:tgtEl>
                                          <p:spTgt spid="176">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13" st="13"/>
                                            </p:txEl>
                                          </p:spTgt>
                                        </p:tgtEl>
                                        <p:attrNameLst>
                                          <p:attrName>style.visibility</p:attrName>
                                        </p:attrNameLst>
                                      </p:cBhvr>
                                      <p:to>
                                        <p:strVal val="visible"/>
                                      </p:to>
                                    </p:set>
                                    <p:animEffect filter="fade" transition="in">
                                      <p:cBhvr>
                                        <p:cTn dur="500"/>
                                        <p:tgtEl>
                                          <p:spTgt spid="176">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14" st="14"/>
                                            </p:txEl>
                                          </p:spTgt>
                                        </p:tgtEl>
                                        <p:attrNameLst>
                                          <p:attrName>style.visibility</p:attrName>
                                        </p:attrNameLst>
                                      </p:cBhvr>
                                      <p:to>
                                        <p:strVal val="visible"/>
                                      </p:to>
                                    </p:set>
                                    <p:animEffect filter="fade" transition="in">
                                      <p:cBhvr>
                                        <p:cTn dur="500"/>
                                        <p:tgtEl>
                                          <p:spTgt spid="176">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15" st="15"/>
                                            </p:txEl>
                                          </p:spTgt>
                                        </p:tgtEl>
                                        <p:attrNameLst>
                                          <p:attrName>style.visibility</p:attrName>
                                        </p:attrNameLst>
                                      </p:cBhvr>
                                      <p:to>
                                        <p:strVal val="visible"/>
                                      </p:to>
                                    </p:set>
                                    <p:animEffect filter="fade" transition="in">
                                      <p:cBhvr>
                                        <p:cTn dur="500"/>
                                        <p:tgtEl>
                                          <p:spTgt spid="176">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16" st="16"/>
                                            </p:txEl>
                                          </p:spTgt>
                                        </p:tgtEl>
                                        <p:attrNameLst>
                                          <p:attrName>style.visibility</p:attrName>
                                        </p:attrNameLst>
                                      </p:cBhvr>
                                      <p:to>
                                        <p:strVal val="visible"/>
                                      </p:to>
                                    </p:set>
                                    <p:animEffect filter="fade" transition="in">
                                      <p:cBhvr>
                                        <p:cTn dur="500"/>
                                        <p:tgtEl>
                                          <p:spTgt spid="176">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17" st="17"/>
                                            </p:txEl>
                                          </p:spTgt>
                                        </p:tgtEl>
                                        <p:attrNameLst>
                                          <p:attrName>style.visibility</p:attrName>
                                        </p:attrNameLst>
                                      </p:cBhvr>
                                      <p:to>
                                        <p:strVal val="visible"/>
                                      </p:to>
                                    </p:set>
                                    <p:animEffect filter="fade" transition="in">
                                      <p:cBhvr>
                                        <p:cTn dur="500"/>
                                        <p:tgtEl>
                                          <p:spTgt spid="176">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18" st="18"/>
                                            </p:txEl>
                                          </p:spTgt>
                                        </p:tgtEl>
                                        <p:attrNameLst>
                                          <p:attrName>style.visibility</p:attrName>
                                        </p:attrNameLst>
                                      </p:cBhvr>
                                      <p:to>
                                        <p:strVal val="visible"/>
                                      </p:to>
                                    </p:set>
                                    <p:animEffect filter="fade" transition="in">
                                      <p:cBhvr>
                                        <p:cTn dur="500"/>
                                        <p:tgtEl>
                                          <p:spTgt spid="176">
                                            <p:txEl>
                                              <p:pRg end="18" st="1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19" st="19"/>
                                            </p:txEl>
                                          </p:spTgt>
                                        </p:tgtEl>
                                        <p:attrNameLst>
                                          <p:attrName>style.visibility</p:attrName>
                                        </p:attrNameLst>
                                      </p:cBhvr>
                                      <p:to>
                                        <p:strVal val="visible"/>
                                      </p:to>
                                    </p:set>
                                    <p:animEffect filter="fade" transition="in">
                                      <p:cBhvr>
                                        <p:cTn dur="500"/>
                                        <p:tgtEl>
                                          <p:spTgt spid="176">
                                            <p:txEl>
                                              <p:pRg end="19" st="1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20" st="20"/>
                                            </p:txEl>
                                          </p:spTgt>
                                        </p:tgtEl>
                                        <p:attrNameLst>
                                          <p:attrName>style.visibility</p:attrName>
                                        </p:attrNameLst>
                                      </p:cBhvr>
                                      <p:to>
                                        <p:strVal val="visible"/>
                                      </p:to>
                                    </p:set>
                                    <p:animEffect filter="fade" transition="in">
                                      <p:cBhvr>
                                        <p:cTn dur="500"/>
                                        <p:tgtEl>
                                          <p:spTgt spid="176">
                                            <p:txEl>
                                              <p:pRg end="20" st="2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21" st="21"/>
                                            </p:txEl>
                                          </p:spTgt>
                                        </p:tgtEl>
                                        <p:attrNameLst>
                                          <p:attrName>style.visibility</p:attrName>
                                        </p:attrNameLst>
                                      </p:cBhvr>
                                      <p:to>
                                        <p:strVal val="visible"/>
                                      </p:to>
                                    </p:set>
                                    <p:animEffect filter="fade" transition="in">
                                      <p:cBhvr>
                                        <p:cTn dur="500"/>
                                        <p:tgtEl>
                                          <p:spTgt spid="176">
                                            <p:txEl>
                                              <p:pRg end="21" st="2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22" st="22"/>
                                            </p:txEl>
                                          </p:spTgt>
                                        </p:tgtEl>
                                        <p:attrNameLst>
                                          <p:attrName>style.visibility</p:attrName>
                                        </p:attrNameLst>
                                      </p:cBhvr>
                                      <p:to>
                                        <p:strVal val="visible"/>
                                      </p:to>
                                    </p:set>
                                    <p:animEffect filter="fade" transition="in">
                                      <p:cBhvr>
                                        <p:cTn dur="500"/>
                                        <p:tgtEl>
                                          <p:spTgt spid="176">
                                            <p:txEl>
                                              <p:pRg end="22" st="2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23" st="23"/>
                                            </p:txEl>
                                          </p:spTgt>
                                        </p:tgtEl>
                                        <p:attrNameLst>
                                          <p:attrName>style.visibility</p:attrName>
                                        </p:attrNameLst>
                                      </p:cBhvr>
                                      <p:to>
                                        <p:strVal val="visible"/>
                                      </p:to>
                                    </p:set>
                                    <p:animEffect filter="fade" transition="in">
                                      <p:cBhvr>
                                        <p:cTn dur="500"/>
                                        <p:tgtEl>
                                          <p:spTgt spid="176">
                                            <p:txEl>
                                              <p:pRg end="23" st="2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24" st="24"/>
                                            </p:txEl>
                                          </p:spTgt>
                                        </p:tgtEl>
                                        <p:attrNameLst>
                                          <p:attrName>style.visibility</p:attrName>
                                        </p:attrNameLst>
                                      </p:cBhvr>
                                      <p:to>
                                        <p:strVal val="visible"/>
                                      </p:to>
                                    </p:set>
                                    <p:animEffect filter="fade" transition="in">
                                      <p:cBhvr>
                                        <p:cTn dur="500"/>
                                        <p:tgtEl>
                                          <p:spTgt spid="176">
                                            <p:txEl>
                                              <p:pRg end="24" st="2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25" st="25"/>
                                            </p:txEl>
                                          </p:spTgt>
                                        </p:tgtEl>
                                        <p:attrNameLst>
                                          <p:attrName>style.visibility</p:attrName>
                                        </p:attrNameLst>
                                      </p:cBhvr>
                                      <p:to>
                                        <p:strVal val="visible"/>
                                      </p:to>
                                    </p:set>
                                    <p:animEffect filter="fade" transition="in">
                                      <p:cBhvr>
                                        <p:cTn dur="500"/>
                                        <p:tgtEl>
                                          <p:spTgt spid="176">
                                            <p:txEl>
                                              <p:pRg end="25" st="2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26" st="26"/>
                                            </p:txEl>
                                          </p:spTgt>
                                        </p:tgtEl>
                                        <p:attrNameLst>
                                          <p:attrName>style.visibility</p:attrName>
                                        </p:attrNameLst>
                                      </p:cBhvr>
                                      <p:to>
                                        <p:strVal val="visible"/>
                                      </p:to>
                                    </p:set>
                                    <p:animEffect filter="fade" transition="in">
                                      <p:cBhvr>
                                        <p:cTn dur="500"/>
                                        <p:tgtEl>
                                          <p:spTgt spid="176">
                                            <p:txEl>
                                              <p:pRg end="26" st="2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0" name="Shape 180"/>
        <p:cNvGrpSpPr/>
        <p:nvPr/>
      </p:nvGrpSpPr>
      <p:grpSpPr>
        <a:xfrm>
          <a:off x="0" y="0"/>
          <a:ext cx="0" cy="0"/>
          <a:chOff x="0" y="0"/>
          <a:chExt cx="0" cy="0"/>
        </a:xfrm>
      </p:grpSpPr>
      <p:sp>
        <p:nvSpPr>
          <p:cNvPr id="181" name="Google Shape;181;p25"/>
          <p:cNvSpPr txBox="1"/>
          <p:nvPr>
            <p:ph type="title"/>
          </p:nvPr>
        </p:nvSpPr>
        <p:spPr>
          <a:xfrm>
            <a:off x="1371600" y="685800"/>
            <a:ext cx="9601200" cy="77724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3600"/>
              <a:buFont typeface="Libre Franklin"/>
              <a:buNone/>
            </a:pPr>
            <a:r>
              <a:rPr b="1" lang="en-IN" sz="3600"/>
              <a:t>KEY POINTS</a:t>
            </a:r>
            <a:endParaRPr b="1" sz="3600"/>
          </a:p>
        </p:txBody>
      </p:sp>
      <p:sp>
        <p:nvSpPr>
          <p:cNvPr id="182" name="Google Shape;182;p25"/>
          <p:cNvSpPr txBox="1"/>
          <p:nvPr>
            <p:ph idx="1" type="body"/>
          </p:nvPr>
        </p:nvSpPr>
        <p:spPr>
          <a:xfrm>
            <a:off x="1371600" y="1493520"/>
            <a:ext cx="9601200" cy="4826000"/>
          </a:xfrm>
          <a:prstGeom prst="rect">
            <a:avLst/>
          </a:prstGeom>
          <a:noFill/>
          <a:ln>
            <a:noFill/>
          </a:ln>
        </p:spPr>
        <p:txBody>
          <a:bodyPr anchorCtr="0" anchor="t" bIns="45700" lIns="91425" spcFirstLastPara="1" rIns="91425" wrap="square" tIns="45700">
            <a:noAutofit/>
          </a:bodyPr>
          <a:lstStyle/>
          <a:p>
            <a:pPr indent="0" lvl="0" marL="0" rtl="0" algn="just">
              <a:lnSpc>
                <a:spcPct val="94000"/>
              </a:lnSpc>
              <a:spcBef>
                <a:spcPts val="0"/>
              </a:spcBef>
              <a:spcAft>
                <a:spcPts val="0"/>
              </a:spcAft>
              <a:buClr>
                <a:schemeClr val="dk2"/>
              </a:buClr>
              <a:buSzPts val="2000"/>
              <a:buNone/>
            </a:pPr>
            <a:r>
              <a:rPr lang="en-IN">
                <a:latin typeface="Calibri"/>
                <a:ea typeface="Calibri"/>
                <a:cs typeface="Calibri"/>
                <a:sym typeface="Calibri"/>
              </a:rPr>
              <a:t>Here are the key points to remember about interfaces:</a:t>
            </a:r>
            <a:endParaRPr/>
          </a:p>
          <a:p>
            <a:pPr indent="0" lvl="0" marL="0" rtl="0" algn="just">
              <a:lnSpc>
                <a:spcPct val="94000"/>
              </a:lnSpc>
              <a:spcBef>
                <a:spcPts val="1200"/>
              </a:spcBef>
              <a:spcAft>
                <a:spcPts val="0"/>
              </a:spcAft>
              <a:buClr>
                <a:schemeClr val="dk2"/>
              </a:buClr>
              <a:buSzPts val="2000"/>
              <a:buNone/>
            </a:pPr>
            <a:r>
              <a:rPr lang="en-IN">
                <a:latin typeface="Calibri"/>
                <a:ea typeface="Calibri"/>
                <a:cs typeface="Calibri"/>
                <a:sym typeface="Calibri"/>
              </a:rPr>
              <a:t>1) We can’t instantiate an interface in java. That means we cannot create the object of an interface</a:t>
            </a:r>
            <a:endParaRPr/>
          </a:p>
          <a:p>
            <a:pPr indent="0" lvl="0" marL="0" rtl="0" algn="just">
              <a:lnSpc>
                <a:spcPct val="94000"/>
              </a:lnSpc>
              <a:spcBef>
                <a:spcPts val="1200"/>
              </a:spcBef>
              <a:spcAft>
                <a:spcPts val="0"/>
              </a:spcAft>
              <a:buClr>
                <a:schemeClr val="dk2"/>
              </a:buClr>
              <a:buSzPts val="2000"/>
              <a:buNone/>
            </a:pPr>
            <a:r>
              <a:rPr lang="en-IN">
                <a:latin typeface="Calibri"/>
                <a:ea typeface="Calibri"/>
                <a:cs typeface="Calibri"/>
                <a:sym typeface="Calibri"/>
              </a:rPr>
              <a:t>2) Interface provides full abstraction as none of its methods have body. On the other hand abstract class provides partial abstraction as it can have abstract and concrete(methods with body) methods both.</a:t>
            </a:r>
            <a:endParaRPr/>
          </a:p>
          <a:p>
            <a:pPr indent="0" lvl="0" marL="0" rtl="0" algn="just">
              <a:lnSpc>
                <a:spcPct val="94000"/>
              </a:lnSpc>
              <a:spcBef>
                <a:spcPts val="1200"/>
              </a:spcBef>
              <a:spcAft>
                <a:spcPts val="0"/>
              </a:spcAft>
              <a:buClr>
                <a:schemeClr val="dk2"/>
              </a:buClr>
              <a:buSzPts val="2000"/>
              <a:buNone/>
            </a:pPr>
            <a:r>
              <a:rPr lang="en-IN">
                <a:latin typeface="Calibri"/>
                <a:ea typeface="Calibri"/>
                <a:cs typeface="Calibri"/>
                <a:sym typeface="Calibri"/>
              </a:rPr>
              <a:t>3) implements keyword is used by classes to implement an interface.</a:t>
            </a:r>
            <a:endParaRPr/>
          </a:p>
          <a:p>
            <a:pPr indent="0" lvl="0" marL="0" rtl="0" algn="just">
              <a:lnSpc>
                <a:spcPct val="94000"/>
              </a:lnSpc>
              <a:spcBef>
                <a:spcPts val="1200"/>
              </a:spcBef>
              <a:spcAft>
                <a:spcPts val="0"/>
              </a:spcAft>
              <a:buClr>
                <a:schemeClr val="dk2"/>
              </a:buClr>
              <a:buSzPts val="2000"/>
              <a:buNone/>
            </a:pPr>
            <a:r>
              <a:rPr lang="en-IN">
                <a:latin typeface="Calibri"/>
                <a:ea typeface="Calibri"/>
                <a:cs typeface="Calibri"/>
                <a:sym typeface="Calibri"/>
              </a:rPr>
              <a:t>4) While providing implementation in class of any method of an interface, it needs to be mentioned as public.</a:t>
            </a:r>
            <a:endParaRPr/>
          </a:p>
          <a:p>
            <a:pPr indent="0" lvl="0" marL="0" rtl="0" algn="l">
              <a:lnSpc>
                <a:spcPct val="94000"/>
              </a:lnSpc>
              <a:spcBef>
                <a:spcPts val="1200"/>
              </a:spcBef>
              <a:spcAft>
                <a:spcPts val="0"/>
              </a:spcAft>
              <a:buClr>
                <a:schemeClr val="dk2"/>
              </a:buClr>
              <a:buSzPts val="2000"/>
              <a:buNone/>
            </a:pPr>
            <a:r>
              <a:rPr b="0" i="0" lang="en-IN">
                <a:latin typeface="Calibri"/>
                <a:ea typeface="Calibri"/>
                <a:cs typeface="Calibri"/>
                <a:sym typeface="Calibri"/>
              </a:rPr>
              <a:t>5) Class that implements any interface must implement all the methods of that interface, else the class should be declared abstract.</a:t>
            </a:r>
            <a:endParaRPr/>
          </a:p>
          <a:p>
            <a:pPr indent="0" lvl="0" marL="0" rtl="0" algn="l">
              <a:lnSpc>
                <a:spcPct val="94000"/>
              </a:lnSpc>
              <a:spcBef>
                <a:spcPts val="1200"/>
              </a:spcBef>
              <a:spcAft>
                <a:spcPts val="0"/>
              </a:spcAft>
              <a:buClr>
                <a:schemeClr val="dk2"/>
              </a:buClr>
              <a:buSzPts val="2000"/>
              <a:buNone/>
            </a:pPr>
            <a:r>
              <a:rPr b="0" i="0" lang="en-IN">
                <a:latin typeface="Calibri"/>
                <a:ea typeface="Calibri"/>
                <a:cs typeface="Calibri"/>
                <a:sym typeface="Calibri"/>
              </a:rPr>
              <a:t>6) Interface cannot be declared as private, protected.</a:t>
            </a:r>
            <a:endParaRPr/>
          </a:p>
          <a:p>
            <a:pPr indent="0" lvl="0" marL="0" rtl="0" algn="l">
              <a:lnSpc>
                <a:spcPct val="94000"/>
              </a:lnSpc>
              <a:spcBef>
                <a:spcPts val="1200"/>
              </a:spcBef>
              <a:spcAft>
                <a:spcPts val="0"/>
              </a:spcAft>
              <a:buClr>
                <a:schemeClr val="dk2"/>
              </a:buClr>
              <a:buSzPts val="2000"/>
              <a:buNone/>
            </a:pPr>
            <a:r>
              <a:rPr b="0" i="0" lang="en-IN">
                <a:latin typeface="Calibri"/>
                <a:ea typeface="Calibri"/>
                <a:cs typeface="Calibri"/>
                <a:sym typeface="Calibri"/>
              </a:rPr>
              <a:t>7) All the interface methods are by default </a:t>
            </a:r>
            <a:r>
              <a:rPr b="1" i="0" lang="en-IN">
                <a:latin typeface="Calibri"/>
                <a:ea typeface="Calibri"/>
                <a:cs typeface="Calibri"/>
                <a:sym typeface="Calibri"/>
              </a:rPr>
              <a:t>abstract and public</a:t>
            </a:r>
            <a:r>
              <a:rPr b="0" i="0" lang="en-IN">
                <a:latin typeface="Calibri"/>
                <a:ea typeface="Calibri"/>
                <a:cs typeface="Calibri"/>
                <a:sym typeface="Calibri"/>
              </a:rPr>
              <a:t>.</a:t>
            </a:r>
            <a:endParaRPr/>
          </a:p>
          <a:p>
            <a:pPr indent="0" lvl="0" marL="0" rtl="0" algn="just">
              <a:lnSpc>
                <a:spcPct val="94000"/>
              </a:lnSpc>
              <a:spcBef>
                <a:spcPts val="1200"/>
              </a:spcBef>
              <a:spcAft>
                <a:spcPts val="0"/>
              </a:spcAft>
              <a:buClr>
                <a:schemeClr val="dk2"/>
              </a:buClr>
              <a:buSzPts val="2000"/>
              <a:buNone/>
            </a:pPr>
            <a:r>
              <a:t/>
            </a:r>
            <a:endParaRPr>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xEl>
                                              <p:pRg end="0" st="0"/>
                                            </p:txEl>
                                          </p:spTgt>
                                        </p:tgtEl>
                                        <p:attrNameLst>
                                          <p:attrName>style.visibility</p:attrName>
                                        </p:attrNameLst>
                                      </p:cBhvr>
                                      <p:to>
                                        <p:strVal val="visible"/>
                                      </p:to>
                                    </p:set>
                                    <p:animEffect filter="fade" transition="in">
                                      <p:cBhvr>
                                        <p:cTn dur="500"/>
                                        <p:tgtEl>
                                          <p:spTgt spid="18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xEl>
                                              <p:pRg end="1" st="1"/>
                                            </p:txEl>
                                          </p:spTgt>
                                        </p:tgtEl>
                                        <p:attrNameLst>
                                          <p:attrName>style.visibility</p:attrName>
                                        </p:attrNameLst>
                                      </p:cBhvr>
                                      <p:to>
                                        <p:strVal val="visible"/>
                                      </p:to>
                                    </p:set>
                                    <p:animEffect filter="fade" transition="in">
                                      <p:cBhvr>
                                        <p:cTn dur="500"/>
                                        <p:tgtEl>
                                          <p:spTgt spid="18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xEl>
                                              <p:pRg end="2" st="2"/>
                                            </p:txEl>
                                          </p:spTgt>
                                        </p:tgtEl>
                                        <p:attrNameLst>
                                          <p:attrName>style.visibility</p:attrName>
                                        </p:attrNameLst>
                                      </p:cBhvr>
                                      <p:to>
                                        <p:strVal val="visible"/>
                                      </p:to>
                                    </p:set>
                                    <p:animEffect filter="fade" transition="in">
                                      <p:cBhvr>
                                        <p:cTn dur="500"/>
                                        <p:tgtEl>
                                          <p:spTgt spid="18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xEl>
                                              <p:pRg end="3" st="3"/>
                                            </p:txEl>
                                          </p:spTgt>
                                        </p:tgtEl>
                                        <p:attrNameLst>
                                          <p:attrName>style.visibility</p:attrName>
                                        </p:attrNameLst>
                                      </p:cBhvr>
                                      <p:to>
                                        <p:strVal val="visible"/>
                                      </p:to>
                                    </p:set>
                                    <p:animEffect filter="fade" transition="in">
                                      <p:cBhvr>
                                        <p:cTn dur="500"/>
                                        <p:tgtEl>
                                          <p:spTgt spid="18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xEl>
                                              <p:pRg end="4" st="4"/>
                                            </p:txEl>
                                          </p:spTgt>
                                        </p:tgtEl>
                                        <p:attrNameLst>
                                          <p:attrName>style.visibility</p:attrName>
                                        </p:attrNameLst>
                                      </p:cBhvr>
                                      <p:to>
                                        <p:strVal val="visible"/>
                                      </p:to>
                                    </p:set>
                                    <p:animEffect filter="fade" transition="in">
                                      <p:cBhvr>
                                        <p:cTn dur="500"/>
                                        <p:tgtEl>
                                          <p:spTgt spid="18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xEl>
                                              <p:pRg end="5" st="5"/>
                                            </p:txEl>
                                          </p:spTgt>
                                        </p:tgtEl>
                                        <p:attrNameLst>
                                          <p:attrName>style.visibility</p:attrName>
                                        </p:attrNameLst>
                                      </p:cBhvr>
                                      <p:to>
                                        <p:strVal val="visible"/>
                                      </p:to>
                                    </p:set>
                                    <p:animEffect filter="fade" transition="in">
                                      <p:cBhvr>
                                        <p:cTn dur="500"/>
                                        <p:tgtEl>
                                          <p:spTgt spid="18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xEl>
                                              <p:pRg end="6" st="6"/>
                                            </p:txEl>
                                          </p:spTgt>
                                        </p:tgtEl>
                                        <p:attrNameLst>
                                          <p:attrName>style.visibility</p:attrName>
                                        </p:attrNameLst>
                                      </p:cBhvr>
                                      <p:to>
                                        <p:strVal val="visible"/>
                                      </p:to>
                                    </p:set>
                                    <p:animEffect filter="fade" transition="in">
                                      <p:cBhvr>
                                        <p:cTn dur="500"/>
                                        <p:tgtEl>
                                          <p:spTgt spid="18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xEl>
                                              <p:pRg end="7" st="7"/>
                                            </p:txEl>
                                          </p:spTgt>
                                        </p:tgtEl>
                                        <p:attrNameLst>
                                          <p:attrName>style.visibility</p:attrName>
                                        </p:attrNameLst>
                                      </p:cBhvr>
                                      <p:to>
                                        <p:strVal val="visible"/>
                                      </p:to>
                                    </p:set>
                                    <p:animEffect filter="fade" transition="in">
                                      <p:cBhvr>
                                        <p:cTn dur="500"/>
                                        <p:tgtEl>
                                          <p:spTgt spid="18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xEl>
                                              <p:pRg end="8" st="8"/>
                                            </p:txEl>
                                          </p:spTgt>
                                        </p:tgtEl>
                                        <p:attrNameLst>
                                          <p:attrName>style.visibility</p:attrName>
                                        </p:attrNameLst>
                                      </p:cBhvr>
                                      <p:to>
                                        <p:strVal val="visible"/>
                                      </p:to>
                                    </p:set>
                                    <p:animEffect filter="fade" transition="in">
                                      <p:cBhvr>
                                        <p:cTn dur="500"/>
                                        <p:tgtEl>
                                          <p:spTgt spid="182">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6"/>
          <p:cNvSpPr txBox="1"/>
          <p:nvPr>
            <p:ph idx="1" type="body"/>
          </p:nvPr>
        </p:nvSpPr>
        <p:spPr>
          <a:xfrm>
            <a:off x="1371600" y="81280"/>
            <a:ext cx="9601200" cy="6228080"/>
          </a:xfrm>
          <a:prstGeom prst="rect">
            <a:avLst/>
          </a:prstGeom>
          <a:noFill/>
          <a:ln>
            <a:noFill/>
          </a:ln>
        </p:spPr>
        <p:txBody>
          <a:bodyPr anchorCtr="0" anchor="t" bIns="45700" lIns="91425" spcFirstLastPara="1" rIns="91425" wrap="square" tIns="45700">
            <a:noAutofit/>
          </a:bodyPr>
          <a:lstStyle/>
          <a:p>
            <a:pPr indent="0" lvl="0" marL="0" rtl="0" algn="l">
              <a:lnSpc>
                <a:spcPct val="94000"/>
              </a:lnSpc>
              <a:spcBef>
                <a:spcPts val="0"/>
              </a:spcBef>
              <a:spcAft>
                <a:spcPts val="0"/>
              </a:spcAft>
              <a:buClr>
                <a:schemeClr val="dk2"/>
              </a:buClr>
              <a:buSzPts val="2000"/>
              <a:buNone/>
            </a:pPr>
            <a:r>
              <a:rPr lang="en-IN">
                <a:latin typeface="Calibri"/>
                <a:ea typeface="Calibri"/>
                <a:cs typeface="Calibri"/>
                <a:sym typeface="Calibri"/>
              </a:rPr>
              <a:t>8) Variables declared in interface are public, static and final by default.</a:t>
            </a:r>
            <a:endParaRPr/>
          </a:p>
          <a:p>
            <a:pPr indent="0" lvl="0" marL="0" rtl="0" algn="l">
              <a:lnSpc>
                <a:spcPct val="94000"/>
              </a:lnSpc>
              <a:spcBef>
                <a:spcPts val="1200"/>
              </a:spcBef>
              <a:spcAft>
                <a:spcPts val="0"/>
              </a:spcAft>
              <a:buClr>
                <a:schemeClr val="dk2"/>
              </a:buClr>
              <a:buSzPts val="2000"/>
              <a:buNone/>
            </a:pPr>
            <a:r>
              <a:rPr lang="en-IN">
                <a:latin typeface="Consolas"/>
                <a:ea typeface="Consolas"/>
                <a:cs typeface="Consolas"/>
                <a:sym typeface="Consolas"/>
              </a:rPr>
              <a:t>interface Try</a:t>
            </a:r>
            <a:endParaRPr/>
          </a:p>
          <a:p>
            <a:pPr indent="0" lvl="0" marL="0" rtl="0" algn="l">
              <a:lnSpc>
                <a:spcPct val="94000"/>
              </a:lnSpc>
              <a:spcBef>
                <a:spcPts val="1200"/>
              </a:spcBef>
              <a:spcAft>
                <a:spcPts val="0"/>
              </a:spcAft>
              <a:buClr>
                <a:schemeClr val="dk2"/>
              </a:buClr>
              <a:buSzPts val="2000"/>
              <a:buNone/>
            </a:pPr>
            <a:r>
              <a:rPr lang="en-IN">
                <a:latin typeface="Consolas"/>
                <a:ea typeface="Consolas"/>
                <a:cs typeface="Consolas"/>
                <a:sym typeface="Consolas"/>
              </a:rPr>
              <a:t>{</a:t>
            </a:r>
            <a:endParaRPr/>
          </a:p>
          <a:p>
            <a:pPr indent="0" lvl="0" marL="0" rtl="0" algn="l">
              <a:lnSpc>
                <a:spcPct val="94000"/>
              </a:lnSpc>
              <a:spcBef>
                <a:spcPts val="1200"/>
              </a:spcBef>
              <a:spcAft>
                <a:spcPts val="0"/>
              </a:spcAft>
              <a:buClr>
                <a:schemeClr val="dk2"/>
              </a:buClr>
              <a:buSzPts val="2000"/>
              <a:buNone/>
            </a:pPr>
            <a:r>
              <a:rPr lang="en-IN">
                <a:latin typeface="Consolas"/>
                <a:ea typeface="Consolas"/>
                <a:cs typeface="Consolas"/>
                <a:sym typeface="Consolas"/>
              </a:rPr>
              <a:t>   int a=10;</a:t>
            </a:r>
            <a:endParaRPr/>
          </a:p>
          <a:p>
            <a:pPr indent="0" lvl="0" marL="0" rtl="0" algn="l">
              <a:lnSpc>
                <a:spcPct val="94000"/>
              </a:lnSpc>
              <a:spcBef>
                <a:spcPts val="1200"/>
              </a:spcBef>
              <a:spcAft>
                <a:spcPts val="0"/>
              </a:spcAft>
              <a:buClr>
                <a:schemeClr val="dk2"/>
              </a:buClr>
              <a:buSzPts val="2000"/>
              <a:buNone/>
            </a:pPr>
            <a:r>
              <a:rPr lang="en-IN">
                <a:latin typeface="Consolas"/>
                <a:ea typeface="Consolas"/>
                <a:cs typeface="Consolas"/>
                <a:sym typeface="Consolas"/>
              </a:rPr>
              <a:t>   public int a=10;</a:t>
            </a:r>
            <a:endParaRPr/>
          </a:p>
          <a:p>
            <a:pPr indent="0" lvl="0" marL="0" rtl="0" algn="l">
              <a:lnSpc>
                <a:spcPct val="94000"/>
              </a:lnSpc>
              <a:spcBef>
                <a:spcPts val="1200"/>
              </a:spcBef>
              <a:spcAft>
                <a:spcPts val="0"/>
              </a:spcAft>
              <a:buClr>
                <a:schemeClr val="dk2"/>
              </a:buClr>
              <a:buSzPts val="2000"/>
              <a:buNone/>
            </a:pPr>
            <a:r>
              <a:rPr lang="en-IN">
                <a:latin typeface="Consolas"/>
                <a:ea typeface="Consolas"/>
                <a:cs typeface="Consolas"/>
                <a:sym typeface="Consolas"/>
              </a:rPr>
              <a:t>   public static final int a=10;</a:t>
            </a:r>
            <a:endParaRPr/>
          </a:p>
          <a:p>
            <a:pPr indent="0" lvl="0" marL="0" rtl="0" algn="l">
              <a:lnSpc>
                <a:spcPct val="94000"/>
              </a:lnSpc>
              <a:spcBef>
                <a:spcPts val="1200"/>
              </a:spcBef>
              <a:spcAft>
                <a:spcPts val="0"/>
              </a:spcAft>
              <a:buClr>
                <a:schemeClr val="dk2"/>
              </a:buClr>
              <a:buSzPts val="2000"/>
              <a:buNone/>
            </a:pPr>
            <a:r>
              <a:rPr lang="en-IN">
                <a:latin typeface="Consolas"/>
                <a:ea typeface="Consolas"/>
                <a:cs typeface="Consolas"/>
                <a:sym typeface="Consolas"/>
              </a:rPr>
              <a:t>   final int a=10;</a:t>
            </a:r>
            <a:endParaRPr/>
          </a:p>
          <a:p>
            <a:pPr indent="0" lvl="0" marL="0" rtl="0" algn="l">
              <a:lnSpc>
                <a:spcPct val="94000"/>
              </a:lnSpc>
              <a:spcBef>
                <a:spcPts val="1200"/>
              </a:spcBef>
              <a:spcAft>
                <a:spcPts val="0"/>
              </a:spcAft>
              <a:buClr>
                <a:schemeClr val="dk2"/>
              </a:buClr>
              <a:buSzPts val="2000"/>
              <a:buNone/>
            </a:pPr>
            <a:r>
              <a:rPr lang="en-IN">
                <a:latin typeface="Consolas"/>
                <a:ea typeface="Consolas"/>
                <a:cs typeface="Consolas"/>
                <a:sym typeface="Consolas"/>
              </a:rPr>
              <a:t>   static int a=0;</a:t>
            </a:r>
            <a:endParaRPr/>
          </a:p>
          <a:p>
            <a:pPr indent="0" lvl="0" marL="0" rtl="0" algn="l">
              <a:lnSpc>
                <a:spcPct val="94000"/>
              </a:lnSpc>
              <a:spcBef>
                <a:spcPts val="1200"/>
              </a:spcBef>
              <a:spcAft>
                <a:spcPts val="0"/>
              </a:spcAft>
              <a:buClr>
                <a:schemeClr val="dk2"/>
              </a:buClr>
              <a:buSzPts val="2000"/>
              <a:buNone/>
            </a:pPr>
            <a:r>
              <a:rPr lang="en-IN">
                <a:latin typeface="Consolas"/>
                <a:ea typeface="Consolas"/>
                <a:cs typeface="Consolas"/>
                <a:sym typeface="Consolas"/>
              </a:rPr>
              <a:t>}  </a:t>
            </a:r>
            <a:r>
              <a:rPr lang="en-IN">
                <a:latin typeface="Calibri"/>
                <a:ea typeface="Calibri"/>
                <a:cs typeface="Calibri"/>
                <a:sym typeface="Calibri"/>
              </a:rPr>
              <a:t>All of the above statements are identical.</a:t>
            </a:r>
            <a:endParaRPr/>
          </a:p>
          <a:p>
            <a:pPr indent="0" lvl="0" marL="0" rtl="0" algn="l">
              <a:lnSpc>
                <a:spcPct val="94000"/>
              </a:lnSpc>
              <a:spcBef>
                <a:spcPts val="1200"/>
              </a:spcBef>
              <a:spcAft>
                <a:spcPts val="0"/>
              </a:spcAft>
              <a:buClr>
                <a:schemeClr val="dk2"/>
              </a:buClr>
              <a:buSzPts val="2000"/>
              <a:buNone/>
            </a:pPr>
            <a:r>
              <a:rPr lang="en-IN">
                <a:latin typeface="Calibri"/>
                <a:ea typeface="Calibri"/>
                <a:cs typeface="Calibri"/>
                <a:sym typeface="Calibri"/>
              </a:rPr>
              <a:t>9) Interface variables must be initialized at the time of declaration otherwise compiler will throw an error.</a:t>
            </a:r>
            <a:endParaRPr/>
          </a:p>
          <a:p>
            <a:pPr indent="0" lvl="0" marL="0" rtl="0" algn="l">
              <a:lnSpc>
                <a:spcPct val="94000"/>
              </a:lnSpc>
              <a:spcBef>
                <a:spcPts val="1200"/>
              </a:spcBef>
              <a:spcAft>
                <a:spcPts val="0"/>
              </a:spcAft>
              <a:buClr>
                <a:schemeClr val="dk2"/>
              </a:buClr>
              <a:buSzPts val="2000"/>
              <a:buNone/>
            </a:pPr>
            <a:r>
              <a:rPr lang="en-IN">
                <a:latin typeface="Consolas"/>
                <a:ea typeface="Consolas"/>
                <a:cs typeface="Consolas"/>
                <a:sym typeface="Consolas"/>
              </a:rPr>
              <a:t>interface Try</a:t>
            </a:r>
            <a:endParaRPr/>
          </a:p>
          <a:p>
            <a:pPr indent="0" lvl="0" marL="0" rtl="0" algn="l">
              <a:lnSpc>
                <a:spcPct val="94000"/>
              </a:lnSpc>
              <a:spcBef>
                <a:spcPts val="1200"/>
              </a:spcBef>
              <a:spcAft>
                <a:spcPts val="0"/>
              </a:spcAft>
              <a:buClr>
                <a:schemeClr val="dk2"/>
              </a:buClr>
              <a:buSzPts val="2000"/>
              <a:buNone/>
            </a:pPr>
            <a:r>
              <a:rPr lang="en-IN">
                <a:latin typeface="Consolas"/>
                <a:ea typeface="Consolas"/>
                <a:cs typeface="Consolas"/>
                <a:sym typeface="Consolas"/>
              </a:rPr>
              <a:t>{</a:t>
            </a:r>
            <a:endParaRPr/>
          </a:p>
          <a:p>
            <a:pPr indent="0" lvl="0" marL="0" rtl="0" algn="l">
              <a:lnSpc>
                <a:spcPct val="94000"/>
              </a:lnSpc>
              <a:spcBef>
                <a:spcPts val="1200"/>
              </a:spcBef>
              <a:spcAft>
                <a:spcPts val="0"/>
              </a:spcAft>
              <a:buClr>
                <a:schemeClr val="dk2"/>
              </a:buClr>
              <a:buSzPts val="2000"/>
              <a:buNone/>
            </a:pPr>
            <a:r>
              <a:rPr lang="en-IN">
                <a:latin typeface="Consolas"/>
                <a:ea typeface="Consolas"/>
                <a:cs typeface="Consolas"/>
                <a:sym typeface="Consolas"/>
              </a:rPr>
              <a:t>      int x;//Compile-time error</a:t>
            </a:r>
            <a:endParaRPr/>
          </a:p>
          <a:p>
            <a:pPr indent="0" lvl="0" marL="0" rtl="0" algn="l">
              <a:lnSpc>
                <a:spcPct val="94000"/>
              </a:lnSpc>
              <a:spcBef>
                <a:spcPts val="1200"/>
              </a:spcBef>
              <a:spcAft>
                <a:spcPts val="0"/>
              </a:spcAft>
              <a:buClr>
                <a:schemeClr val="dk2"/>
              </a:buClr>
              <a:buSzPts val="2000"/>
              <a:buNone/>
            </a:pPr>
            <a:r>
              <a:rPr lang="en-IN">
                <a:latin typeface="Consolas"/>
                <a:ea typeface="Consolas"/>
                <a:cs typeface="Consolas"/>
                <a:sym typeface="Consolas"/>
              </a:rPr>
              <a:t>}</a:t>
            </a:r>
            <a:r>
              <a:rPr lang="en-IN">
                <a:latin typeface="Calibri"/>
                <a:ea typeface="Calibri"/>
                <a:cs typeface="Calibri"/>
                <a:sym typeface="Calibri"/>
              </a:rPr>
              <a:t>Above code will throw a compile time error as the value of the variable x is not initialized at the time of declaration.</a:t>
            </a:r>
            <a:endParaRPr>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0" st="0"/>
                                            </p:txEl>
                                          </p:spTgt>
                                        </p:tgtEl>
                                        <p:attrNameLst>
                                          <p:attrName>style.visibility</p:attrName>
                                        </p:attrNameLst>
                                      </p:cBhvr>
                                      <p:to>
                                        <p:strVal val="visible"/>
                                      </p:to>
                                    </p:set>
                                    <p:animEffect filter="fade" transition="in">
                                      <p:cBhvr>
                                        <p:cTn dur="500"/>
                                        <p:tgtEl>
                                          <p:spTgt spid="18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1" st="1"/>
                                            </p:txEl>
                                          </p:spTgt>
                                        </p:tgtEl>
                                        <p:attrNameLst>
                                          <p:attrName>style.visibility</p:attrName>
                                        </p:attrNameLst>
                                      </p:cBhvr>
                                      <p:to>
                                        <p:strVal val="visible"/>
                                      </p:to>
                                    </p:set>
                                    <p:animEffect filter="fade" transition="in">
                                      <p:cBhvr>
                                        <p:cTn dur="500"/>
                                        <p:tgtEl>
                                          <p:spTgt spid="18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2" st="2"/>
                                            </p:txEl>
                                          </p:spTgt>
                                        </p:tgtEl>
                                        <p:attrNameLst>
                                          <p:attrName>style.visibility</p:attrName>
                                        </p:attrNameLst>
                                      </p:cBhvr>
                                      <p:to>
                                        <p:strVal val="visible"/>
                                      </p:to>
                                    </p:set>
                                    <p:animEffect filter="fade" transition="in">
                                      <p:cBhvr>
                                        <p:cTn dur="500"/>
                                        <p:tgtEl>
                                          <p:spTgt spid="18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3" st="3"/>
                                            </p:txEl>
                                          </p:spTgt>
                                        </p:tgtEl>
                                        <p:attrNameLst>
                                          <p:attrName>style.visibility</p:attrName>
                                        </p:attrNameLst>
                                      </p:cBhvr>
                                      <p:to>
                                        <p:strVal val="visible"/>
                                      </p:to>
                                    </p:set>
                                    <p:animEffect filter="fade" transition="in">
                                      <p:cBhvr>
                                        <p:cTn dur="500"/>
                                        <p:tgtEl>
                                          <p:spTgt spid="18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4" st="4"/>
                                            </p:txEl>
                                          </p:spTgt>
                                        </p:tgtEl>
                                        <p:attrNameLst>
                                          <p:attrName>style.visibility</p:attrName>
                                        </p:attrNameLst>
                                      </p:cBhvr>
                                      <p:to>
                                        <p:strVal val="visible"/>
                                      </p:to>
                                    </p:set>
                                    <p:animEffect filter="fade" transition="in">
                                      <p:cBhvr>
                                        <p:cTn dur="500"/>
                                        <p:tgtEl>
                                          <p:spTgt spid="18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5" st="5"/>
                                            </p:txEl>
                                          </p:spTgt>
                                        </p:tgtEl>
                                        <p:attrNameLst>
                                          <p:attrName>style.visibility</p:attrName>
                                        </p:attrNameLst>
                                      </p:cBhvr>
                                      <p:to>
                                        <p:strVal val="visible"/>
                                      </p:to>
                                    </p:set>
                                    <p:animEffect filter="fade" transition="in">
                                      <p:cBhvr>
                                        <p:cTn dur="500"/>
                                        <p:tgtEl>
                                          <p:spTgt spid="18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6" st="6"/>
                                            </p:txEl>
                                          </p:spTgt>
                                        </p:tgtEl>
                                        <p:attrNameLst>
                                          <p:attrName>style.visibility</p:attrName>
                                        </p:attrNameLst>
                                      </p:cBhvr>
                                      <p:to>
                                        <p:strVal val="visible"/>
                                      </p:to>
                                    </p:set>
                                    <p:animEffect filter="fade" transition="in">
                                      <p:cBhvr>
                                        <p:cTn dur="500"/>
                                        <p:tgtEl>
                                          <p:spTgt spid="18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7" st="7"/>
                                            </p:txEl>
                                          </p:spTgt>
                                        </p:tgtEl>
                                        <p:attrNameLst>
                                          <p:attrName>style.visibility</p:attrName>
                                        </p:attrNameLst>
                                      </p:cBhvr>
                                      <p:to>
                                        <p:strVal val="visible"/>
                                      </p:to>
                                    </p:set>
                                    <p:animEffect filter="fade" transition="in">
                                      <p:cBhvr>
                                        <p:cTn dur="500"/>
                                        <p:tgtEl>
                                          <p:spTgt spid="18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8" st="8"/>
                                            </p:txEl>
                                          </p:spTgt>
                                        </p:tgtEl>
                                        <p:attrNameLst>
                                          <p:attrName>style.visibility</p:attrName>
                                        </p:attrNameLst>
                                      </p:cBhvr>
                                      <p:to>
                                        <p:strVal val="visible"/>
                                      </p:to>
                                    </p:set>
                                    <p:animEffect filter="fade" transition="in">
                                      <p:cBhvr>
                                        <p:cTn dur="500"/>
                                        <p:tgtEl>
                                          <p:spTgt spid="18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9" st="9"/>
                                            </p:txEl>
                                          </p:spTgt>
                                        </p:tgtEl>
                                        <p:attrNameLst>
                                          <p:attrName>style.visibility</p:attrName>
                                        </p:attrNameLst>
                                      </p:cBhvr>
                                      <p:to>
                                        <p:strVal val="visible"/>
                                      </p:to>
                                    </p:set>
                                    <p:animEffect filter="fade" transition="in">
                                      <p:cBhvr>
                                        <p:cTn dur="500"/>
                                        <p:tgtEl>
                                          <p:spTgt spid="187">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10" st="10"/>
                                            </p:txEl>
                                          </p:spTgt>
                                        </p:tgtEl>
                                        <p:attrNameLst>
                                          <p:attrName>style.visibility</p:attrName>
                                        </p:attrNameLst>
                                      </p:cBhvr>
                                      <p:to>
                                        <p:strVal val="visible"/>
                                      </p:to>
                                    </p:set>
                                    <p:animEffect filter="fade" transition="in">
                                      <p:cBhvr>
                                        <p:cTn dur="500"/>
                                        <p:tgtEl>
                                          <p:spTgt spid="187">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11" st="11"/>
                                            </p:txEl>
                                          </p:spTgt>
                                        </p:tgtEl>
                                        <p:attrNameLst>
                                          <p:attrName>style.visibility</p:attrName>
                                        </p:attrNameLst>
                                      </p:cBhvr>
                                      <p:to>
                                        <p:strVal val="visible"/>
                                      </p:to>
                                    </p:set>
                                    <p:animEffect filter="fade" transition="in">
                                      <p:cBhvr>
                                        <p:cTn dur="500"/>
                                        <p:tgtEl>
                                          <p:spTgt spid="187">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12" st="12"/>
                                            </p:txEl>
                                          </p:spTgt>
                                        </p:tgtEl>
                                        <p:attrNameLst>
                                          <p:attrName>style.visibility</p:attrName>
                                        </p:attrNameLst>
                                      </p:cBhvr>
                                      <p:to>
                                        <p:strVal val="visible"/>
                                      </p:to>
                                    </p:set>
                                    <p:animEffect filter="fade" transition="in">
                                      <p:cBhvr>
                                        <p:cTn dur="500"/>
                                        <p:tgtEl>
                                          <p:spTgt spid="187">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13" st="13"/>
                                            </p:txEl>
                                          </p:spTgt>
                                        </p:tgtEl>
                                        <p:attrNameLst>
                                          <p:attrName>style.visibility</p:attrName>
                                        </p:attrNameLst>
                                      </p:cBhvr>
                                      <p:to>
                                        <p:strVal val="visible"/>
                                      </p:to>
                                    </p:set>
                                    <p:animEffect filter="fade" transition="in">
                                      <p:cBhvr>
                                        <p:cTn dur="500"/>
                                        <p:tgtEl>
                                          <p:spTgt spid="187">
                                            <p:txEl>
                                              <p:pRg end="13" st="1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7"/>
          <p:cNvSpPr txBox="1"/>
          <p:nvPr>
            <p:ph idx="1" type="body"/>
          </p:nvPr>
        </p:nvSpPr>
        <p:spPr>
          <a:xfrm>
            <a:off x="1371600" y="111760"/>
            <a:ext cx="9601200" cy="6746240"/>
          </a:xfrm>
          <a:prstGeom prst="rect">
            <a:avLst/>
          </a:prstGeom>
          <a:noFill/>
          <a:ln>
            <a:noFill/>
          </a:ln>
        </p:spPr>
        <p:txBody>
          <a:bodyPr anchorCtr="0" anchor="t" bIns="45700" lIns="91425" spcFirstLastPara="1" rIns="91425" wrap="square" tIns="45700">
            <a:noAutofit/>
          </a:bodyPr>
          <a:lstStyle/>
          <a:p>
            <a:pPr indent="0" lvl="0" marL="0" rtl="0" algn="l">
              <a:lnSpc>
                <a:spcPct val="94000"/>
              </a:lnSpc>
              <a:spcBef>
                <a:spcPts val="0"/>
              </a:spcBef>
              <a:spcAft>
                <a:spcPts val="0"/>
              </a:spcAft>
              <a:buClr>
                <a:schemeClr val="dk2"/>
              </a:buClr>
              <a:buSzPts val="2000"/>
              <a:buNone/>
            </a:pPr>
            <a:r>
              <a:rPr lang="en-IN">
                <a:latin typeface="Calibri"/>
                <a:ea typeface="Calibri"/>
                <a:cs typeface="Calibri"/>
                <a:sym typeface="Calibri"/>
              </a:rPr>
              <a:t>10) Inside any implementation class, you cannot change the variables declared in interface because by default, they are public, static and final. </a:t>
            </a:r>
            <a:endParaRPr/>
          </a:p>
          <a:p>
            <a:pPr indent="0" lvl="0" marL="0" rtl="0" algn="l">
              <a:lnSpc>
                <a:spcPct val="94000"/>
              </a:lnSpc>
              <a:spcBef>
                <a:spcPts val="1200"/>
              </a:spcBef>
              <a:spcAft>
                <a:spcPts val="0"/>
              </a:spcAft>
              <a:buClr>
                <a:schemeClr val="dk2"/>
              </a:buClr>
              <a:buSzPts val="2000"/>
              <a:buNone/>
            </a:pPr>
            <a:r>
              <a:rPr lang="en-IN">
                <a:latin typeface="Calibri"/>
                <a:ea typeface="Calibri"/>
                <a:cs typeface="Calibri"/>
                <a:sym typeface="Calibri"/>
              </a:rPr>
              <a:t>11) An interface can extend any interface but cannot implement it. Class implements interface and interface extends interface.</a:t>
            </a:r>
            <a:endParaRPr/>
          </a:p>
          <a:p>
            <a:pPr indent="0" lvl="0" marL="0" rtl="0" algn="l">
              <a:lnSpc>
                <a:spcPct val="94000"/>
              </a:lnSpc>
              <a:spcBef>
                <a:spcPts val="1200"/>
              </a:spcBef>
              <a:spcAft>
                <a:spcPts val="0"/>
              </a:spcAft>
              <a:buClr>
                <a:schemeClr val="dk2"/>
              </a:buClr>
              <a:buSzPts val="2000"/>
              <a:buNone/>
            </a:pPr>
            <a:r>
              <a:rPr lang="en-IN">
                <a:latin typeface="Calibri"/>
                <a:ea typeface="Calibri"/>
                <a:cs typeface="Calibri"/>
                <a:sym typeface="Calibri"/>
              </a:rPr>
              <a:t>12) A </a:t>
            </a:r>
            <a:r>
              <a:rPr b="1" lang="en-IN">
                <a:latin typeface="Calibri"/>
                <a:ea typeface="Calibri"/>
                <a:cs typeface="Calibri"/>
                <a:sym typeface="Calibri"/>
              </a:rPr>
              <a:t>class</a:t>
            </a:r>
            <a:r>
              <a:rPr lang="en-IN">
                <a:latin typeface="Calibri"/>
                <a:ea typeface="Calibri"/>
                <a:cs typeface="Calibri"/>
                <a:sym typeface="Calibri"/>
              </a:rPr>
              <a:t> can implement any </a:t>
            </a:r>
            <a:r>
              <a:rPr b="1" lang="en-IN">
                <a:latin typeface="Calibri"/>
                <a:ea typeface="Calibri"/>
                <a:cs typeface="Calibri"/>
                <a:sym typeface="Calibri"/>
              </a:rPr>
              <a:t>number of interfaces</a:t>
            </a:r>
            <a:r>
              <a:rPr lang="en-IN">
                <a:latin typeface="Calibri"/>
                <a:ea typeface="Calibri"/>
                <a:cs typeface="Calibri"/>
                <a:sym typeface="Calibri"/>
              </a:rPr>
              <a:t>.</a:t>
            </a:r>
            <a:endParaRPr/>
          </a:p>
          <a:p>
            <a:pPr indent="0" lvl="0" marL="0" rtl="0" algn="l">
              <a:lnSpc>
                <a:spcPct val="94000"/>
              </a:lnSpc>
              <a:spcBef>
                <a:spcPts val="1200"/>
              </a:spcBef>
              <a:spcAft>
                <a:spcPts val="0"/>
              </a:spcAft>
              <a:buClr>
                <a:schemeClr val="dk2"/>
              </a:buClr>
              <a:buSzPts val="2000"/>
              <a:buNone/>
            </a:pPr>
            <a:r>
              <a:rPr lang="en-IN">
                <a:latin typeface="Calibri"/>
                <a:ea typeface="Calibri"/>
                <a:cs typeface="Calibri"/>
                <a:sym typeface="Calibri"/>
              </a:rPr>
              <a:t>13) If there are </a:t>
            </a:r>
            <a:r>
              <a:rPr b="1" lang="en-IN">
                <a:latin typeface="Calibri"/>
                <a:ea typeface="Calibri"/>
                <a:cs typeface="Calibri"/>
                <a:sym typeface="Calibri"/>
              </a:rPr>
              <a:t>two or more same methods</a:t>
            </a:r>
            <a:r>
              <a:rPr lang="en-IN">
                <a:latin typeface="Calibri"/>
                <a:ea typeface="Calibri"/>
                <a:cs typeface="Calibri"/>
                <a:sym typeface="Calibri"/>
              </a:rPr>
              <a:t> in two interfaces and a class implements both interfaces, implementation of the method once is enough</a:t>
            </a:r>
            <a:endParaRPr/>
          </a:p>
          <a:p>
            <a:pPr indent="0" lvl="0" marL="0" rtl="0" algn="l">
              <a:lnSpc>
                <a:spcPct val="94000"/>
              </a:lnSpc>
              <a:spcBef>
                <a:spcPts val="1200"/>
              </a:spcBef>
              <a:spcAft>
                <a:spcPts val="0"/>
              </a:spcAft>
              <a:buClr>
                <a:schemeClr val="dk2"/>
              </a:buClr>
              <a:buSzPts val="2000"/>
              <a:buNone/>
            </a:pPr>
            <a:r>
              <a:rPr lang="en-IN">
                <a:latin typeface="Calibri"/>
                <a:ea typeface="Calibri"/>
                <a:cs typeface="Calibri"/>
                <a:sym typeface="Calibri"/>
              </a:rPr>
              <a:t>14) Variable names conflicts can be resolved by interface name.</a:t>
            </a:r>
            <a:endParaRPr/>
          </a:p>
          <a:p>
            <a:pPr indent="0" lvl="0" marL="0" rtl="0" algn="l">
              <a:lnSpc>
                <a:spcPct val="94000"/>
              </a:lnSpc>
              <a:spcBef>
                <a:spcPts val="1200"/>
              </a:spcBef>
              <a:spcAft>
                <a:spcPts val="0"/>
              </a:spcAft>
              <a:buClr>
                <a:schemeClr val="dk2"/>
              </a:buClr>
              <a:buSzPts val="1600"/>
              <a:buNone/>
            </a:pPr>
            <a:r>
              <a:rPr lang="en-IN" sz="1600">
                <a:latin typeface="Consolas"/>
                <a:ea typeface="Consolas"/>
                <a:cs typeface="Consolas"/>
                <a:sym typeface="Consolas"/>
              </a:rPr>
              <a:t>interface A</a:t>
            </a:r>
            <a:endParaRPr/>
          </a:p>
          <a:p>
            <a:pPr indent="0" lvl="0" marL="0" rtl="0" algn="l">
              <a:lnSpc>
                <a:spcPct val="94000"/>
              </a:lnSpc>
              <a:spcBef>
                <a:spcPts val="1200"/>
              </a:spcBef>
              <a:spcAft>
                <a:spcPts val="0"/>
              </a:spcAft>
              <a:buClr>
                <a:schemeClr val="dk2"/>
              </a:buClr>
              <a:buSzPts val="1600"/>
              <a:buNone/>
            </a:pPr>
            <a:r>
              <a:rPr lang="en-IN" sz="1600">
                <a:latin typeface="Consolas"/>
                <a:ea typeface="Consolas"/>
                <a:cs typeface="Consolas"/>
                <a:sym typeface="Consolas"/>
              </a:rPr>
              <a:t>{</a:t>
            </a:r>
            <a:endParaRPr/>
          </a:p>
          <a:p>
            <a:pPr indent="0" lvl="0" marL="0" rtl="0" algn="l">
              <a:lnSpc>
                <a:spcPct val="94000"/>
              </a:lnSpc>
              <a:spcBef>
                <a:spcPts val="1200"/>
              </a:spcBef>
              <a:spcAft>
                <a:spcPts val="0"/>
              </a:spcAft>
              <a:buClr>
                <a:schemeClr val="dk2"/>
              </a:buClr>
              <a:buSzPts val="1600"/>
              <a:buNone/>
            </a:pPr>
            <a:r>
              <a:rPr lang="en-IN" sz="1600">
                <a:latin typeface="Consolas"/>
                <a:ea typeface="Consolas"/>
                <a:cs typeface="Consolas"/>
                <a:sym typeface="Consolas"/>
              </a:rPr>
              <a:t>    int x=10;</a:t>
            </a:r>
            <a:endParaRPr/>
          </a:p>
          <a:p>
            <a:pPr indent="0" lvl="0" marL="0" rtl="0" algn="l">
              <a:lnSpc>
                <a:spcPct val="94000"/>
              </a:lnSpc>
              <a:spcBef>
                <a:spcPts val="1200"/>
              </a:spcBef>
              <a:spcAft>
                <a:spcPts val="0"/>
              </a:spcAft>
              <a:buClr>
                <a:schemeClr val="dk2"/>
              </a:buClr>
              <a:buSzPts val="1600"/>
              <a:buNone/>
            </a:pPr>
            <a:r>
              <a:rPr lang="en-IN" sz="1600">
                <a:latin typeface="Consolas"/>
                <a:ea typeface="Consolas"/>
                <a:cs typeface="Consolas"/>
                <a:sym typeface="Consolas"/>
              </a:rPr>
              <a:t>}</a:t>
            </a:r>
            <a:endParaRPr/>
          </a:p>
          <a:p>
            <a:pPr indent="0" lvl="0" marL="0" rtl="0" algn="l">
              <a:lnSpc>
                <a:spcPct val="94000"/>
              </a:lnSpc>
              <a:spcBef>
                <a:spcPts val="1200"/>
              </a:spcBef>
              <a:spcAft>
                <a:spcPts val="0"/>
              </a:spcAft>
              <a:buClr>
                <a:schemeClr val="dk2"/>
              </a:buClr>
              <a:buSzPts val="1600"/>
              <a:buNone/>
            </a:pPr>
            <a:r>
              <a:rPr lang="en-IN" sz="1600">
                <a:latin typeface="Consolas"/>
                <a:ea typeface="Consolas"/>
                <a:cs typeface="Consolas"/>
                <a:sym typeface="Consolas"/>
              </a:rPr>
              <a:t>interface B</a:t>
            </a:r>
            <a:endParaRPr/>
          </a:p>
          <a:p>
            <a:pPr indent="0" lvl="0" marL="0" rtl="0" algn="l">
              <a:lnSpc>
                <a:spcPct val="94000"/>
              </a:lnSpc>
              <a:spcBef>
                <a:spcPts val="1200"/>
              </a:spcBef>
              <a:spcAft>
                <a:spcPts val="0"/>
              </a:spcAft>
              <a:buClr>
                <a:schemeClr val="dk2"/>
              </a:buClr>
              <a:buSzPts val="1600"/>
              <a:buNone/>
            </a:pPr>
            <a:r>
              <a:rPr lang="en-IN" sz="1600">
                <a:latin typeface="Consolas"/>
                <a:ea typeface="Consolas"/>
                <a:cs typeface="Consolas"/>
                <a:sym typeface="Consolas"/>
              </a:rPr>
              <a:t>{</a:t>
            </a:r>
            <a:endParaRPr/>
          </a:p>
          <a:p>
            <a:pPr indent="0" lvl="0" marL="0" rtl="0" algn="l">
              <a:lnSpc>
                <a:spcPct val="94000"/>
              </a:lnSpc>
              <a:spcBef>
                <a:spcPts val="1200"/>
              </a:spcBef>
              <a:spcAft>
                <a:spcPts val="0"/>
              </a:spcAft>
              <a:buClr>
                <a:schemeClr val="dk2"/>
              </a:buClr>
              <a:buSzPts val="1600"/>
              <a:buNone/>
            </a:pPr>
            <a:r>
              <a:rPr lang="en-IN" sz="1600">
                <a:latin typeface="Consolas"/>
                <a:ea typeface="Consolas"/>
                <a:cs typeface="Consolas"/>
                <a:sym typeface="Consolas"/>
              </a:rPr>
              <a:t>    int x=100;</a:t>
            </a:r>
            <a:endParaRPr/>
          </a:p>
          <a:p>
            <a:pPr indent="0" lvl="0" marL="0" rtl="0" algn="l">
              <a:lnSpc>
                <a:spcPct val="94000"/>
              </a:lnSpc>
              <a:spcBef>
                <a:spcPts val="1200"/>
              </a:spcBef>
              <a:spcAft>
                <a:spcPts val="0"/>
              </a:spcAft>
              <a:buClr>
                <a:schemeClr val="dk2"/>
              </a:buClr>
              <a:buSzPts val="1600"/>
              <a:buNone/>
            </a:pPr>
            <a:r>
              <a:rPr lang="en-IN" sz="1600">
                <a:latin typeface="Consolas"/>
                <a:ea typeface="Consolas"/>
                <a:cs typeface="Consolas"/>
                <a:sym typeface="Consolas"/>
              </a:rPr>
              <a:t>}</a:t>
            </a:r>
            <a:endParaRPr/>
          </a:p>
        </p:txBody>
      </p:sp>
      <p:sp>
        <p:nvSpPr>
          <p:cNvPr id="193" name="Google Shape;193;p27"/>
          <p:cNvSpPr txBox="1"/>
          <p:nvPr/>
        </p:nvSpPr>
        <p:spPr>
          <a:xfrm>
            <a:off x="4074160" y="3171710"/>
            <a:ext cx="7853680" cy="3696012"/>
          </a:xfrm>
          <a:prstGeom prst="rect">
            <a:avLst/>
          </a:prstGeom>
          <a:noFill/>
          <a:ln>
            <a:noFill/>
          </a:ln>
        </p:spPr>
        <p:txBody>
          <a:bodyPr anchorCtr="0" anchor="t" bIns="45700" lIns="91425" spcFirstLastPara="1" rIns="91425" wrap="square" tIns="45700">
            <a:spAutoFit/>
          </a:bodyPr>
          <a:lstStyle/>
          <a:p>
            <a:pPr indent="0" lvl="0" marL="0" marR="0" rtl="0" algn="l">
              <a:lnSpc>
                <a:spcPct val="94000"/>
              </a:lnSpc>
              <a:spcBef>
                <a:spcPts val="0"/>
              </a:spcBef>
              <a:spcAft>
                <a:spcPts val="0"/>
              </a:spcAft>
              <a:buClr>
                <a:srgbClr val="335B74"/>
              </a:buClr>
              <a:buSzPts val="1600"/>
              <a:buFont typeface="Libre Franklin"/>
              <a:buNone/>
            </a:pPr>
            <a:r>
              <a:rPr b="0" i="0" lang="en-IN" sz="1600" u="none" cap="none" strike="noStrike">
                <a:solidFill>
                  <a:srgbClr val="335B74"/>
                </a:solidFill>
                <a:latin typeface="Consolas"/>
                <a:ea typeface="Consolas"/>
                <a:cs typeface="Consolas"/>
                <a:sym typeface="Consolas"/>
              </a:rPr>
              <a:t>class Hello implements A,B{</a:t>
            </a:r>
            <a:endParaRPr/>
          </a:p>
          <a:p>
            <a:pPr indent="0" lvl="0" marL="0" marR="0" rtl="0" algn="l">
              <a:lnSpc>
                <a:spcPct val="94000"/>
              </a:lnSpc>
              <a:spcBef>
                <a:spcPts val="1200"/>
              </a:spcBef>
              <a:spcAft>
                <a:spcPts val="0"/>
              </a:spcAft>
              <a:buClr>
                <a:srgbClr val="335B74"/>
              </a:buClr>
              <a:buSzPts val="1600"/>
              <a:buFont typeface="Libre Franklin"/>
              <a:buNone/>
            </a:pPr>
            <a:r>
              <a:rPr b="0" i="0" lang="en-IN" sz="1600" u="none" cap="none" strike="noStrike">
                <a:solidFill>
                  <a:srgbClr val="335B74"/>
                </a:solidFill>
                <a:latin typeface="Consolas"/>
                <a:ea typeface="Consolas"/>
                <a:cs typeface="Consolas"/>
                <a:sym typeface="Consolas"/>
              </a:rPr>
              <a:t>    public static void main(String args[]){</a:t>
            </a:r>
            <a:endParaRPr/>
          </a:p>
          <a:p>
            <a:pPr indent="0" lvl="0" marL="0" marR="0" rtl="0" algn="l">
              <a:lnSpc>
                <a:spcPct val="94000"/>
              </a:lnSpc>
              <a:spcBef>
                <a:spcPts val="1200"/>
              </a:spcBef>
              <a:spcAft>
                <a:spcPts val="0"/>
              </a:spcAft>
              <a:buClr>
                <a:srgbClr val="335B74"/>
              </a:buClr>
              <a:buSzPts val="1600"/>
              <a:buFont typeface="Libre Franklin"/>
              <a:buNone/>
            </a:pPr>
            <a:r>
              <a:rPr b="0" i="0" lang="en-IN" sz="1600" u="none" cap="none" strike="noStrike">
                <a:solidFill>
                  <a:srgbClr val="335B74"/>
                </a:solidFill>
                <a:latin typeface="Consolas"/>
                <a:ea typeface="Consolas"/>
                <a:cs typeface="Consolas"/>
                <a:sym typeface="Consolas"/>
              </a:rPr>
              <a:t>       /* reference to x is ambiguous both variables are </a:t>
            </a:r>
            <a:r>
              <a:rPr lang="en-IN" sz="1600">
                <a:solidFill>
                  <a:srgbClr val="335B74"/>
                </a:solidFill>
                <a:latin typeface="Consolas"/>
                <a:ea typeface="Consolas"/>
                <a:cs typeface="Consolas"/>
                <a:sym typeface="Consolas"/>
              </a:rPr>
              <a:t>x </a:t>
            </a:r>
            <a:r>
              <a:rPr b="0" i="0" lang="en-IN" sz="1600" u="none" cap="none" strike="noStrike">
                <a:solidFill>
                  <a:srgbClr val="335B74"/>
                </a:solidFill>
                <a:latin typeface="Consolas"/>
                <a:ea typeface="Consolas"/>
                <a:cs typeface="Consolas"/>
                <a:sym typeface="Consolas"/>
              </a:rPr>
              <a:t>so we are  	using interface name to resolve the  variable   */</a:t>
            </a:r>
            <a:endParaRPr/>
          </a:p>
          <a:p>
            <a:pPr indent="0" lvl="0" marL="0" marR="0" rtl="0" algn="l">
              <a:lnSpc>
                <a:spcPct val="94000"/>
              </a:lnSpc>
              <a:spcBef>
                <a:spcPts val="1200"/>
              </a:spcBef>
              <a:spcAft>
                <a:spcPts val="0"/>
              </a:spcAft>
              <a:buClr>
                <a:srgbClr val="335B74"/>
              </a:buClr>
              <a:buSzPts val="1600"/>
              <a:buFont typeface="Libre Franklin"/>
              <a:buNone/>
            </a:pPr>
            <a:r>
              <a:rPr b="0" i="0" lang="en-IN" sz="1600" u="none" cap="none" strike="noStrike">
                <a:solidFill>
                  <a:srgbClr val="335B74"/>
                </a:solidFill>
                <a:latin typeface="Consolas"/>
                <a:ea typeface="Consolas"/>
                <a:cs typeface="Consolas"/>
                <a:sym typeface="Consolas"/>
              </a:rPr>
              <a:t>       System.out.println(x); </a:t>
            </a:r>
            <a:endParaRPr/>
          </a:p>
          <a:p>
            <a:pPr indent="0" lvl="0" marL="0" marR="0" rtl="0" algn="l">
              <a:lnSpc>
                <a:spcPct val="94000"/>
              </a:lnSpc>
              <a:spcBef>
                <a:spcPts val="1200"/>
              </a:spcBef>
              <a:spcAft>
                <a:spcPts val="0"/>
              </a:spcAft>
              <a:buClr>
                <a:srgbClr val="335B74"/>
              </a:buClr>
              <a:buSzPts val="1600"/>
              <a:buFont typeface="Libre Franklin"/>
              <a:buNone/>
            </a:pPr>
            <a:r>
              <a:rPr b="0" i="0" lang="en-IN" sz="1600" u="none" cap="none" strike="noStrike">
                <a:solidFill>
                  <a:srgbClr val="335B74"/>
                </a:solidFill>
                <a:latin typeface="Consolas"/>
                <a:ea typeface="Consolas"/>
                <a:cs typeface="Consolas"/>
                <a:sym typeface="Consolas"/>
              </a:rPr>
              <a:t>       System.out.println(A.x);</a:t>
            </a:r>
            <a:endParaRPr/>
          </a:p>
          <a:p>
            <a:pPr indent="0" lvl="0" marL="0" marR="0" rtl="0" algn="l">
              <a:lnSpc>
                <a:spcPct val="94000"/>
              </a:lnSpc>
              <a:spcBef>
                <a:spcPts val="1200"/>
              </a:spcBef>
              <a:spcAft>
                <a:spcPts val="0"/>
              </a:spcAft>
              <a:buClr>
                <a:srgbClr val="335B74"/>
              </a:buClr>
              <a:buSzPts val="1600"/>
              <a:buFont typeface="Libre Franklin"/>
              <a:buNone/>
            </a:pPr>
            <a:r>
              <a:rPr b="0" i="0" lang="en-IN" sz="1600" u="none" cap="none" strike="noStrike">
                <a:solidFill>
                  <a:srgbClr val="335B74"/>
                </a:solidFill>
                <a:latin typeface="Consolas"/>
                <a:ea typeface="Consolas"/>
                <a:cs typeface="Consolas"/>
                <a:sym typeface="Consolas"/>
              </a:rPr>
              <a:t>       System.out.println(B.x);</a:t>
            </a:r>
            <a:endParaRPr/>
          </a:p>
          <a:p>
            <a:pPr indent="0" lvl="0" marL="0" marR="0" rtl="0" algn="l">
              <a:lnSpc>
                <a:spcPct val="94000"/>
              </a:lnSpc>
              <a:spcBef>
                <a:spcPts val="1200"/>
              </a:spcBef>
              <a:spcAft>
                <a:spcPts val="0"/>
              </a:spcAft>
              <a:buClr>
                <a:srgbClr val="335B74"/>
              </a:buClr>
              <a:buSzPts val="1600"/>
              <a:buFont typeface="Libre Franklin"/>
              <a:buNone/>
            </a:pPr>
            <a:r>
              <a:rPr b="0" i="0" lang="en-IN" sz="1600" u="none" cap="none" strike="noStrike">
                <a:solidFill>
                  <a:srgbClr val="335B74"/>
                </a:solidFill>
                <a:latin typeface="Consolas"/>
                <a:ea typeface="Consolas"/>
                <a:cs typeface="Consolas"/>
                <a:sym typeface="Consolas"/>
              </a:rPr>
              <a:t>    }</a:t>
            </a:r>
            <a:endParaRPr/>
          </a:p>
          <a:p>
            <a:pPr indent="0" lvl="0" marL="0" marR="0" rtl="0" algn="l">
              <a:lnSpc>
                <a:spcPct val="94000"/>
              </a:lnSpc>
              <a:spcBef>
                <a:spcPts val="1200"/>
              </a:spcBef>
              <a:spcAft>
                <a:spcPts val="0"/>
              </a:spcAft>
              <a:buClr>
                <a:srgbClr val="335B74"/>
              </a:buClr>
              <a:buSzPts val="1600"/>
              <a:buFont typeface="Libre Franklin"/>
              <a:buNone/>
            </a:pPr>
            <a:r>
              <a:rPr b="0" i="0" lang="en-IN" sz="1600" u="none" cap="none" strike="noStrike">
                <a:solidFill>
                  <a:srgbClr val="335B74"/>
                </a:solidFill>
                <a:latin typeface="Consolas"/>
                <a:ea typeface="Consolas"/>
                <a:cs typeface="Consolas"/>
                <a:sym typeface="Consolas"/>
              </a:rPr>
              <a:t>}.</a:t>
            </a:r>
            <a:endParaRPr/>
          </a:p>
          <a:p>
            <a:pPr indent="0" lvl="0" marL="0" marR="0" rtl="0" algn="l">
              <a:lnSpc>
                <a:spcPct val="94000"/>
              </a:lnSpc>
              <a:spcBef>
                <a:spcPts val="1200"/>
              </a:spcBef>
              <a:spcAft>
                <a:spcPts val="0"/>
              </a:spcAft>
              <a:buClr>
                <a:schemeClr val="dk1"/>
              </a:buClr>
              <a:buSzPts val="2000"/>
              <a:buFont typeface="Libre Franklin"/>
              <a:buNone/>
            </a:pPr>
            <a:r>
              <a:t/>
            </a:r>
            <a:endParaRPr b="0" i="0" sz="2000" u="none" cap="none" strike="noStrike">
              <a:solidFill>
                <a:srgbClr val="335B74"/>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0" st="0"/>
                                            </p:txEl>
                                          </p:spTgt>
                                        </p:tgtEl>
                                        <p:attrNameLst>
                                          <p:attrName>style.visibility</p:attrName>
                                        </p:attrNameLst>
                                      </p:cBhvr>
                                      <p:to>
                                        <p:strVal val="visible"/>
                                      </p:to>
                                    </p:set>
                                    <p:animEffect filter="fade" transition="in">
                                      <p:cBhvr>
                                        <p:cTn dur="500"/>
                                        <p:tgtEl>
                                          <p:spTgt spid="19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1" st="1"/>
                                            </p:txEl>
                                          </p:spTgt>
                                        </p:tgtEl>
                                        <p:attrNameLst>
                                          <p:attrName>style.visibility</p:attrName>
                                        </p:attrNameLst>
                                      </p:cBhvr>
                                      <p:to>
                                        <p:strVal val="visible"/>
                                      </p:to>
                                    </p:set>
                                    <p:animEffect filter="fade" transition="in">
                                      <p:cBhvr>
                                        <p:cTn dur="500"/>
                                        <p:tgtEl>
                                          <p:spTgt spid="19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2" st="2"/>
                                            </p:txEl>
                                          </p:spTgt>
                                        </p:tgtEl>
                                        <p:attrNameLst>
                                          <p:attrName>style.visibility</p:attrName>
                                        </p:attrNameLst>
                                      </p:cBhvr>
                                      <p:to>
                                        <p:strVal val="visible"/>
                                      </p:to>
                                    </p:set>
                                    <p:animEffect filter="fade" transition="in">
                                      <p:cBhvr>
                                        <p:cTn dur="500"/>
                                        <p:tgtEl>
                                          <p:spTgt spid="19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3" st="3"/>
                                            </p:txEl>
                                          </p:spTgt>
                                        </p:tgtEl>
                                        <p:attrNameLst>
                                          <p:attrName>style.visibility</p:attrName>
                                        </p:attrNameLst>
                                      </p:cBhvr>
                                      <p:to>
                                        <p:strVal val="visible"/>
                                      </p:to>
                                    </p:set>
                                    <p:animEffect filter="fade" transition="in">
                                      <p:cBhvr>
                                        <p:cTn dur="500"/>
                                        <p:tgtEl>
                                          <p:spTgt spid="19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4" st="4"/>
                                            </p:txEl>
                                          </p:spTgt>
                                        </p:tgtEl>
                                        <p:attrNameLst>
                                          <p:attrName>style.visibility</p:attrName>
                                        </p:attrNameLst>
                                      </p:cBhvr>
                                      <p:to>
                                        <p:strVal val="visible"/>
                                      </p:to>
                                    </p:set>
                                    <p:animEffect filter="fade" transition="in">
                                      <p:cBhvr>
                                        <p:cTn dur="500"/>
                                        <p:tgtEl>
                                          <p:spTgt spid="19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5" st="5"/>
                                            </p:txEl>
                                          </p:spTgt>
                                        </p:tgtEl>
                                        <p:attrNameLst>
                                          <p:attrName>style.visibility</p:attrName>
                                        </p:attrNameLst>
                                      </p:cBhvr>
                                      <p:to>
                                        <p:strVal val="visible"/>
                                      </p:to>
                                    </p:set>
                                    <p:animEffect filter="fade" transition="in">
                                      <p:cBhvr>
                                        <p:cTn dur="500"/>
                                        <p:tgtEl>
                                          <p:spTgt spid="19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6" st="6"/>
                                            </p:txEl>
                                          </p:spTgt>
                                        </p:tgtEl>
                                        <p:attrNameLst>
                                          <p:attrName>style.visibility</p:attrName>
                                        </p:attrNameLst>
                                      </p:cBhvr>
                                      <p:to>
                                        <p:strVal val="visible"/>
                                      </p:to>
                                    </p:set>
                                    <p:animEffect filter="fade" transition="in">
                                      <p:cBhvr>
                                        <p:cTn dur="500"/>
                                        <p:tgtEl>
                                          <p:spTgt spid="19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7" st="7"/>
                                            </p:txEl>
                                          </p:spTgt>
                                        </p:tgtEl>
                                        <p:attrNameLst>
                                          <p:attrName>style.visibility</p:attrName>
                                        </p:attrNameLst>
                                      </p:cBhvr>
                                      <p:to>
                                        <p:strVal val="visible"/>
                                      </p:to>
                                    </p:set>
                                    <p:animEffect filter="fade" transition="in">
                                      <p:cBhvr>
                                        <p:cTn dur="500"/>
                                        <p:tgtEl>
                                          <p:spTgt spid="19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8" st="8"/>
                                            </p:txEl>
                                          </p:spTgt>
                                        </p:tgtEl>
                                        <p:attrNameLst>
                                          <p:attrName>style.visibility</p:attrName>
                                        </p:attrNameLst>
                                      </p:cBhvr>
                                      <p:to>
                                        <p:strVal val="visible"/>
                                      </p:to>
                                    </p:set>
                                    <p:animEffect filter="fade" transition="in">
                                      <p:cBhvr>
                                        <p:cTn dur="500"/>
                                        <p:tgtEl>
                                          <p:spTgt spid="19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9" st="9"/>
                                            </p:txEl>
                                          </p:spTgt>
                                        </p:tgtEl>
                                        <p:attrNameLst>
                                          <p:attrName>style.visibility</p:attrName>
                                        </p:attrNameLst>
                                      </p:cBhvr>
                                      <p:to>
                                        <p:strVal val="visible"/>
                                      </p:to>
                                    </p:set>
                                    <p:animEffect filter="fade" transition="in">
                                      <p:cBhvr>
                                        <p:cTn dur="500"/>
                                        <p:tgtEl>
                                          <p:spTgt spid="19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10" st="10"/>
                                            </p:txEl>
                                          </p:spTgt>
                                        </p:tgtEl>
                                        <p:attrNameLst>
                                          <p:attrName>style.visibility</p:attrName>
                                        </p:attrNameLst>
                                      </p:cBhvr>
                                      <p:to>
                                        <p:strVal val="visible"/>
                                      </p:to>
                                    </p:set>
                                    <p:animEffect filter="fade" transition="in">
                                      <p:cBhvr>
                                        <p:cTn dur="500"/>
                                        <p:tgtEl>
                                          <p:spTgt spid="192">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11" st="11"/>
                                            </p:txEl>
                                          </p:spTgt>
                                        </p:tgtEl>
                                        <p:attrNameLst>
                                          <p:attrName>style.visibility</p:attrName>
                                        </p:attrNameLst>
                                      </p:cBhvr>
                                      <p:to>
                                        <p:strVal val="visible"/>
                                      </p:to>
                                    </p:set>
                                    <p:animEffect filter="fade" transition="in">
                                      <p:cBhvr>
                                        <p:cTn dur="500"/>
                                        <p:tgtEl>
                                          <p:spTgt spid="192">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12" st="12"/>
                                            </p:txEl>
                                          </p:spTgt>
                                        </p:tgtEl>
                                        <p:attrNameLst>
                                          <p:attrName>style.visibility</p:attrName>
                                        </p:attrNameLst>
                                      </p:cBhvr>
                                      <p:to>
                                        <p:strVal val="visible"/>
                                      </p:to>
                                    </p:set>
                                    <p:animEffect filter="fade" transition="in">
                                      <p:cBhvr>
                                        <p:cTn dur="500"/>
                                        <p:tgtEl>
                                          <p:spTgt spid="192">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xEl>
                                              <p:pRg end="0" st="0"/>
                                            </p:txEl>
                                          </p:spTgt>
                                        </p:tgtEl>
                                        <p:attrNameLst>
                                          <p:attrName>style.visibility</p:attrName>
                                        </p:attrNameLst>
                                      </p:cBhvr>
                                      <p:to>
                                        <p:strVal val="visible"/>
                                      </p:to>
                                    </p:set>
                                    <p:animEffect filter="fade" transition="in">
                                      <p:cBhvr>
                                        <p:cTn dur="500"/>
                                        <p:tgtEl>
                                          <p:spTgt spid="19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xEl>
                                              <p:pRg end="1" st="1"/>
                                            </p:txEl>
                                          </p:spTgt>
                                        </p:tgtEl>
                                        <p:attrNameLst>
                                          <p:attrName>style.visibility</p:attrName>
                                        </p:attrNameLst>
                                      </p:cBhvr>
                                      <p:to>
                                        <p:strVal val="visible"/>
                                      </p:to>
                                    </p:set>
                                    <p:animEffect filter="fade" transition="in">
                                      <p:cBhvr>
                                        <p:cTn dur="500"/>
                                        <p:tgtEl>
                                          <p:spTgt spid="19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xEl>
                                              <p:pRg end="2" st="2"/>
                                            </p:txEl>
                                          </p:spTgt>
                                        </p:tgtEl>
                                        <p:attrNameLst>
                                          <p:attrName>style.visibility</p:attrName>
                                        </p:attrNameLst>
                                      </p:cBhvr>
                                      <p:to>
                                        <p:strVal val="visible"/>
                                      </p:to>
                                    </p:set>
                                    <p:animEffect filter="fade" transition="in">
                                      <p:cBhvr>
                                        <p:cTn dur="500"/>
                                        <p:tgtEl>
                                          <p:spTgt spid="19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xEl>
                                              <p:pRg end="3" st="3"/>
                                            </p:txEl>
                                          </p:spTgt>
                                        </p:tgtEl>
                                        <p:attrNameLst>
                                          <p:attrName>style.visibility</p:attrName>
                                        </p:attrNameLst>
                                      </p:cBhvr>
                                      <p:to>
                                        <p:strVal val="visible"/>
                                      </p:to>
                                    </p:set>
                                    <p:animEffect filter="fade" transition="in">
                                      <p:cBhvr>
                                        <p:cTn dur="500"/>
                                        <p:tgtEl>
                                          <p:spTgt spid="19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xEl>
                                              <p:pRg end="4" st="4"/>
                                            </p:txEl>
                                          </p:spTgt>
                                        </p:tgtEl>
                                        <p:attrNameLst>
                                          <p:attrName>style.visibility</p:attrName>
                                        </p:attrNameLst>
                                      </p:cBhvr>
                                      <p:to>
                                        <p:strVal val="visible"/>
                                      </p:to>
                                    </p:set>
                                    <p:animEffect filter="fade" transition="in">
                                      <p:cBhvr>
                                        <p:cTn dur="500"/>
                                        <p:tgtEl>
                                          <p:spTgt spid="19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xEl>
                                              <p:pRg end="5" st="5"/>
                                            </p:txEl>
                                          </p:spTgt>
                                        </p:tgtEl>
                                        <p:attrNameLst>
                                          <p:attrName>style.visibility</p:attrName>
                                        </p:attrNameLst>
                                      </p:cBhvr>
                                      <p:to>
                                        <p:strVal val="visible"/>
                                      </p:to>
                                    </p:set>
                                    <p:animEffect filter="fade" transition="in">
                                      <p:cBhvr>
                                        <p:cTn dur="500"/>
                                        <p:tgtEl>
                                          <p:spTgt spid="19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xEl>
                                              <p:pRg end="6" st="6"/>
                                            </p:txEl>
                                          </p:spTgt>
                                        </p:tgtEl>
                                        <p:attrNameLst>
                                          <p:attrName>style.visibility</p:attrName>
                                        </p:attrNameLst>
                                      </p:cBhvr>
                                      <p:to>
                                        <p:strVal val="visible"/>
                                      </p:to>
                                    </p:set>
                                    <p:animEffect filter="fade" transition="in">
                                      <p:cBhvr>
                                        <p:cTn dur="500"/>
                                        <p:tgtEl>
                                          <p:spTgt spid="19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xEl>
                                              <p:pRg end="7" st="7"/>
                                            </p:txEl>
                                          </p:spTgt>
                                        </p:tgtEl>
                                        <p:attrNameLst>
                                          <p:attrName>style.visibility</p:attrName>
                                        </p:attrNameLst>
                                      </p:cBhvr>
                                      <p:to>
                                        <p:strVal val="visible"/>
                                      </p:to>
                                    </p:set>
                                    <p:animEffect filter="fade" transition="in">
                                      <p:cBhvr>
                                        <p:cTn dur="500"/>
                                        <p:tgtEl>
                                          <p:spTgt spid="19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xEl>
                                              <p:pRg end="8" st="8"/>
                                            </p:txEl>
                                          </p:spTgt>
                                        </p:tgtEl>
                                        <p:attrNameLst>
                                          <p:attrName>style.visibility</p:attrName>
                                        </p:attrNameLst>
                                      </p:cBhvr>
                                      <p:to>
                                        <p:strVal val="visible"/>
                                      </p:to>
                                    </p:set>
                                    <p:animEffect filter="fade" transition="in">
                                      <p:cBhvr>
                                        <p:cTn dur="500"/>
                                        <p:tgtEl>
                                          <p:spTgt spid="193">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8"/>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ctr">
              <a:lnSpc>
                <a:spcPct val="89000"/>
              </a:lnSpc>
              <a:spcBef>
                <a:spcPts val="0"/>
              </a:spcBef>
              <a:spcAft>
                <a:spcPts val="0"/>
              </a:spcAft>
              <a:buClr>
                <a:srgbClr val="444542"/>
              </a:buClr>
              <a:buSzPts val="2800"/>
              <a:buFont typeface="PT Sans"/>
              <a:buNone/>
            </a:pPr>
            <a:r>
              <a:rPr b="1" i="0" lang="en-IN" sz="2800">
                <a:solidFill>
                  <a:srgbClr val="444542"/>
                </a:solidFill>
                <a:latin typeface="PT Sans"/>
                <a:ea typeface="PT Sans"/>
                <a:cs typeface="PT Sans"/>
                <a:sym typeface="PT Sans"/>
              </a:rPr>
              <a:t>DIFFERENCE BETWEEN ABSTRACT CLASS AND INTERFACE IN JAVA</a:t>
            </a:r>
            <a:endParaRPr sz="2800"/>
          </a:p>
        </p:txBody>
      </p:sp>
      <p:graphicFrame>
        <p:nvGraphicFramePr>
          <p:cNvPr id="199" name="Google Shape;199;p28"/>
          <p:cNvGraphicFramePr/>
          <p:nvPr/>
        </p:nvGraphicFramePr>
        <p:xfrm>
          <a:off x="1186199" y="1700073"/>
          <a:ext cx="3000000" cy="3000000"/>
        </p:xfrm>
        <a:graphic>
          <a:graphicData uri="http://schemas.openxmlformats.org/drawingml/2006/table">
            <a:tbl>
              <a:tblPr bandRow="1" firstRow="1">
                <a:noFill/>
                <a:tableStyleId>{4FFFFC09-DE6D-4F83-B7D7-AF7D6EF96CC9}</a:tableStyleId>
              </a:tblPr>
              <a:tblGrid>
                <a:gridCol w="358525"/>
                <a:gridCol w="5236375"/>
                <a:gridCol w="4733250"/>
              </a:tblGrid>
              <a:tr h="745025">
                <a:tc>
                  <a:txBody>
                    <a:bodyPr/>
                    <a:lstStyle/>
                    <a:p>
                      <a:pPr indent="0" lvl="0" marL="0" marR="0" rtl="0" algn="l">
                        <a:spcBef>
                          <a:spcPts val="0"/>
                        </a:spcBef>
                        <a:spcAft>
                          <a:spcPts val="0"/>
                        </a:spcAft>
                        <a:buNone/>
                      </a:pPr>
                      <a:br>
                        <a:rPr b="1" lang="en-IN" sz="1800" u="none" cap="none" strike="noStrike"/>
                      </a:br>
                      <a:r>
                        <a:rPr b="1" lang="en-IN" sz="1800" u="none" cap="none" strike="noStrike"/>
                        <a:t> </a:t>
                      </a:r>
                      <a:endParaRPr/>
                    </a:p>
                  </a:txBody>
                  <a:tcPr marT="45725" marB="45725" marR="0" marL="0" anchor="ctr"/>
                </a:tc>
                <a:tc>
                  <a:txBody>
                    <a:bodyPr/>
                    <a:lstStyle/>
                    <a:p>
                      <a:pPr indent="0" lvl="0" marL="0" marR="0" rtl="0" algn="l">
                        <a:spcBef>
                          <a:spcPts val="0"/>
                        </a:spcBef>
                        <a:spcAft>
                          <a:spcPts val="0"/>
                        </a:spcAft>
                        <a:buNone/>
                      </a:pPr>
                      <a:r>
                        <a:rPr b="1" lang="en-IN" sz="1800" u="none" cap="none" strike="noStrike"/>
                        <a:t> Abstract Class</a:t>
                      </a:r>
                      <a:endParaRPr sz="1800" u="none" cap="none" strike="noStrike"/>
                    </a:p>
                  </a:txBody>
                  <a:tcPr marT="45725" marB="45725" marR="0" marL="0" anchor="ctr"/>
                </a:tc>
                <a:tc>
                  <a:txBody>
                    <a:bodyPr/>
                    <a:lstStyle/>
                    <a:p>
                      <a:pPr indent="0" lvl="0" marL="0" marR="0" rtl="0" algn="l">
                        <a:lnSpc>
                          <a:spcPct val="200000"/>
                        </a:lnSpc>
                        <a:spcBef>
                          <a:spcPts val="0"/>
                        </a:spcBef>
                        <a:spcAft>
                          <a:spcPts val="0"/>
                        </a:spcAft>
                        <a:buNone/>
                      </a:pPr>
                      <a:r>
                        <a:rPr b="1" lang="en-IN" sz="1800" u="none" cap="none" strike="noStrike"/>
                        <a:t>Interface</a:t>
                      </a:r>
                      <a:endParaRPr sz="1800" u="none" cap="none" strike="noStrike"/>
                    </a:p>
                  </a:txBody>
                  <a:tcPr marT="45725" marB="45725" marR="91450" marL="91450"/>
                </a:tc>
              </a:tr>
              <a:tr h="745025">
                <a:tc>
                  <a:txBody>
                    <a:bodyPr/>
                    <a:lstStyle/>
                    <a:p>
                      <a:pPr indent="0" lvl="0" marL="0" marR="0" rtl="0" algn="l">
                        <a:spcBef>
                          <a:spcPts val="0"/>
                        </a:spcBef>
                        <a:spcAft>
                          <a:spcPts val="0"/>
                        </a:spcAft>
                        <a:buNone/>
                      </a:pPr>
                      <a:r>
                        <a:rPr lang="en-IN" sz="1800" u="none" cap="none" strike="noStrike"/>
                        <a:t>1</a:t>
                      </a:r>
                      <a:endParaRPr/>
                    </a:p>
                  </a:txBody>
                  <a:tcPr marT="45725" marB="45725" marR="0" marL="0" anchor="ctr"/>
                </a:tc>
                <a:tc>
                  <a:txBody>
                    <a:bodyPr/>
                    <a:lstStyle/>
                    <a:p>
                      <a:pPr indent="0" lvl="0" marL="0" marR="0" rtl="0" algn="l">
                        <a:spcBef>
                          <a:spcPts val="0"/>
                        </a:spcBef>
                        <a:spcAft>
                          <a:spcPts val="0"/>
                        </a:spcAft>
                        <a:buNone/>
                      </a:pPr>
                      <a:r>
                        <a:rPr lang="en-IN" sz="1800" u="none" cap="none" strike="noStrike"/>
                        <a:t> An abstract class can extend only one class or one abstract class at a time</a:t>
                      </a:r>
                      <a:endParaRPr/>
                    </a:p>
                  </a:txBody>
                  <a:tcPr marT="45725" marB="45725" marR="0" marL="0" anchor="ctr"/>
                </a:tc>
                <a:tc>
                  <a:txBody>
                    <a:bodyPr/>
                    <a:lstStyle/>
                    <a:p>
                      <a:pPr indent="0" lvl="0" marL="0" marR="0" rtl="0" algn="l">
                        <a:spcBef>
                          <a:spcPts val="0"/>
                        </a:spcBef>
                        <a:spcAft>
                          <a:spcPts val="0"/>
                        </a:spcAft>
                        <a:buNone/>
                      </a:pPr>
                      <a:r>
                        <a:rPr lang="en-IN" sz="1800" u="none" cap="none" strike="noStrike"/>
                        <a:t> An interface can extend any number of interfaces at a time</a:t>
                      </a:r>
                      <a:endParaRPr/>
                    </a:p>
                  </a:txBody>
                  <a:tcPr marT="45725" marB="45725" marR="0" marL="0" anchor="ctr"/>
                </a:tc>
              </a:tr>
              <a:tr h="745025">
                <a:tc>
                  <a:txBody>
                    <a:bodyPr/>
                    <a:lstStyle/>
                    <a:p>
                      <a:pPr indent="0" lvl="0" marL="0" marR="0" rtl="0" algn="l">
                        <a:spcBef>
                          <a:spcPts val="0"/>
                        </a:spcBef>
                        <a:spcAft>
                          <a:spcPts val="0"/>
                        </a:spcAft>
                        <a:buNone/>
                      </a:pPr>
                      <a:r>
                        <a:rPr lang="en-IN" sz="1800" u="none" cap="none" strike="noStrike"/>
                        <a:t>2</a:t>
                      </a:r>
                      <a:endParaRPr/>
                    </a:p>
                  </a:txBody>
                  <a:tcPr marT="45725" marB="45725" marR="0" marL="0" anchor="ctr"/>
                </a:tc>
                <a:tc>
                  <a:txBody>
                    <a:bodyPr/>
                    <a:lstStyle/>
                    <a:p>
                      <a:pPr indent="0" lvl="0" marL="0" marR="0" rtl="0" algn="l">
                        <a:spcBef>
                          <a:spcPts val="0"/>
                        </a:spcBef>
                        <a:spcAft>
                          <a:spcPts val="0"/>
                        </a:spcAft>
                        <a:buNone/>
                      </a:pPr>
                      <a:r>
                        <a:rPr lang="en-IN" sz="1800" u="none" cap="none" strike="noStrike"/>
                        <a:t>  An abstract class can extend another concrete (regular) class or abstract class</a:t>
                      </a:r>
                      <a:endParaRPr/>
                    </a:p>
                  </a:txBody>
                  <a:tcPr marT="45725" marB="45725" marR="0" marL="0" anchor="ctr"/>
                </a:tc>
                <a:tc>
                  <a:txBody>
                    <a:bodyPr/>
                    <a:lstStyle/>
                    <a:p>
                      <a:pPr indent="0" lvl="0" marL="0" marR="0" rtl="0" algn="l">
                        <a:spcBef>
                          <a:spcPts val="0"/>
                        </a:spcBef>
                        <a:spcAft>
                          <a:spcPts val="0"/>
                        </a:spcAft>
                        <a:buNone/>
                      </a:pPr>
                      <a:r>
                        <a:rPr lang="en-IN" sz="1800" u="none" cap="none" strike="noStrike"/>
                        <a:t> An interface can only extend another interface</a:t>
                      </a:r>
                      <a:endParaRPr/>
                    </a:p>
                  </a:txBody>
                  <a:tcPr marT="45725" marB="45725" marR="0" marL="0" anchor="ctr"/>
                </a:tc>
              </a:tr>
              <a:tr h="745025">
                <a:tc>
                  <a:txBody>
                    <a:bodyPr/>
                    <a:lstStyle/>
                    <a:p>
                      <a:pPr indent="0" lvl="0" marL="0" marR="0" rtl="0" algn="l">
                        <a:spcBef>
                          <a:spcPts val="0"/>
                        </a:spcBef>
                        <a:spcAft>
                          <a:spcPts val="0"/>
                        </a:spcAft>
                        <a:buNone/>
                      </a:pPr>
                      <a:r>
                        <a:rPr lang="en-IN" sz="1800" u="none" cap="none" strike="noStrike"/>
                        <a:t>3</a:t>
                      </a:r>
                      <a:endParaRPr/>
                    </a:p>
                  </a:txBody>
                  <a:tcPr marT="45725" marB="45725" marR="0" marL="0" anchor="ctr"/>
                </a:tc>
                <a:tc>
                  <a:txBody>
                    <a:bodyPr/>
                    <a:lstStyle/>
                    <a:p>
                      <a:pPr indent="0" lvl="0" marL="0" marR="0" rtl="0" algn="l">
                        <a:spcBef>
                          <a:spcPts val="0"/>
                        </a:spcBef>
                        <a:spcAft>
                          <a:spcPts val="0"/>
                        </a:spcAft>
                        <a:buNone/>
                      </a:pPr>
                      <a:r>
                        <a:rPr lang="en-IN" sz="1800" u="none" cap="none" strike="noStrike"/>
                        <a:t> An abstract class can have both abstract and concrete methods</a:t>
                      </a:r>
                      <a:endParaRPr/>
                    </a:p>
                  </a:txBody>
                  <a:tcPr marT="45725" marB="45725" marR="0" marL="0" anchor="ctr"/>
                </a:tc>
                <a:tc>
                  <a:txBody>
                    <a:bodyPr/>
                    <a:lstStyle/>
                    <a:p>
                      <a:pPr indent="0" lvl="0" marL="0" marR="0" rtl="0" algn="l">
                        <a:spcBef>
                          <a:spcPts val="0"/>
                        </a:spcBef>
                        <a:spcAft>
                          <a:spcPts val="0"/>
                        </a:spcAft>
                        <a:buNone/>
                      </a:pPr>
                      <a:r>
                        <a:rPr lang="en-IN" sz="1800" u="none" cap="none" strike="noStrike"/>
                        <a:t> An interface can have only abstract methods</a:t>
                      </a:r>
                      <a:endParaRPr/>
                    </a:p>
                  </a:txBody>
                  <a:tcPr marT="45725" marB="45725" marR="0" marL="0" anchor="ctr"/>
                </a:tc>
              </a:tr>
              <a:tr h="1064325">
                <a:tc>
                  <a:txBody>
                    <a:bodyPr/>
                    <a:lstStyle/>
                    <a:p>
                      <a:pPr indent="0" lvl="0" marL="0" marR="0" rtl="0" algn="l">
                        <a:spcBef>
                          <a:spcPts val="0"/>
                        </a:spcBef>
                        <a:spcAft>
                          <a:spcPts val="0"/>
                        </a:spcAft>
                        <a:buNone/>
                      </a:pPr>
                      <a:r>
                        <a:rPr lang="en-IN" sz="1800" u="none" cap="none" strike="noStrike"/>
                        <a:t>4</a:t>
                      </a:r>
                      <a:endParaRPr/>
                    </a:p>
                  </a:txBody>
                  <a:tcPr marT="45725" marB="45725" marR="0" marL="0" anchor="ctr"/>
                </a:tc>
                <a:tc>
                  <a:txBody>
                    <a:bodyPr/>
                    <a:lstStyle/>
                    <a:p>
                      <a:pPr indent="0" lvl="0" marL="0" marR="0" rtl="0" algn="l">
                        <a:spcBef>
                          <a:spcPts val="0"/>
                        </a:spcBef>
                        <a:spcAft>
                          <a:spcPts val="0"/>
                        </a:spcAft>
                        <a:buNone/>
                      </a:pPr>
                      <a:r>
                        <a:rPr lang="en-IN" sz="1800" u="none" cap="none" strike="noStrike"/>
                        <a:t> In abstract class keyword “abstract” is mandatory to declare a method as an abstract</a:t>
                      </a:r>
                      <a:endParaRPr/>
                    </a:p>
                  </a:txBody>
                  <a:tcPr marT="45725" marB="45725" marR="0" marL="0" anchor="ctr"/>
                </a:tc>
                <a:tc>
                  <a:txBody>
                    <a:bodyPr/>
                    <a:lstStyle/>
                    <a:p>
                      <a:pPr indent="0" lvl="0" marL="0" marR="0" rtl="0" algn="l">
                        <a:spcBef>
                          <a:spcPts val="0"/>
                        </a:spcBef>
                        <a:spcAft>
                          <a:spcPts val="0"/>
                        </a:spcAft>
                        <a:buNone/>
                      </a:pPr>
                      <a:r>
                        <a:rPr lang="en-IN" sz="1800" u="none" cap="none" strike="noStrike"/>
                        <a:t> In an interface keyword “abstract” is optional to declare a method as an abstract</a:t>
                      </a:r>
                      <a:endParaRPr/>
                    </a:p>
                  </a:txBody>
                  <a:tcPr marT="45725" marB="45725" marR="0" marL="0" anchor="ctr"/>
                </a:tc>
              </a:tr>
              <a:tr h="745025">
                <a:tc>
                  <a:txBody>
                    <a:bodyPr/>
                    <a:lstStyle/>
                    <a:p>
                      <a:pPr indent="0" lvl="0" marL="0" marR="0" rtl="0" algn="l">
                        <a:spcBef>
                          <a:spcPts val="0"/>
                        </a:spcBef>
                        <a:spcAft>
                          <a:spcPts val="0"/>
                        </a:spcAft>
                        <a:buNone/>
                      </a:pPr>
                      <a:r>
                        <a:rPr lang="en-IN" sz="1800" u="none" cap="none" strike="noStrike"/>
                        <a:t>5</a:t>
                      </a:r>
                      <a:endParaRPr/>
                    </a:p>
                  </a:txBody>
                  <a:tcPr marT="45725" marB="45725" marR="0" marL="0" anchor="ctr"/>
                </a:tc>
                <a:tc>
                  <a:txBody>
                    <a:bodyPr/>
                    <a:lstStyle/>
                    <a:p>
                      <a:pPr indent="0" lvl="0" marL="0" marR="0" rtl="0" algn="l">
                        <a:spcBef>
                          <a:spcPts val="0"/>
                        </a:spcBef>
                        <a:spcAft>
                          <a:spcPts val="0"/>
                        </a:spcAft>
                        <a:buNone/>
                      </a:pPr>
                      <a:r>
                        <a:rPr lang="en-IN" sz="1800" u="none" cap="none" strike="noStrike"/>
                        <a:t> An abstract class can have protected and public abstract methods</a:t>
                      </a:r>
                      <a:endParaRPr/>
                    </a:p>
                  </a:txBody>
                  <a:tcPr marT="45725" marB="45725" marR="0" marL="0" anchor="ctr"/>
                </a:tc>
                <a:tc>
                  <a:txBody>
                    <a:bodyPr/>
                    <a:lstStyle/>
                    <a:p>
                      <a:pPr indent="0" lvl="0" marL="0" marR="0" rtl="0" algn="l">
                        <a:spcBef>
                          <a:spcPts val="0"/>
                        </a:spcBef>
                        <a:spcAft>
                          <a:spcPts val="0"/>
                        </a:spcAft>
                        <a:buNone/>
                      </a:pPr>
                      <a:r>
                        <a:rPr lang="en-IN" sz="1800" u="none" cap="none" strike="noStrike"/>
                        <a:t> An interface can have only have public abstract methods</a:t>
                      </a:r>
                      <a:endParaRPr/>
                    </a:p>
                  </a:txBody>
                  <a:tcPr marT="45725" marB="45725" marR="0" marL="0" anchor="ct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4"/>
          <p:cNvSpPr txBox="1"/>
          <p:nvPr>
            <p:ph type="title"/>
          </p:nvPr>
        </p:nvSpPr>
        <p:spPr>
          <a:xfrm>
            <a:off x="1371600" y="685800"/>
            <a:ext cx="9601200" cy="912181"/>
          </a:xfrm>
          <a:prstGeom prst="rect">
            <a:avLst/>
          </a:prstGeom>
          <a:noFill/>
          <a:ln>
            <a:noFill/>
          </a:ln>
        </p:spPr>
        <p:txBody>
          <a:bodyPr anchorCtr="0" anchor="t" bIns="45700" lIns="91425" spcFirstLastPara="1" rIns="91425" wrap="square" tIns="45700">
            <a:normAutofit/>
          </a:bodyPr>
          <a:lstStyle/>
          <a:p>
            <a:pPr indent="0" lvl="0" marL="0" rtl="0" algn="ctr">
              <a:lnSpc>
                <a:spcPct val="89000"/>
              </a:lnSpc>
              <a:spcBef>
                <a:spcPts val="0"/>
              </a:spcBef>
              <a:spcAft>
                <a:spcPts val="0"/>
              </a:spcAft>
              <a:buClr>
                <a:schemeClr val="dk2"/>
              </a:buClr>
              <a:buSzPts val="4400"/>
              <a:buFont typeface="Calibri"/>
              <a:buNone/>
            </a:pPr>
            <a:r>
              <a:rPr lang="en-IN">
                <a:latin typeface="Calibri"/>
                <a:ea typeface="Calibri"/>
                <a:cs typeface="Calibri"/>
                <a:sym typeface="Calibri"/>
              </a:rPr>
              <a:t>I</a:t>
            </a:r>
            <a:r>
              <a:rPr i="0" lang="en-IN">
                <a:latin typeface="Calibri"/>
                <a:ea typeface="Calibri"/>
                <a:cs typeface="Calibri"/>
                <a:sym typeface="Calibri"/>
              </a:rPr>
              <a:t>NTERFACE IN JAVA</a:t>
            </a:r>
            <a:endParaRPr>
              <a:latin typeface="Calibri"/>
              <a:ea typeface="Calibri"/>
              <a:cs typeface="Calibri"/>
              <a:sym typeface="Calibri"/>
            </a:endParaRPr>
          </a:p>
        </p:txBody>
      </p:sp>
      <p:sp>
        <p:nvSpPr>
          <p:cNvPr id="100" name="Google Shape;100;p14"/>
          <p:cNvSpPr txBox="1"/>
          <p:nvPr>
            <p:ph idx="1" type="body"/>
          </p:nvPr>
        </p:nvSpPr>
        <p:spPr>
          <a:xfrm>
            <a:off x="1371600" y="1917577"/>
            <a:ext cx="9601200" cy="3949823"/>
          </a:xfrm>
          <a:prstGeom prst="rect">
            <a:avLst/>
          </a:prstGeom>
          <a:noFill/>
          <a:ln>
            <a:noFill/>
          </a:ln>
        </p:spPr>
        <p:txBody>
          <a:bodyPr anchorCtr="0" anchor="t" bIns="45700" lIns="91425" spcFirstLastPara="1" rIns="91425" wrap="square" tIns="45700">
            <a:normAutofit/>
          </a:bodyPr>
          <a:lstStyle/>
          <a:p>
            <a:pPr indent="-384048" lvl="0" marL="384048" rtl="0" algn="just">
              <a:lnSpc>
                <a:spcPct val="94000"/>
              </a:lnSpc>
              <a:spcBef>
                <a:spcPts val="0"/>
              </a:spcBef>
              <a:spcAft>
                <a:spcPts val="0"/>
              </a:spcAft>
              <a:buClr>
                <a:schemeClr val="dk2"/>
              </a:buClr>
              <a:buSzPts val="2400"/>
              <a:buChar char="■"/>
            </a:pPr>
            <a:r>
              <a:rPr lang="en-IN" sz="2400">
                <a:latin typeface="Calibri"/>
                <a:ea typeface="Calibri"/>
                <a:cs typeface="Calibri"/>
                <a:sym typeface="Calibri"/>
              </a:rPr>
              <a:t>Abstract class is used for achieving partial abstraction. </a:t>
            </a:r>
            <a:endParaRPr/>
          </a:p>
          <a:p>
            <a:pPr indent="-384048" lvl="0" marL="384048" rtl="0" algn="just">
              <a:lnSpc>
                <a:spcPct val="94000"/>
              </a:lnSpc>
              <a:spcBef>
                <a:spcPts val="1200"/>
              </a:spcBef>
              <a:spcAft>
                <a:spcPts val="0"/>
              </a:spcAft>
              <a:buClr>
                <a:schemeClr val="dk2"/>
              </a:buClr>
              <a:buSzPts val="2400"/>
              <a:buChar char="■"/>
            </a:pPr>
            <a:r>
              <a:rPr lang="en-IN" sz="2400">
                <a:latin typeface="Calibri"/>
                <a:ea typeface="Calibri"/>
                <a:cs typeface="Calibri"/>
                <a:sym typeface="Calibri"/>
              </a:rPr>
              <a:t>Unlike abstract class an interface is used for full abstraction. </a:t>
            </a:r>
            <a:endParaRPr/>
          </a:p>
          <a:p>
            <a:pPr indent="-384048" lvl="0" marL="384048" rtl="0" algn="just">
              <a:lnSpc>
                <a:spcPct val="94000"/>
              </a:lnSpc>
              <a:spcBef>
                <a:spcPts val="1200"/>
              </a:spcBef>
              <a:spcAft>
                <a:spcPts val="0"/>
              </a:spcAft>
              <a:buClr>
                <a:schemeClr val="dk2"/>
              </a:buClr>
              <a:buSzPts val="2400"/>
              <a:buChar char="■"/>
            </a:pPr>
            <a:r>
              <a:rPr lang="en-IN" sz="2400">
                <a:latin typeface="Calibri"/>
                <a:ea typeface="Calibri"/>
                <a:cs typeface="Calibri"/>
                <a:sym typeface="Calibri"/>
              </a:rPr>
              <a:t>Abstraction is a process where you show only “relevant” data and “hide” unnecessary details of an object from the user.</a:t>
            </a:r>
            <a:r>
              <a:rPr b="0" i="0" lang="en-IN" sz="2400">
                <a:latin typeface="Calibri"/>
                <a:ea typeface="Calibri"/>
                <a:cs typeface="Calibri"/>
                <a:sym typeface="Calibri"/>
              </a:rPr>
              <a:t> </a:t>
            </a:r>
            <a:endParaRPr/>
          </a:p>
          <a:p>
            <a:pPr indent="-384048" lvl="0" marL="384048" rtl="0" algn="just">
              <a:lnSpc>
                <a:spcPct val="94000"/>
              </a:lnSpc>
              <a:spcBef>
                <a:spcPts val="1200"/>
              </a:spcBef>
              <a:spcAft>
                <a:spcPts val="0"/>
              </a:spcAft>
              <a:buClr>
                <a:schemeClr val="dk2"/>
              </a:buClr>
              <a:buSzPts val="2400"/>
              <a:buChar char="■"/>
            </a:pPr>
            <a:r>
              <a:rPr b="0" i="0" lang="en-IN" sz="2400">
                <a:latin typeface="Calibri"/>
                <a:ea typeface="Calibri"/>
                <a:cs typeface="Calibri"/>
                <a:sym typeface="Calibri"/>
              </a:rPr>
              <a:t>Interface looks like a class but it is not a class. </a:t>
            </a:r>
            <a:endParaRPr/>
          </a:p>
          <a:p>
            <a:pPr indent="-384048" lvl="0" marL="384048" rtl="0" algn="just">
              <a:lnSpc>
                <a:spcPct val="94000"/>
              </a:lnSpc>
              <a:spcBef>
                <a:spcPts val="1200"/>
              </a:spcBef>
              <a:spcAft>
                <a:spcPts val="0"/>
              </a:spcAft>
              <a:buClr>
                <a:schemeClr val="dk2"/>
              </a:buClr>
              <a:buSzPts val="2400"/>
              <a:buChar char="■"/>
            </a:pPr>
            <a:r>
              <a:rPr b="0" i="0" lang="en-IN" sz="2400">
                <a:latin typeface="Calibri"/>
                <a:ea typeface="Calibri"/>
                <a:cs typeface="Calibri"/>
                <a:sym typeface="Calibri"/>
              </a:rPr>
              <a:t>An interface can have methods and variables just like the class but the methods declared in interface are by default abstract (only method signature, no body). Also, the variables declared in an interface are public, static &amp; final by default. </a:t>
            </a:r>
            <a:endParaRPr sz="2400">
              <a:latin typeface="Calibri"/>
              <a:ea typeface="Calibri"/>
              <a:cs typeface="Calibri"/>
              <a:sym typeface="Calibri"/>
            </a:endParaRPr>
          </a:p>
          <a:p>
            <a:pPr indent="0" lvl="0" marL="0" rtl="0" algn="l">
              <a:lnSpc>
                <a:spcPct val="94000"/>
              </a:lnSpc>
              <a:spcBef>
                <a:spcPts val="1200"/>
              </a:spcBef>
              <a:spcAft>
                <a:spcPts val="0"/>
              </a:spcAft>
              <a:buClr>
                <a:schemeClr val="dk2"/>
              </a:buClr>
              <a:buSzPts val="20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0" st="0"/>
                                            </p:txEl>
                                          </p:spTgt>
                                        </p:tgtEl>
                                        <p:attrNameLst>
                                          <p:attrName>style.visibility</p:attrName>
                                        </p:attrNameLst>
                                      </p:cBhvr>
                                      <p:to>
                                        <p:strVal val="visible"/>
                                      </p:to>
                                    </p:set>
                                    <p:animEffect filter="fade" transition="in">
                                      <p:cBhvr>
                                        <p:cTn dur="500"/>
                                        <p:tgtEl>
                                          <p:spTgt spid="10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1" st="1"/>
                                            </p:txEl>
                                          </p:spTgt>
                                        </p:tgtEl>
                                        <p:attrNameLst>
                                          <p:attrName>style.visibility</p:attrName>
                                        </p:attrNameLst>
                                      </p:cBhvr>
                                      <p:to>
                                        <p:strVal val="visible"/>
                                      </p:to>
                                    </p:set>
                                    <p:animEffect filter="fade" transition="in">
                                      <p:cBhvr>
                                        <p:cTn dur="500"/>
                                        <p:tgtEl>
                                          <p:spTgt spid="10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2" st="2"/>
                                            </p:txEl>
                                          </p:spTgt>
                                        </p:tgtEl>
                                        <p:attrNameLst>
                                          <p:attrName>style.visibility</p:attrName>
                                        </p:attrNameLst>
                                      </p:cBhvr>
                                      <p:to>
                                        <p:strVal val="visible"/>
                                      </p:to>
                                    </p:set>
                                    <p:animEffect filter="fade" transition="in">
                                      <p:cBhvr>
                                        <p:cTn dur="500"/>
                                        <p:tgtEl>
                                          <p:spTgt spid="10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3" st="3"/>
                                            </p:txEl>
                                          </p:spTgt>
                                        </p:tgtEl>
                                        <p:attrNameLst>
                                          <p:attrName>style.visibility</p:attrName>
                                        </p:attrNameLst>
                                      </p:cBhvr>
                                      <p:to>
                                        <p:strVal val="visible"/>
                                      </p:to>
                                    </p:set>
                                    <p:animEffect filter="fade" transition="in">
                                      <p:cBhvr>
                                        <p:cTn dur="500"/>
                                        <p:tgtEl>
                                          <p:spTgt spid="10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4" st="4"/>
                                            </p:txEl>
                                          </p:spTgt>
                                        </p:tgtEl>
                                        <p:attrNameLst>
                                          <p:attrName>style.visibility</p:attrName>
                                        </p:attrNameLst>
                                      </p:cBhvr>
                                      <p:to>
                                        <p:strVal val="visible"/>
                                      </p:to>
                                    </p:set>
                                    <p:animEffect filter="fade" transition="in">
                                      <p:cBhvr>
                                        <p:cTn dur="500"/>
                                        <p:tgtEl>
                                          <p:spTgt spid="10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5" st="5"/>
                                            </p:txEl>
                                          </p:spTgt>
                                        </p:tgtEl>
                                        <p:attrNameLst>
                                          <p:attrName>style.visibility</p:attrName>
                                        </p:attrNameLst>
                                      </p:cBhvr>
                                      <p:to>
                                        <p:strVal val="visible"/>
                                      </p:to>
                                    </p:set>
                                    <p:animEffect filter="fade" transition="in">
                                      <p:cBhvr>
                                        <p:cTn dur="500"/>
                                        <p:tgtEl>
                                          <p:spTgt spid="100">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5"/>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Calibri"/>
              <a:buNone/>
            </a:pPr>
            <a:r>
              <a:rPr lang="en-IN">
                <a:latin typeface="Calibri"/>
                <a:ea typeface="Calibri"/>
                <a:cs typeface="Calibri"/>
                <a:sym typeface="Calibri"/>
              </a:rPr>
              <a:t>WHAT IS THE USE OF INTERFACE IN JAVA?</a:t>
            </a:r>
            <a:endParaRPr>
              <a:latin typeface="Calibri"/>
              <a:ea typeface="Calibri"/>
              <a:cs typeface="Calibri"/>
              <a:sym typeface="Calibri"/>
            </a:endParaRPr>
          </a:p>
        </p:txBody>
      </p:sp>
      <p:sp>
        <p:nvSpPr>
          <p:cNvPr id="106" name="Google Shape;106;p15"/>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384048" lvl="0" marL="384048" rtl="0" algn="just">
              <a:lnSpc>
                <a:spcPct val="94000"/>
              </a:lnSpc>
              <a:spcBef>
                <a:spcPts val="0"/>
              </a:spcBef>
              <a:spcAft>
                <a:spcPts val="0"/>
              </a:spcAft>
              <a:buClr>
                <a:schemeClr val="dk2"/>
              </a:buClr>
              <a:buSzPts val="2400"/>
              <a:buChar char="■"/>
            </a:pPr>
            <a:r>
              <a:rPr lang="en-IN" sz="2400">
                <a:latin typeface="Calibri"/>
                <a:ea typeface="Calibri"/>
                <a:cs typeface="Calibri"/>
                <a:sym typeface="Calibri"/>
              </a:rPr>
              <a:t>As mentioned they are used for full abstraction.</a:t>
            </a:r>
            <a:endParaRPr/>
          </a:p>
          <a:p>
            <a:pPr indent="-384048" lvl="0" marL="384048" rtl="0" algn="just">
              <a:lnSpc>
                <a:spcPct val="94000"/>
              </a:lnSpc>
              <a:spcBef>
                <a:spcPts val="1200"/>
              </a:spcBef>
              <a:spcAft>
                <a:spcPts val="0"/>
              </a:spcAft>
              <a:buClr>
                <a:schemeClr val="dk2"/>
              </a:buClr>
              <a:buSzPts val="2400"/>
              <a:buChar char="■"/>
            </a:pPr>
            <a:r>
              <a:rPr lang="en-IN" sz="2400">
                <a:latin typeface="Calibri"/>
                <a:ea typeface="Calibri"/>
                <a:cs typeface="Calibri"/>
                <a:sym typeface="Calibri"/>
              </a:rPr>
              <a:t>Since methods in interfaces do not have body, they have to be implemented by the class before you can access them. </a:t>
            </a:r>
            <a:endParaRPr/>
          </a:p>
          <a:p>
            <a:pPr indent="-384048" lvl="0" marL="384048" rtl="0" algn="just">
              <a:lnSpc>
                <a:spcPct val="94000"/>
              </a:lnSpc>
              <a:spcBef>
                <a:spcPts val="1200"/>
              </a:spcBef>
              <a:spcAft>
                <a:spcPts val="0"/>
              </a:spcAft>
              <a:buClr>
                <a:schemeClr val="dk2"/>
              </a:buClr>
              <a:buSzPts val="2400"/>
              <a:buChar char="■"/>
            </a:pPr>
            <a:r>
              <a:rPr lang="en-IN" sz="2400">
                <a:latin typeface="Calibri"/>
                <a:ea typeface="Calibri"/>
                <a:cs typeface="Calibri"/>
                <a:sym typeface="Calibri"/>
              </a:rPr>
              <a:t>The class that implements interface must implement all the methods of that interface. </a:t>
            </a:r>
            <a:endParaRPr/>
          </a:p>
          <a:p>
            <a:pPr indent="-384048" lvl="0" marL="384048" rtl="0" algn="just">
              <a:lnSpc>
                <a:spcPct val="94000"/>
              </a:lnSpc>
              <a:spcBef>
                <a:spcPts val="1200"/>
              </a:spcBef>
              <a:spcAft>
                <a:spcPts val="0"/>
              </a:spcAft>
              <a:buClr>
                <a:schemeClr val="dk2"/>
              </a:buClr>
              <a:buSzPts val="2400"/>
              <a:buChar char="■"/>
            </a:pPr>
            <a:r>
              <a:rPr lang="en-IN" sz="2400">
                <a:latin typeface="Calibri"/>
                <a:ea typeface="Calibri"/>
                <a:cs typeface="Calibri"/>
                <a:sym typeface="Calibri"/>
              </a:rPr>
              <a:t>Also, java programming language does not allow you to extend more than one class, However you can implement more than one interfaces in your class.</a:t>
            </a:r>
            <a:endParaRPr sz="24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0" st="0"/>
                                            </p:txEl>
                                          </p:spTgt>
                                        </p:tgtEl>
                                        <p:attrNameLst>
                                          <p:attrName>style.visibility</p:attrName>
                                        </p:attrNameLst>
                                      </p:cBhvr>
                                      <p:to>
                                        <p:strVal val="visible"/>
                                      </p:to>
                                    </p:set>
                                    <p:animEffect filter="fade" transition="in">
                                      <p:cBhvr>
                                        <p:cTn dur="500"/>
                                        <p:tgtEl>
                                          <p:spTgt spid="10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1" st="1"/>
                                            </p:txEl>
                                          </p:spTgt>
                                        </p:tgtEl>
                                        <p:attrNameLst>
                                          <p:attrName>style.visibility</p:attrName>
                                        </p:attrNameLst>
                                      </p:cBhvr>
                                      <p:to>
                                        <p:strVal val="visible"/>
                                      </p:to>
                                    </p:set>
                                    <p:animEffect filter="fade" transition="in">
                                      <p:cBhvr>
                                        <p:cTn dur="500"/>
                                        <p:tgtEl>
                                          <p:spTgt spid="10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2" st="2"/>
                                            </p:txEl>
                                          </p:spTgt>
                                        </p:tgtEl>
                                        <p:attrNameLst>
                                          <p:attrName>style.visibility</p:attrName>
                                        </p:attrNameLst>
                                      </p:cBhvr>
                                      <p:to>
                                        <p:strVal val="visible"/>
                                      </p:to>
                                    </p:set>
                                    <p:animEffect filter="fade" transition="in">
                                      <p:cBhvr>
                                        <p:cTn dur="500"/>
                                        <p:tgtEl>
                                          <p:spTgt spid="10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3" st="3"/>
                                            </p:txEl>
                                          </p:spTgt>
                                        </p:tgtEl>
                                        <p:attrNameLst>
                                          <p:attrName>style.visibility</p:attrName>
                                        </p:attrNameLst>
                                      </p:cBhvr>
                                      <p:to>
                                        <p:strVal val="visible"/>
                                      </p:to>
                                    </p:set>
                                    <p:animEffect filter="fade" transition="in">
                                      <p:cBhvr>
                                        <p:cTn dur="500"/>
                                        <p:tgtEl>
                                          <p:spTgt spid="106">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6"/>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b="1" lang="en-IN"/>
              <a:t>SYNTAX:</a:t>
            </a:r>
            <a:endParaRPr/>
          </a:p>
        </p:txBody>
      </p:sp>
      <p:sp>
        <p:nvSpPr>
          <p:cNvPr id="112" name="Google Shape;112;p16"/>
          <p:cNvSpPr txBox="1"/>
          <p:nvPr>
            <p:ph idx="1" type="body"/>
          </p:nvPr>
        </p:nvSpPr>
        <p:spPr>
          <a:xfrm>
            <a:off x="1371600" y="1777042"/>
            <a:ext cx="9601200" cy="4090358"/>
          </a:xfrm>
          <a:prstGeom prst="rect">
            <a:avLst/>
          </a:prstGeom>
          <a:noFill/>
          <a:ln>
            <a:noFill/>
          </a:ln>
        </p:spPr>
        <p:txBody>
          <a:bodyPr anchorCtr="0" anchor="t" bIns="45700" lIns="91425" spcFirstLastPara="1" rIns="91425" wrap="square" tIns="45700">
            <a:normAutofit/>
          </a:bodyPr>
          <a:lstStyle/>
          <a:p>
            <a:pPr indent="0" lvl="0" marL="0" rtl="0" algn="l">
              <a:lnSpc>
                <a:spcPct val="94000"/>
              </a:lnSpc>
              <a:spcBef>
                <a:spcPts val="0"/>
              </a:spcBef>
              <a:spcAft>
                <a:spcPts val="0"/>
              </a:spcAft>
              <a:buClr>
                <a:schemeClr val="dk2"/>
              </a:buClr>
              <a:buSzPts val="2000"/>
              <a:buNone/>
            </a:pPr>
            <a:r>
              <a:rPr lang="en-IN"/>
              <a:t>interface MyInterface</a:t>
            </a:r>
            <a:endParaRPr/>
          </a:p>
          <a:p>
            <a:pPr indent="0" lvl="0" marL="0" rtl="0" algn="l">
              <a:lnSpc>
                <a:spcPct val="94000"/>
              </a:lnSpc>
              <a:spcBef>
                <a:spcPts val="1200"/>
              </a:spcBef>
              <a:spcAft>
                <a:spcPts val="0"/>
              </a:spcAft>
              <a:buClr>
                <a:schemeClr val="dk2"/>
              </a:buClr>
              <a:buSzPts val="2000"/>
              <a:buNone/>
            </a:pPr>
            <a:r>
              <a:rPr lang="en-IN"/>
              <a:t>{</a:t>
            </a:r>
            <a:endParaRPr/>
          </a:p>
          <a:p>
            <a:pPr indent="0" lvl="0" marL="0" rtl="0" algn="l">
              <a:lnSpc>
                <a:spcPct val="94000"/>
              </a:lnSpc>
              <a:spcBef>
                <a:spcPts val="1200"/>
              </a:spcBef>
              <a:spcAft>
                <a:spcPts val="0"/>
              </a:spcAft>
              <a:buClr>
                <a:schemeClr val="dk2"/>
              </a:buClr>
              <a:buSzPts val="2000"/>
              <a:buNone/>
            </a:pPr>
            <a:r>
              <a:rPr lang="en-IN"/>
              <a:t>   /* All the methods are public abstract by default</a:t>
            </a:r>
            <a:endParaRPr/>
          </a:p>
          <a:p>
            <a:pPr indent="0" lvl="0" marL="0" rtl="0" algn="l">
              <a:lnSpc>
                <a:spcPct val="94000"/>
              </a:lnSpc>
              <a:spcBef>
                <a:spcPts val="1200"/>
              </a:spcBef>
              <a:spcAft>
                <a:spcPts val="0"/>
              </a:spcAft>
              <a:buClr>
                <a:schemeClr val="dk2"/>
              </a:buClr>
              <a:buSzPts val="2000"/>
              <a:buNone/>
            </a:pPr>
            <a:r>
              <a:rPr lang="en-IN"/>
              <a:t>    * As you see they have no body</a:t>
            </a:r>
            <a:endParaRPr/>
          </a:p>
          <a:p>
            <a:pPr indent="0" lvl="0" marL="0" rtl="0" algn="l">
              <a:lnSpc>
                <a:spcPct val="94000"/>
              </a:lnSpc>
              <a:spcBef>
                <a:spcPts val="1200"/>
              </a:spcBef>
              <a:spcAft>
                <a:spcPts val="0"/>
              </a:spcAft>
              <a:buClr>
                <a:schemeClr val="dk2"/>
              </a:buClr>
              <a:buSzPts val="2000"/>
              <a:buNone/>
            </a:pPr>
            <a:r>
              <a:rPr lang="en-IN"/>
              <a:t>    */</a:t>
            </a:r>
            <a:endParaRPr/>
          </a:p>
          <a:p>
            <a:pPr indent="0" lvl="0" marL="0" rtl="0" algn="l">
              <a:lnSpc>
                <a:spcPct val="94000"/>
              </a:lnSpc>
              <a:spcBef>
                <a:spcPts val="1200"/>
              </a:spcBef>
              <a:spcAft>
                <a:spcPts val="0"/>
              </a:spcAft>
              <a:buClr>
                <a:schemeClr val="dk2"/>
              </a:buClr>
              <a:buSzPts val="2000"/>
              <a:buNone/>
            </a:pPr>
            <a:r>
              <a:rPr lang="en-IN"/>
              <a:t>   public void method1();</a:t>
            </a:r>
            <a:endParaRPr/>
          </a:p>
          <a:p>
            <a:pPr indent="0" lvl="0" marL="0" rtl="0" algn="l">
              <a:lnSpc>
                <a:spcPct val="94000"/>
              </a:lnSpc>
              <a:spcBef>
                <a:spcPts val="1200"/>
              </a:spcBef>
              <a:spcAft>
                <a:spcPts val="0"/>
              </a:spcAft>
              <a:buClr>
                <a:schemeClr val="dk2"/>
              </a:buClr>
              <a:buSzPts val="2000"/>
              <a:buNone/>
            </a:pPr>
            <a:r>
              <a:rPr lang="en-IN"/>
              <a:t>   public void method2();</a:t>
            </a:r>
            <a:endParaRPr/>
          </a:p>
          <a:p>
            <a:pPr indent="0" lvl="0" marL="0" rtl="0" algn="l">
              <a:lnSpc>
                <a:spcPct val="94000"/>
              </a:lnSpc>
              <a:spcBef>
                <a:spcPts val="1200"/>
              </a:spcBef>
              <a:spcAft>
                <a:spcPts val="0"/>
              </a:spcAft>
              <a:buClr>
                <a:schemeClr val="dk2"/>
              </a:buClr>
              <a:buSzPts val="2000"/>
              <a:buNone/>
            </a:pPr>
            <a:r>
              <a:rPr lang="en-IN"/>
              <a:t>} </a:t>
            </a:r>
            <a:endParaRPr/>
          </a:p>
          <a:p>
            <a:pPr indent="0" lvl="0" marL="0" rtl="0" algn="l">
              <a:lnSpc>
                <a:spcPct val="94000"/>
              </a:lnSpc>
              <a:spcBef>
                <a:spcPts val="1200"/>
              </a:spcBef>
              <a:spcAft>
                <a:spcPts val="0"/>
              </a:spcAft>
              <a:buClr>
                <a:srgbClr val="FF0000"/>
              </a:buClr>
              <a:buSzPts val="2000"/>
              <a:buNone/>
            </a:pPr>
            <a:r>
              <a:rPr lang="en-IN">
                <a:solidFill>
                  <a:srgbClr val="FF0000"/>
                </a:solidFill>
              </a:rPr>
              <a:t>class implements interface but an interface extends another interface</a:t>
            </a:r>
            <a:r>
              <a:rPr lang="en-IN"/>
              <a:t>.</a:t>
            </a:r>
            <a:endParaRPr/>
          </a:p>
          <a:p>
            <a:pPr indent="0" lvl="0" marL="0" rtl="0" algn="l">
              <a:lnSpc>
                <a:spcPct val="94000"/>
              </a:lnSpc>
              <a:spcBef>
                <a:spcPts val="1200"/>
              </a:spcBef>
              <a:spcAft>
                <a:spcPts val="0"/>
              </a:spcAft>
              <a:buClr>
                <a:schemeClr val="dk2"/>
              </a:buClr>
              <a:buSzPts val="20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0" st="0"/>
                                            </p:txEl>
                                          </p:spTgt>
                                        </p:tgtEl>
                                        <p:attrNameLst>
                                          <p:attrName>style.visibility</p:attrName>
                                        </p:attrNameLst>
                                      </p:cBhvr>
                                      <p:to>
                                        <p:strVal val="visible"/>
                                      </p:to>
                                    </p:set>
                                    <p:animEffect filter="fade" transition="in">
                                      <p:cBhvr>
                                        <p:cTn dur="500"/>
                                        <p:tgtEl>
                                          <p:spTgt spid="11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1" st="1"/>
                                            </p:txEl>
                                          </p:spTgt>
                                        </p:tgtEl>
                                        <p:attrNameLst>
                                          <p:attrName>style.visibility</p:attrName>
                                        </p:attrNameLst>
                                      </p:cBhvr>
                                      <p:to>
                                        <p:strVal val="visible"/>
                                      </p:to>
                                    </p:set>
                                    <p:animEffect filter="fade" transition="in">
                                      <p:cBhvr>
                                        <p:cTn dur="500"/>
                                        <p:tgtEl>
                                          <p:spTgt spid="11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2" st="2"/>
                                            </p:txEl>
                                          </p:spTgt>
                                        </p:tgtEl>
                                        <p:attrNameLst>
                                          <p:attrName>style.visibility</p:attrName>
                                        </p:attrNameLst>
                                      </p:cBhvr>
                                      <p:to>
                                        <p:strVal val="visible"/>
                                      </p:to>
                                    </p:set>
                                    <p:animEffect filter="fade" transition="in">
                                      <p:cBhvr>
                                        <p:cTn dur="500"/>
                                        <p:tgtEl>
                                          <p:spTgt spid="11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3" st="3"/>
                                            </p:txEl>
                                          </p:spTgt>
                                        </p:tgtEl>
                                        <p:attrNameLst>
                                          <p:attrName>style.visibility</p:attrName>
                                        </p:attrNameLst>
                                      </p:cBhvr>
                                      <p:to>
                                        <p:strVal val="visible"/>
                                      </p:to>
                                    </p:set>
                                    <p:animEffect filter="fade" transition="in">
                                      <p:cBhvr>
                                        <p:cTn dur="500"/>
                                        <p:tgtEl>
                                          <p:spTgt spid="11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4" st="4"/>
                                            </p:txEl>
                                          </p:spTgt>
                                        </p:tgtEl>
                                        <p:attrNameLst>
                                          <p:attrName>style.visibility</p:attrName>
                                        </p:attrNameLst>
                                      </p:cBhvr>
                                      <p:to>
                                        <p:strVal val="visible"/>
                                      </p:to>
                                    </p:set>
                                    <p:animEffect filter="fade" transition="in">
                                      <p:cBhvr>
                                        <p:cTn dur="500"/>
                                        <p:tgtEl>
                                          <p:spTgt spid="11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5" st="5"/>
                                            </p:txEl>
                                          </p:spTgt>
                                        </p:tgtEl>
                                        <p:attrNameLst>
                                          <p:attrName>style.visibility</p:attrName>
                                        </p:attrNameLst>
                                      </p:cBhvr>
                                      <p:to>
                                        <p:strVal val="visible"/>
                                      </p:to>
                                    </p:set>
                                    <p:animEffect filter="fade" transition="in">
                                      <p:cBhvr>
                                        <p:cTn dur="500"/>
                                        <p:tgtEl>
                                          <p:spTgt spid="11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6" st="6"/>
                                            </p:txEl>
                                          </p:spTgt>
                                        </p:tgtEl>
                                        <p:attrNameLst>
                                          <p:attrName>style.visibility</p:attrName>
                                        </p:attrNameLst>
                                      </p:cBhvr>
                                      <p:to>
                                        <p:strVal val="visible"/>
                                      </p:to>
                                    </p:set>
                                    <p:animEffect filter="fade" transition="in">
                                      <p:cBhvr>
                                        <p:cTn dur="500"/>
                                        <p:tgtEl>
                                          <p:spTgt spid="11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7" st="7"/>
                                            </p:txEl>
                                          </p:spTgt>
                                        </p:tgtEl>
                                        <p:attrNameLst>
                                          <p:attrName>style.visibility</p:attrName>
                                        </p:attrNameLst>
                                      </p:cBhvr>
                                      <p:to>
                                        <p:strVal val="visible"/>
                                      </p:to>
                                    </p:set>
                                    <p:animEffect filter="fade" transition="in">
                                      <p:cBhvr>
                                        <p:cTn dur="500"/>
                                        <p:tgtEl>
                                          <p:spTgt spid="11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8" st="8"/>
                                            </p:txEl>
                                          </p:spTgt>
                                        </p:tgtEl>
                                        <p:attrNameLst>
                                          <p:attrName>style.visibility</p:attrName>
                                        </p:attrNameLst>
                                      </p:cBhvr>
                                      <p:to>
                                        <p:strVal val="visible"/>
                                      </p:to>
                                    </p:set>
                                    <p:animEffect filter="fade" transition="in">
                                      <p:cBhvr>
                                        <p:cTn dur="500"/>
                                        <p:tgtEl>
                                          <p:spTgt spid="11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9" st="9"/>
                                            </p:txEl>
                                          </p:spTgt>
                                        </p:tgtEl>
                                        <p:attrNameLst>
                                          <p:attrName>style.visibility</p:attrName>
                                        </p:attrNameLst>
                                      </p:cBhvr>
                                      <p:to>
                                        <p:strVal val="visible"/>
                                      </p:to>
                                    </p:set>
                                    <p:animEffect filter="fade" transition="in">
                                      <p:cBhvr>
                                        <p:cTn dur="500"/>
                                        <p:tgtEl>
                                          <p:spTgt spid="112">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txBox="1"/>
          <p:nvPr>
            <p:ph idx="1" type="body"/>
          </p:nvPr>
        </p:nvSpPr>
        <p:spPr>
          <a:xfrm>
            <a:off x="1371600" y="8623"/>
            <a:ext cx="9601200" cy="5555411"/>
          </a:xfrm>
          <a:prstGeom prst="rect">
            <a:avLst/>
          </a:prstGeom>
          <a:noFill/>
          <a:ln>
            <a:noFill/>
          </a:ln>
        </p:spPr>
        <p:txBody>
          <a:bodyPr anchorCtr="0" anchor="t" bIns="45700" lIns="91425" spcFirstLastPara="1" rIns="91425" wrap="square" tIns="45700">
            <a:noAutofit/>
          </a:bodyPr>
          <a:lstStyle/>
          <a:p>
            <a:pPr indent="0" lvl="0" marL="0" rtl="0" algn="l">
              <a:lnSpc>
                <a:spcPct val="94000"/>
              </a:lnSpc>
              <a:spcBef>
                <a:spcPts val="0"/>
              </a:spcBef>
              <a:spcAft>
                <a:spcPts val="0"/>
              </a:spcAft>
              <a:buClr>
                <a:schemeClr val="dk2"/>
              </a:buClr>
              <a:buSzPts val="1100"/>
              <a:buNone/>
            </a:pPr>
            <a:r>
              <a:rPr lang="en-IN" sz="1100">
                <a:latin typeface="Consolas"/>
                <a:ea typeface="Consolas"/>
                <a:cs typeface="Consolas"/>
                <a:sym typeface="Consolas"/>
              </a:rPr>
              <a:t>interface MyInterface</a:t>
            </a:r>
            <a:endParaRPr sz="1100">
              <a:latin typeface="Consolas"/>
              <a:ea typeface="Consolas"/>
              <a:cs typeface="Consolas"/>
              <a:sym typeface="Consolas"/>
            </a:endParaRPr>
          </a:p>
          <a:p>
            <a:pPr indent="0" lvl="0" marL="0" rtl="0" algn="l">
              <a:lnSpc>
                <a:spcPct val="94000"/>
              </a:lnSpc>
              <a:spcBef>
                <a:spcPts val="1200"/>
              </a:spcBef>
              <a:spcAft>
                <a:spcPts val="0"/>
              </a:spcAft>
              <a:buClr>
                <a:schemeClr val="dk2"/>
              </a:buClr>
              <a:buSzPts val="1100"/>
              <a:buNone/>
            </a:pPr>
            <a:r>
              <a:rPr lang="en-IN" sz="1100">
                <a:latin typeface="Consolas"/>
                <a:ea typeface="Consolas"/>
                <a:cs typeface="Consolas"/>
                <a:sym typeface="Consolas"/>
              </a:rPr>
              <a:t>{</a:t>
            </a:r>
            <a:endParaRPr/>
          </a:p>
          <a:p>
            <a:pPr indent="0" lvl="0" marL="0" rtl="0" algn="l">
              <a:lnSpc>
                <a:spcPct val="94000"/>
              </a:lnSpc>
              <a:spcBef>
                <a:spcPts val="1200"/>
              </a:spcBef>
              <a:spcAft>
                <a:spcPts val="0"/>
              </a:spcAft>
              <a:buClr>
                <a:schemeClr val="dk2"/>
              </a:buClr>
              <a:buSzPts val="1100"/>
              <a:buNone/>
            </a:pPr>
            <a:r>
              <a:rPr lang="en-IN" sz="1100">
                <a:latin typeface="Consolas"/>
                <a:ea typeface="Consolas"/>
                <a:cs typeface="Consolas"/>
                <a:sym typeface="Consolas"/>
              </a:rPr>
              <a:t>   /* compiler will treat them as:public abstract void method1();public abstract void method2();*/</a:t>
            </a:r>
            <a:endParaRPr/>
          </a:p>
          <a:p>
            <a:pPr indent="0" lvl="0" marL="0" rtl="0" algn="l">
              <a:lnSpc>
                <a:spcPct val="94000"/>
              </a:lnSpc>
              <a:spcBef>
                <a:spcPts val="1200"/>
              </a:spcBef>
              <a:spcAft>
                <a:spcPts val="0"/>
              </a:spcAft>
              <a:buClr>
                <a:schemeClr val="dk2"/>
              </a:buClr>
              <a:buSzPts val="1100"/>
              <a:buNone/>
            </a:pPr>
            <a:r>
              <a:rPr lang="en-IN" sz="1100">
                <a:latin typeface="Consolas"/>
                <a:ea typeface="Consolas"/>
                <a:cs typeface="Consolas"/>
                <a:sym typeface="Consolas"/>
              </a:rPr>
              <a:t>   public void method1();</a:t>
            </a:r>
            <a:endParaRPr/>
          </a:p>
          <a:p>
            <a:pPr indent="0" lvl="0" marL="0" rtl="0" algn="l">
              <a:lnSpc>
                <a:spcPct val="94000"/>
              </a:lnSpc>
              <a:spcBef>
                <a:spcPts val="1200"/>
              </a:spcBef>
              <a:spcAft>
                <a:spcPts val="0"/>
              </a:spcAft>
              <a:buClr>
                <a:schemeClr val="dk2"/>
              </a:buClr>
              <a:buSzPts val="1100"/>
              <a:buNone/>
            </a:pPr>
            <a:r>
              <a:rPr lang="en-IN" sz="1100">
                <a:latin typeface="Consolas"/>
                <a:ea typeface="Consolas"/>
                <a:cs typeface="Consolas"/>
                <a:sym typeface="Consolas"/>
              </a:rPr>
              <a:t>   public void method2();</a:t>
            </a:r>
            <a:endParaRPr/>
          </a:p>
          <a:p>
            <a:pPr indent="0" lvl="0" marL="0" rtl="0" algn="l">
              <a:lnSpc>
                <a:spcPct val="94000"/>
              </a:lnSpc>
              <a:spcBef>
                <a:spcPts val="1200"/>
              </a:spcBef>
              <a:spcAft>
                <a:spcPts val="0"/>
              </a:spcAft>
              <a:buClr>
                <a:schemeClr val="dk2"/>
              </a:buClr>
              <a:buSzPts val="1100"/>
              <a:buNone/>
            </a:pPr>
            <a:r>
              <a:rPr lang="en-IN" sz="1100">
                <a:latin typeface="Consolas"/>
                <a:ea typeface="Consolas"/>
                <a:cs typeface="Consolas"/>
                <a:sym typeface="Consolas"/>
              </a:rPr>
              <a:t>}</a:t>
            </a:r>
            <a:endParaRPr/>
          </a:p>
          <a:p>
            <a:pPr indent="0" lvl="0" marL="0" rtl="0" algn="l">
              <a:lnSpc>
                <a:spcPct val="94000"/>
              </a:lnSpc>
              <a:spcBef>
                <a:spcPts val="1200"/>
              </a:spcBef>
              <a:spcAft>
                <a:spcPts val="0"/>
              </a:spcAft>
              <a:buClr>
                <a:schemeClr val="dk2"/>
              </a:buClr>
              <a:buSzPts val="1100"/>
              <a:buNone/>
            </a:pPr>
            <a:r>
              <a:rPr lang="en-IN" sz="1100">
                <a:latin typeface="Consolas"/>
                <a:ea typeface="Consolas"/>
                <a:cs typeface="Consolas"/>
                <a:sym typeface="Consolas"/>
              </a:rPr>
              <a:t>class Demo implements MyInterface</a:t>
            </a:r>
            <a:endParaRPr sz="1100">
              <a:latin typeface="Consolas"/>
              <a:ea typeface="Consolas"/>
              <a:cs typeface="Consolas"/>
              <a:sym typeface="Consolas"/>
            </a:endParaRPr>
          </a:p>
          <a:p>
            <a:pPr indent="0" lvl="0" marL="0" rtl="0" algn="l">
              <a:lnSpc>
                <a:spcPct val="94000"/>
              </a:lnSpc>
              <a:spcBef>
                <a:spcPts val="1200"/>
              </a:spcBef>
              <a:spcAft>
                <a:spcPts val="0"/>
              </a:spcAft>
              <a:buClr>
                <a:schemeClr val="dk2"/>
              </a:buClr>
              <a:buSzPts val="1100"/>
              <a:buNone/>
            </a:pPr>
            <a:r>
              <a:rPr lang="en-IN" sz="1100">
                <a:latin typeface="Consolas"/>
                <a:ea typeface="Consolas"/>
                <a:cs typeface="Consolas"/>
                <a:sym typeface="Consolas"/>
              </a:rPr>
              <a:t>{</a:t>
            </a:r>
            <a:endParaRPr/>
          </a:p>
          <a:p>
            <a:pPr indent="0" lvl="0" marL="0" rtl="0" algn="l">
              <a:lnSpc>
                <a:spcPct val="94000"/>
              </a:lnSpc>
              <a:spcBef>
                <a:spcPts val="1200"/>
              </a:spcBef>
              <a:spcAft>
                <a:spcPts val="0"/>
              </a:spcAft>
              <a:buClr>
                <a:schemeClr val="dk2"/>
              </a:buClr>
              <a:buSzPts val="1100"/>
              <a:buNone/>
            </a:pPr>
            <a:r>
              <a:rPr lang="en-IN" sz="1100">
                <a:latin typeface="Consolas"/>
                <a:ea typeface="Consolas"/>
                <a:cs typeface="Consolas"/>
                <a:sym typeface="Consolas"/>
              </a:rPr>
              <a:t>   /* This class must have to implement both the abstract methods else you will get compilation error*/</a:t>
            </a:r>
            <a:endParaRPr/>
          </a:p>
          <a:p>
            <a:pPr indent="0" lvl="0" marL="0" rtl="0" algn="l">
              <a:lnSpc>
                <a:spcPct val="94000"/>
              </a:lnSpc>
              <a:spcBef>
                <a:spcPts val="1200"/>
              </a:spcBef>
              <a:spcAft>
                <a:spcPts val="0"/>
              </a:spcAft>
              <a:buClr>
                <a:schemeClr val="dk2"/>
              </a:buClr>
              <a:buSzPts val="1100"/>
              <a:buNone/>
            </a:pPr>
            <a:r>
              <a:rPr lang="en-IN" sz="1100">
                <a:latin typeface="Consolas"/>
                <a:ea typeface="Consolas"/>
                <a:cs typeface="Consolas"/>
                <a:sym typeface="Consolas"/>
              </a:rPr>
              <a:t>   public void method1()</a:t>
            </a:r>
            <a:endParaRPr/>
          </a:p>
          <a:p>
            <a:pPr indent="0" lvl="0" marL="0" rtl="0" algn="l">
              <a:lnSpc>
                <a:spcPct val="94000"/>
              </a:lnSpc>
              <a:spcBef>
                <a:spcPts val="1200"/>
              </a:spcBef>
              <a:spcAft>
                <a:spcPts val="0"/>
              </a:spcAft>
              <a:buClr>
                <a:schemeClr val="dk2"/>
              </a:buClr>
              <a:buSzPts val="1100"/>
              <a:buNone/>
            </a:pPr>
            <a:r>
              <a:rPr lang="en-IN" sz="1100">
                <a:latin typeface="Consolas"/>
                <a:ea typeface="Consolas"/>
                <a:cs typeface="Consolas"/>
                <a:sym typeface="Consolas"/>
              </a:rPr>
              <a:t>   {  System.out.println("implementation of method1"); }</a:t>
            </a:r>
            <a:endParaRPr/>
          </a:p>
          <a:p>
            <a:pPr indent="0" lvl="0" marL="0" rtl="0" algn="l">
              <a:lnSpc>
                <a:spcPct val="94000"/>
              </a:lnSpc>
              <a:spcBef>
                <a:spcPts val="1200"/>
              </a:spcBef>
              <a:spcAft>
                <a:spcPts val="0"/>
              </a:spcAft>
              <a:buClr>
                <a:schemeClr val="dk2"/>
              </a:buClr>
              <a:buSzPts val="1100"/>
              <a:buNone/>
            </a:pPr>
            <a:r>
              <a:rPr lang="en-IN" sz="1100">
                <a:latin typeface="Consolas"/>
                <a:ea typeface="Consolas"/>
                <a:cs typeface="Consolas"/>
                <a:sym typeface="Consolas"/>
              </a:rPr>
              <a:t>   public void method2()</a:t>
            </a:r>
            <a:endParaRPr/>
          </a:p>
          <a:p>
            <a:pPr indent="0" lvl="0" marL="0" rtl="0" algn="l">
              <a:lnSpc>
                <a:spcPct val="94000"/>
              </a:lnSpc>
              <a:spcBef>
                <a:spcPts val="1200"/>
              </a:spcBef>
              <a:spcAft>
                <a:spcPts val="0"/>
              </a:spcAft>
              <a:buClr>
                <a:schemeClr val="dk2"/>
              </a:buClr>
              <a:buSzPts val="1100"/>
              <a:buNone/>
            </a:pPr>
            <a:r>
              <a:rPr lang="en-IN" sz="1100">
                <a:latin typeface="Consolas"/>
                <a:ea typeface="Consolas"/>
                <a:cs typeface="Consolas"/>
                <a:sym typeface="Consolas"/>
              </a:rPr>
              <a:t>   {   System.out.println("implementation of method2");}</a:t>
            </a:r>
            <a:endParaRPr/>
          </a:p>
          <a:p>
            <a:pPr indent="0" lvl="0" marL="0" rtl="0" algn="l">
              <a:lnSpc>
                <a:spcPct val="94000"/>
              </a:lnSpc>
              <a:spcBef>
                <a:spcPts val="1200"/>
              </a:spcBef>
              <a:spcAft>
                <a:spcPts val="0"/>
              </a:spcAft>
              <a:buClr>
                <a:schemeClr val="dk2"/>
              </a:buClr>
              <a:buSzPts val="1100"/>
              <a:buNone/>
            </a:pPr>
            <a:r>
              <a:rPr lang="en-IN" sz="1100">
                <a:latin typeface="Consolas"/>
                <a:ea typeface="Consolas"/>
                <a:cs typeface="Consolas"/>
                <a:sym typeface="Consolas"/>
              </a:rPr>
              <a:t>   public static void main(String arg[])</a:t>
            </a:r>
            <a:endParaRPr/>
          </a:p>
          <a:p>
            <a:pPr indent="0" lvl="0" marL="0" rtl="0" algn="l">
              <a:lnSpc>
                <a:spcPct val="94000"/>
              </a:lnSpc>
              <a:spcBef>
                <a:spcPts val="1200"/>
              </a:spcBef>
              <a:spcAft>
                <a:spcPts val="0"/>
              </a:spcAft>
              <a:buClr>
                <a:schemeClr val="dk2"/>
              </a:buClr>
              <a:buSzPts val="1100"/>
              <a:buNone/>
            </a:pPr>
            <a:r>
              <a:rPr lang="en-IN" sz="1100">
                <a:latin typeface="Consolas"/>
                <a:ea typeface="Consolas"/>
                <a:cs typeface="Consolas"/>
                <a:sym typeface="Consolas"/>
              </a:rPr>
              <a:t>   {</a:t>
            </a:r>
            <a:endParaRPr/>
          </a:p>
          <a:p>
            <a:pPr indent="0" lvl="0" marL="0" rtl="0" algn="l">
              <a:lnSpc>
                <a:spcPct val="94000"/>
              </a:lnSpc>
              <a:spcBef>
                <a:spcPts val="1200"/>
              </a:spcBef>
              <a:spcAft>
                <a:spcPts val="0"/>
              </a:spcAft>
              <a:buClr>
                <a:schemeClr val="dk2"/>
              </a:buClr>
              <a:buSzPts val="1100"/>
              <a:buNone/>
            </a:pPr>
            <a:r>
              <a:rPr lang="en-IN" sz="1100">
                <a:latin typeface="Consolas"/>
                <a:ea typeface="Consolas"/>
                <a:cs typeface="Consolas"/>
                <a:sym typeface="Consolas"/>
              </a:rPr>
              <a:t>	MyInterface obj = new Demo();</a:t>
            </a:r>
            <a:endParaRPr/>
          </a:p>
          <a:p>
            <a:pPr indent="0" lvl="0" marL="0" rtl="0" algn="l">
              <a:lnSpc>
                <a:spcPct val="94000"/>
              </a:lnSpc>
              <a:spcBef>
                <a:spcPts val="1200"/>
              </a:spcBef>
              <a:spcAft>
                <a:spcPts val="0"/>
              </a:spcAft>
              <a:buClr>
                <a:schemeClr val="dk2"/>
              </a:buClr>
              <a:buSzPts val="1100"/>
              <a:buNone/>
            </a:pPr>
            <a:r>
              <a:rPr lang="en-IN" sz="1100">
                <a:latin typeface="Consolas"/>
                <a:ea typeface="Consolas"/>
                <a:cs typeface="Consolas"/>
                <a:sym typeface="Consolas"/>
              </a:rPr>
              <a:t>	obj.method1();</a:t>
            </a:r>
            <a:endParaRPr/>
          </a:p>
          <a:p>
            <a:pPr indent="0" lvl="0" marL="0" rtl="0" algn="l">
              <a:lnSpc>
                <a:spcPct val="94000"/>
              </a:lnSpc>
              <a:spcBef>
                <a:spcPts val="1200"/>
              </a:spcBef>
              <a:spcAft>
                <a:spcPts val="0"/>
              </a:spcAft>
              <a:buClr>
                <a:schemeClr val="dk2"/>
              </a:buClr>
              <a:buSzPts val="1100"/>
              <a:buNone/>
            </a:pPr>
            <a:r>
              <a:rPr lang="en-IN" sz="1100">
                <a:latin typeface="Consolas"/>
                <a:ea typeface="Consolas"/>
                <a:cs typeface="Consolas"/>
                <a:sym typeface="Consolas"/>
              </a:rPr>
              <a:t>   }</a:t>
            </a:r>
            <a:endParaRPr/>
          </a:p>
          <a:p>
            <a:pPr indent="0" lvl="0" marL="0" rtl="0" algn="l">
              <a:lnSpc>
                <a:spcPct val="94000"/>
              </a:lnSpc>
              <a:spcBef>
                <a:spcPts val="1200"/>
              </a:spcBef>
              <a:spcAft>
                <a:spcPts val="0"/>
              </a:spcAft>
              <a:buClr>
                <a:schemeClr val="dk2"/>
              </a:buClr>
              <a:buSzPts val="1100"/>
              <a:buNone/>
            </a:pPr>
            <a:r>
              <a:rPr lang="en-IN" sz="1100">
                <a:latin typeface="Consolas"/>
                <a:ea typeface="Consolas"/>
                <a:cs typeface="Consolas"/>
                <a:sym typeface="Consolas"/>
              </a:rPr>
              <a:t>}</a:t>
            </a:r>
            <a:endParaRPr/>
          </a:p>
          <a:p>
            <a:pPr indent="0" lvl="0" marL="0" rtl="0" algn="l">
              <a:lnSpc>
                <a:spcPct val="94000"/>
              </a:lnSpc>
              <a:spcBef>
                <a:spcPts val="1200"/>
              </a:spcBef>
              <a:spcAft>
                <a:spcPts val="0"/>
              </a:spcAft>
              <a:buClr>
                <a:schemeClr val="dk2"/>
              </a:buClr>
              <a:buSzPts val="1100"/>
              <a:buNone/>
            </a:pPr>
            <a:r>
              <a:rPr lang="en-IN" sz="1100">
                <a:latin typeface="Consolas"/>
                <a:ea typeface="Consolas"/>
                <a:cs typeface="Consolas"/>
                <a:sym typeface="Consolas"/>
              </a:rPr>
              <a:t>Output:</a:t>
            </a:r>
            <a:endParaRPr/>
          </a:p>
          <a:p>
            <a:pPr indent="0" lvl="0" marL="0" rtl="0" algn="l">
              <a:lnSpc>
                <a:spcPct val="94000"/>
              </a:lnSpc>
              <a:spcBef>
                <a:spcPts val="1200"/>
              </a:spcBef>
              <a:spcAft>
                <a:spcPts val="0"/>
              </a:spcAft>
              <a:buClr>
                <a:schemeClr val="dk2"/>
              </a:buClr>
              <a:buSzPts val="1100"/>
              <a:buNone/>
            </a:pPr>
            <a:r>
              <a:rPr lang="en-IN" sz="1100">
                <a:latin typeface="Consolas"/>
                <a:ea typeface="Consolas"/>
                <a:cs typeface="Consolas"/>
                <a:sym typeface="Consolas"/>
              </a:rPr>
              <a:t>implementation of method1</a:t>
            </a:r>
            <a:endParaRPr/>
          </a:p>
          <a:p>
            <a:pPr indent="0" lvl="0" marL="0" rtl="0" algn="l">
              <a:lnSpc>
                <a:spcPct val="94000"/>
              </a:lnSpc>
              <a:spcBef>
                <a:spcPts val="1200"/>
              </a:spcBef>
              <a:spcAft>
                <a:spcPts val="0"/>
              </a:spcAft>
              <a:buClr>
                <a:schemeClr val="dk2"/>
              </a:buClr>
              <a:buSzPts val="1100"/>
              <a:buNone/>
            </a:pPr>
            <a:r>
              <a:t/>
            </a:r>
            <a:endParaRPr sz="1100">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0" st="0"/>
                                            </p:txEl>
                                          </p:spTgt>
                                        </p:tgtEl>
                                        <p:attrNameLst>
                                          <p:attrName>style.visibility</p:attrName>
                                        </p:attrNameLst>
                                      </p:cBhvr>
                                      <p:to>
                                        <p:strVal val="visible"/>
                                      </p:to>
                                    </p:set>
                                    <p:animEffect filter="fade" transition="in">
                                      <p:cBhvr>
                                        <p:cTn dur="500"/>
                                        <p:tgtEl>
                                          <p:spTgt spid="11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1" st="1"/>
                                            </p:txEl>
                                          </p:spTgt>
                                        </p:tgtEl>
                                        <p:attrNameLst>
                                          <p:attrName>style.visibility</p:attrName>
                                        </p:attrNameLst>
                                      </p:cBhvr>
                                      <p:to>
                                        <p:strVal val="visible"/>
                                      </p:to>
                                    </p:set>
                                    <p:animEffect filter="fade" transition="in">
                                      <p:cBhvr>
                                        <p:cTn dur="500"/>
                                        <p:tgtEl>
                                          <p:spTgt spid="11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2" st="2"/>
                                            </p:txEl>
                                          </p:spTgt>
                                        </p:tgtEl>
                                        <p:attrNameLst>
                                          <p:attrName>style.visibility</p:attrName>
                                        </p:attrNameLst>
                                      </p:cBhvr>
                                      <p:to>
                                        <p:strVal val="visible"/>
                                      </p:to>
                                    </p:set>
                                    <p:animEffect filter="fade" transition="in">
                                      <p:cBhvr>
                                        <p:cTn dur="500"/>
                                        <p:tgtEl>
                                          <p:spTgt spid="11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3" st="3"/>
                                            </p:txEl>
                                          </p:spTgt>
                                        </p:tgtEl>
                                        <p:attrNameLst>
                                          <p:attrName>style.visibility</p:attrName>
                                        </p:attrNameLst>
                                      </p:cBhvr>
                                      <p:to>
                                        <p:strVal val="visible"/>
                                      </p:to>
                                    </p:set>
                                    <p:animEffect filter="fade" transition="in">
                                      <p:cBhvr>
                                        <p:cTn dur="500"/>
                                        <p:tgtEl>
                                          <p:spTgt spid="11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4" st="4"/>
                                            </p:txEl>
                                          </p:spTgt>
                                        </p:tgtEl>
                                        <p:attrNameLst>
                                          <p:attrName>style.visibility</p:attrName>
                                        </p:attrNameLst>
                                      </p:cBhvr>
                                      <p:to>
                                        <p:strVal val="visible"/>
                                      </p:to>
                                    </p:set>
                                    <p:animEffect filter="fade" transition="in">
                                      <p:cBhvr>
                                        <p:cTn dur="500"/>
                                        <p:tgtEl>
                                          <p:spTgt spid="11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5" st="5"/>
                                            </p:txEl>
                                          </p:spTgt>
                                        </p:tgtEl>
                                        <p:attrNameLst>
                                          <p:attrName>style.visibility</p:attrName>
                                        </p:attrNameLst>
                                      </p:cBhvr>
                                      <p:to>
                                        <p:strVal val="visible"/>
                                      </p:to>
                                    </p:set>
                                    <p:animEffect filter="fade" transition="in">
                                      <p:cBhvr>
                                        <p:cTn dur="500"/>
                                        <p:tgtEl>
                                          <p:spTgt spid="11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6" st="6"/>
                                            </p:txEl>
                                          </p:spTgt>
                                        </p:tgtEl>
                                        <p:attrNameLst>
                                          <p:attrName>style.visibility</p:attrName>
                                        </p:attrNameLst>
                                      </p:cBhvr>
                                      <p:to>
                                        <p:strVal val="visible"/>
                                      </p:to>
                                    </p:set>
                                    <p:animEffect filter="fade" transition="in">
                                      <p:cBhvr>
                                        <p:cTn dur="500"/>
                                        <p:tgtEl>
                                          <p:spTgt spid="11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7" st="7"/>
                                            </p:txEl>
                                          </p:spTgt>
                                        </p:tgtEl>
                                        <p:attrNameLst>
                                          <p:attrName>style.visibility</p:attrName>
                                        </p:attrNameLst>
                                      </p:cBhvr>
                                      <p:to>
                                        <p:strVal val="visible"/>
                                      </p:to>
                                    </p:set>
                                    <p:animEffect filter="fade" transition="in">
                                      <p:cBhvr>
                                        <p:cTn dur="500"/>
                                        <p:tgtEl>
                                          <p:spTgt spid="11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8" st="8"/>
                                            </p:txEl>
                                          </p:spTgt>
                                        </p:tgtEl>
                                        <p:attrNameLst>
                                          <p:attrName>style.visibility</p:attrName>
                                        </p:attrNameLst>
                                      </p:cBhvr>
                                      <p:to>
                                        <p:strVal val="visible"/>
                                      </p:to>
                                    </p:set>
                                    <p:animEffect filter="fade" transition="in">
                                      <p:cBhvr>
                                        <p:cTn dur="500"/>
                                        <p:tgtEl>
                                          <p:spTgt spid="11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9" st="9"/>
                                            </p:txEl>
                                          </p:spTgt>
                                        </p:tgtEl>
                                        <p:attrNameLst>
                                          <p:attrName>style.visibility</p:attrName>
                                        </p:attrNameLst>
                                      </p:cBhvr>
                                      <p:to>
                                        <p:strVal val="visible"/>
                                      </p:to>
                                    </p:set>
                                    <p:animEffect filter="fade" transition="in">
                                      <p:cBhvr>
                                        <p:cTn dur="500"/>
                                        <p:tgtEl>
                                          <p:spTgt spid="117">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10" st="10"/>
                                            </p:txEl>
                                          </p:spTgt>
                                        </p:tgtEl>
                                        <p:attrNameLst>
                                          <p:attrName>style.visibility</p:attrName>
                                        </p:attrNameLst>
                                      </p:cBhvr>
                                      <p:to>
                                        <p:strVal val="visible"/>
                                      </p:to>
                                    </p:set>
                                    <p:animEffect filter="fade" transition="in">
                                      <p:cBhvr>
                                        <p:cTn dur="500"/>
                                        <p:tgtEl>
                                          <p:spTgt spid="117">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11" st="11"/>
                                            </p:txEl>
                                          </p:spTgt>
                                        </p:tgtEl>
                                        <p:attrNameLst>
                                          <p:attrName>style.visibility</p:attrName>
                                        </p:attrNameLst>
                                      </p:cBhvr>
                                      <p:to>
                                        <p:strVal val="visible"/>
                                      </p:to>
                                    </p:set>
                                    <p:animEffect filter="fade" transition="in">
                                      <p:cBhvr>
                                        <p:cTn dur="500"/>
                                        <p:tgtEl>
                                          <p:spTgt spid="117">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12" st="12"/>
                                            </p:txEl>
                                          </p:spTgt>
                                        </p:tgtEl>
                                        <p:attrNameLst>
                                          <p:attrName>style.visibility</p:attrName>
                                        </p:attrNameLst>
                                      </p:cBhvr>
                                      <p:to>
                                        <p:strVal val="visible"/>
                                      </p:to>
                                    </p:set>
                                    <p:animEffect filter="fade" transition="in">
                                      <p:cBhvr>
                                        <p:cTn dur="500"/>
                                        <p:tgtEl>
                                          <p:spTgt spid="117">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13" st="13"/>
                                            </p:txEl>
                                          </p:spTgt>
                                        </p:tgtEl>
                                        <p:attrNameLst>
                                          <p:attrName>style.visibility</p:attrName>
                                        </p:attrNameLst>
                                      </p:cBhvr>
                                      <p:to>
                                        <p:strVal val="visible"/>
                                      </p:to>
                                    </p:set>
                                    <p:animEffect filter="fade" transition="in">
                                      <p:cBhvr>
                                        <p:cTn dur="500"/>
                                        <p:tgtEl>
                                          <p:spTgt spid="117">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14" st="14"/>
                                            </p:txEl>
                                          </p:spTgt>
                                        </p:tgtEl>
                                        <p:attrNameLst>
                                          <p:attrName>style.visibility</p:attrName>
                                        </p:attrNameLst>
                                      </p:cBhvr>
                                      <p:to>
                                        <p:strVal val="visible"/>
                                      </p:to>
                                    </p:set>
                                    <p:animEffect filter="fade" transition="in">
                                      <p:cBhvr>
                                        <p:cTn dur="500"/>
                                        <p:tgtEl>
                                          <p:spTgt spid="117">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15" st="15"/>
                                            </p:txEl>
                                          </p:spTgt>
                                        </p:tgtEl>
                                        <p:attrNameLst>
                                          <p:attrName>style.visibility</p:attrName>
                                        </p:attrNameLst>
                                      </p:cBhvr>
                                      <p:to>
                                        <p:strVal val="visible"/>
                                      </p:to>
                                    </p:set>
                                    <p:animEffect filter="fade" transition="in">
                                      <p:cBhvr>
                                        <p:cTn dur="500"/>
                                        <p:tgtEl>
                                          <p:spTgt spid="117">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16" st="16"/>
                                            </p:txEl>
                                          </p:spTgt>
                                        </p:tgtEl>
                                        <p:attrNameLst>
                                          <p:attrName>style.visibility</p:attrName>
                                        </p:attrNameLst>
                                      </p:cBhvr>
                                      <p:to>
                                        <p:strVal val="visible"/>
                                      </p:to>
                                    </p:set>
                                    <p:animEffect filter="fade" transition="in">
                                      <p:cBhvr>
                                        <p:cTn dur="500"/>
                                        <p:tgtEl>
                                          <p:spTgt spid="117">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17" st="17"/>
                                            </p:txEl>
                                          </p:spTgt>
                                        </p:tgtEl>
                                        <p:attrNameLst>
                                          <p:attrName>style.visibility</p:attrName>
                                        </p:attrNameLst>
                                      </p:cBhvr>
                                      <p:to>
                                        <p:strVal val="visible"/>
                                      </p:to>
                                    </p:set>
                                    <p:animEffect filter="fade" transition="in">
                                      <p:cBhvr>
                                        <p:cTn dur="500"/>
                                        <p:tgtEl>
                                          <p:spTgt spid="117">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18" st="18"/>
                                            </p:txEl>
                                          </p:spTgt>
                                        </p:tgtEl>
                                        <p:attrNameLst>
                                          <p:attrName>style.visibility</p:attrName>
                                        </p:attrNameLst>
                                      </p:cBhvr>
                                      <p:to>
                                        <p:strVal val="visible"/>
                                      </p:to>
                                    </p:set>
                                    <p:animEffect filter="fade" transition="in">
                                      <p:cBhvr>
                                        <p:cTn dur="500"/>
                                        <p:tgtEl>
                                          <p:spTgt spid="117">
                                            <p:txEl>
                                              <p:pRg end="18" st="1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19" st="19"/>
                                            </p:txEl>
                                          </p:spTgt>
                                        </p:tgtEl>
                                        <p:attrNameLst>
                                          <p:attrName>style.visibility</p:attrName>
                                        </p:attrNameLst>
                                      </p:cBhvr>
                                      <p:to>
                                        <p:strVal val="visible"/>
                                      </p:to>
                                    </p:set>
                                    <p:animEffect filter="fade" transition="in">
                                      <p:cBhvr>
                                        <p:cTn dur="500"/>
                                        <p:tgtEl>
                                          <p:spTgt spid="117">
                                            <p:txEl>
                                              <p:pRg end="19" st="1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20" st="20"/>
                                            </p:txEl>
                                          </p:spTgt>
                                        </p:tgtEl>
                                        <p:attrNameLst>
                                          <p:attrName>style.visibility</p:attrName>
                                        </p:attrNameLst>
                                      </p:cBhvr>
                                      <p:to>
                                        <p:strVal val="visible"/>
                                      </p:to>
                                    </p:set>
                                    <p:animEffect filter="fade" transition="in">
                                      <p:cBhvr>
                                        <p:cTn dur="500"/>
                                        <p:tgtEl>
                                          <p:spTgt spid="117">
                                            <p:txEl>
                                              <p:pRg end="20" st="2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21" st="21"/>
                                            </p:txEl>
                                          </p:spTgt>
                                        </p:tgtEl>
                                        <p:attrNameLst>
                                          <p:attrName>style.visibility</p:attrName>
                                        </p:attrNameLst>
                                      </p:cBhvr>
                                      <p:to>
                                        <p:strVal val="visible"/>
                                      </p:to>
                                    </p:set>
                                    <p:animEffect filter="fade" transition="in">
                                      <p:cBhvr>
                                        <p:cTn dur="500"/>
                                        <p:tgtEl>
                                          <p:spTgt spid="117">
                                            <p:txEl>
                                              <p:pRg end="21" st="2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1371600" y="99872"/>
            <a:ext cx="9601200" cy="1485900"/>
          </a:xfrm>
          <a:prstGeom prst="rect">
            <a:avLst/>
          </a:prstGeom>
          <a:noFill/>
          <a:ln>
            <a:noFill/>
          </a:ln>
        </p:spPr>
        <p:txBody>
          <a:bodyPr anchorCtr="0" anchor="t" bIns="45700" lIns="91425" spcFirstLastPara="1" rIns="91425" wrap="square" tIns="45700">
            <a:normAutofit/>
          </a:bodyPr>
          <a:lstStyle/>
          <a:p>
            <a:pPr indent="0" lvl="0" marL="0" rtl="0" algn="ctr">
              <a:lnSpc>
                <a:spcPct val="89000"/>
              </a:lnSpc>
              <a:spcBef>
                <a:spcPts val="0"/>
              </a:spcBef>
              <a:spcAft>
                <a:spcPts val="0"/>
              </a:spcAft>
              <a:buClr>
                <a:srgbClr val="444542"/>
              </a:buClr>
              <a:buSzPts val="3200"/>
              <a:buFont typeface="Calibri"/>
              <a:buNone/>
            </a:pPr>
            <a:r>
              <a:rPr b="1" i="0" lang="en-IN" sz="3200">
                <a:solidFill>
                  <a:srgbClr val="444542"/>
                </a:solidFill>
                <a:latin typeface="Calibri"/>
                <a:ea typeface="Calibri"/>
                <a:cs typeface="Calibri"/>
                <a:sym typeface="Calibri"/>
              </a:rPr>
              <a:t>INTERFACE AND INHERITANCE</a:t>
            </a:r>
            <a:br>
              <a:rPr b="1" i="0" lang="en-IN" sz="3200">
                <a:solidFill>
                  <a:srgbClr val="444542"/>
                </a:solidFill>
                <a:latin typeface="Calibri"/>
                <a:ea typeface="Calibri"/>
                <a:cs typeface="Calibri"/>
                <a:sym typeface="Calibri"/>
              </a:rPr>
            </a:br>
            <a:endParaRPr sz="3200">
              <a:latin typeface="Calibri"/>
              <a:ea typeface="Calibri"/>
              <a:cs typeface="Calibri"/>
              <a:sym typeface="Calibri"/>
            </a:endParaRPr>
          </a:p>
        </p:txBody>
      </p:sp>
      <p:sp>
        <p:nvSpPr>
          <p:cNvPr id="123" name="Google Shape;123;p18"/>
          <p:cNvSpPr txBox="1"/>
          <p:nvPr>
            <p:ph idx="1" type="body"/>
          </p:nvPr>
        </p:nvSpPr>
        <p:spPr>
          <a:xfrm>
            <a:off x="833120" y="629920"/>
            <a:ext cx="11064240" cy="6128207"/>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lnSpc>
                <a:spcPct val="94000"/>
              </a:lnSpc>
              <a:spcBef>
                <a:spcPts val="0"/>
              </a:spcBef>
              <a:spcAft>
                <a:spcPts val="0"/>
              </a:spcAft>
              <a:buClr>
                <a:schemeClr val="dk2"/>
              </a:buClr>
              <a:buSzPct val="100000"/>
              <a:buNone/>
            </a:pPr>
            <a:r>
              <a:rPr lang="en-IN" sz="2600"/>
              <a:t>An interface can not implement another interface. It has to extend the other interface</a:t>
            </a:r>
            <a:r>
              <a:rPr lang="en-IN"/>
              <a:t>. </a:t>
            </a:r>
            <a:endParaRPr/>
          </a:p>
          <a:p>
            <a:pPr indent="0" lvl="0" marL="0" rtl="0" algn="l">
              <a:lnSpc>
                <a:spcPct val="94000"/>
              </a:lnSpc>
              <a:spcBef>
                <a:spcPts val="1200"/>
              </a:spcBef>
              <a:spcAft>
                <a:spcPts val="0"/>
              </a:spcAft>
              <a:buClr>
                <a:schemeClr val="dk2"/>
              </a:buClr>
              <a:buSzPct val="100000"/>
              <a:buNone/>
            </a:pPr>
            <a:r>
              <a:rPr lang="en-IN">
                <a:latin typeface="Consolas"/>
                <a:ea typeface="Consolas"/>
                <a:cs typeface="Consolas"/>
                <a:sym typeface="Consolas"/>
              </a:rPr>
              <a:t>interface Inf1{</a:t>
            </a:r>
            <a:endParaRPr/>
          </a:p>
          <a:p>
            <a:pPr indent="0" lvl="0" marL="0" rtl="0" algn="l">
              <a:lnSpc>
                <a:spcPct val="94000"/>
              </a:lnSpc>
              <a:spcBef>
                <a:spcPts val="1200"/>
              </a:spcBef>
              <a:spcAft>
                <a:spcPts val="0"/>
              </a:spcAft>
              <a:buClr>
                <a:schemeClr val="dk2"/>
              </a:buClr>
              <a:buSzPct val="100000"/>
              <a:buNone/>
            </a:pPr>
            <a:r>
              <a:rPr lang="en-IN">
                <a:latin typeface="Consolas"/>
                <a:ea typeface="Consolas"/>
                <a:cs typeface="Consolas"/>
                <a:sym typeface="Consolas"/>
              </a:rPr>
              <a:t>   public void method1();</a:t>
            </a:r>
            <a:endParaRPr/>
          </a:p>
          <a:p>
            <a:pPr indent="0" lvl="0" marL="0" rtl="0" algn="l">
              <a:lnSpc>
                <a:spcPct val="94000"/>
              </a:lnSpc>
              <a:spcBef>
                <a:spcPts val="1200"/>
              </a:spcBef>
              <a:spcAft>
                <a:spcPts val="0"/>
              </a:spcAft>
              <a:buClr>
                <a:schemeClr val="dk2"/>
              </a:buClr>
              <a:buSzPct val="100000"/>
              <a:buNone/>
            </a:pPr>
            <a:r>
              <a:rPr lang="en-IN">
                <a:latin typeface="Consolas"/>
                <a:ea typeface="Consolas"/>
                <a:cs typeface="Consolas"/>
                <a:sym typeface="Consolas"/>
              </a:rPr>
              <a:t>}</a:t>
            </a:r>
            <a:endParaRPr/>
          </a:p>
          <a:p>
            <a:pPr indent="0" lvl="0" marL="0" rtl="0" algn="l">
              <a:lnSpc>
                <a:spcPct val="94000"/>
              </a:lnSpc>
              <a:spcBef>
                <a:spcPts val="1200"/>
              </a:spcBef>
              <a:spcAft>
                <a:spcPts val="0"/>
              </a:spcAft>
              <a:buClr>
                <a:schemeClr val="dk2"/>
              </a:buClr>
              <a:buSzPct val="100000"/>
              <a:buNone/>
            </a:pPr>
            <a:r>
              <a:rPr lang="en-IN">
                <a:latin typeface="Consolas"/>
                <a:ea typeface="Consolas"/>
                <a:cs typeface="Consolas"/>
                <a:sym typeface="Consolas"/>
              </a:rPr>
              <a:t>interface Inf2 extends Inf1 {</a:t>
            </a:r>
            <a:endParaRPr/>
          </a:p>
          <a:p>
            <a:pPr indent="0" lvl="0" marL="0" rtl="0" algn="l">
              <a:lnSpc>
                <a:spcPct val="94000"/>
              </a:lnSpc>
              <a:spcBef>
                <a:spcPts val="1200"/>
              </a:spcBef>
              <a:spcAft>
                <a:spcPts val="0"/>
              </a:spcAft>
              <a:buClr>
                <a:schemeClr val="dk2"/>
              </a:buClr>
              <a:buSzPct val="100000"/>
              <a:buNone/>
            </a:pPr>
            <a:r>
              <a:rPr lang="en-IN">
                <a:latin typeface="Consolas"/>
                <a:ea typeface="Consolas"/>
                <a:cs typeface="Consolas"/>
                <a:sym typeface="Consolas"/>
              </a:rPr>
              <a:t>   public void method2();</a:t>
            </a:r>
            <a:endParaRPr/>
          </a:p>
          <a:p>
            <a:pPr indent="0" lvl="0" marL="0" rtl="0" algn="l">
              <a:lnSpc>
                <a:spcPct val="94000"/>
              </a:lnSpc>
              <a:spcBef>
                <a:spcPts val="1200"/>
              </a:spcBef>
              <a:spcAft>
                <a:spcPts val="0"/>
              </a:spcAft>
              <a:buClr>
                <a:schemeClr val="dk2"/>
              </a:buClr>
              <a:buSzPct val="100000"/>
              <a:buNone/>
            </a:pPr>
            <a:r>
              <a:rPr lang="en-IN">
                <a:latin typeface="Consolas"/>
                <a:ea typeface="Consolas"/>
                <a:cs typeface="Consolas"/>
                <a:sym typeface="Consolas"/>
              </a:rPr>
              <a:t>}</a:t>
            </a:r>
            <a:endParaRPr/>
          </a:p>
          <a:p>
            <a:pPr indent="0" lvl="0" marL="0" rtl="0" algn="l">
              <a:lnSpc>
                <a:spcPct val="94000"/>
              </a:lnSpc>
              <a:spcBef>
                <a:spcPts val="1200"/>
              </a:spcBef>
              <a:spcAft>
                <a:spcPts val="0"/>
              </a:spcAft>
              <a:buClr>
                <a:schemeClr val="dk2"/>
              </a:buClr>
              <a:buSzPct val="100000"/>
              <a:buNone/>
            </a:pPr>
            <a:r>
              <a:rPr lang="en-IN">
                <a:latin typeface="Consolas"/>
                <a:ea typeface="Consolas"/>
                <a:cs typeface="Consolas"/>
                <a:sym typeface="Consolas"/>
              </a:rPr>
              <a:t>public class Demo implements Inf2{</a:t>
            </a:r>
            <a:endParaRPr/>
          </a:p>
          <a:p>
            <a:pPr indent="0" lvl="0" marL="0" rtl="0" algn="l">
              <a:lnSpc>
                <a:spcPct val="94000"/>
              </a:lnSpc>
              <a:spcBef>
                <a:spcPts val="1200"/>
              </a:spcBef>
              <a:spcAft>
                <a:spcPts val="0"/>
              </a:spcAft>
              <a:buClr>
                <a:srgbClr val="FF0000"/>
              </a:buClr>
              <a:buSzPct val="100000"/>
              <a:buNone/>
            </a:pPr>
            <a:r>
              <a:rPr lang="en-IN">
                <a:solidFill>
                  <a:srgbClr val="FF0000"/>
                </a:solidFill>
                <a:latin typeface="Consolas"/>
                <a:ea typeface="Consolas"/>
                <a:cs typeface="Consolas"/>
                <a:sym typeface="Consolas"/>
              </a:rPr>
              <a:t>/* Even though this class is only implementing the interface Inf2, it has to implement all the methods of Inf1 as well because the interface Inf2 extends Inf1*/</a:t>
            </a:r>
            <a:endParaRPr/>
          </a:p>
          <a:p>
            <a:pPr indent="0" lvl="0" marL="0" rtl="0" algn="l">
              <a:lnSpc>
                <a:spcPct val="94000"/>
              </a:lnSpc>
              <a:spcBef>
                <a:spcPts val="1200"/>
              </a:spcBef>
              <a:spcAft>
                <a:spcPts val="0"/>
              </a:spcAft>
              <a:buClr>
                <a:schemeClr val="dk2"/>
              </a:buClr>
              <a:buSzPct val="100000"/>
              <a:buNone/>
            </a:pPr>
            <a:r>
              <a:rPr lang="en-IN">
                <a:latin typeface="Consolas"/>
                <a:ea typeface="Consolas"/>
                <a:cs typeface="Consolas"/>
                <a:sym typeface="Consolas"/>
              </a:rPr>
              <a:t>    public void method1(){</a:t>
            </a:r>
            <a:endParaRPr/>
          </a:p>
          <a:p>
            <a:pPr indent="0" lvl="0" marL="0" rtl="0" algn="l">
              <a:lnSpc>
                <a:spcPct val="94000"/>
              </a:lnSpc>
              <a:spcBef>
                <a:spcPts val="1200"/>
              </a:spcBef>
              <a:spcAft>
                <a:spcPts val="0"/>
              </a:spcAft>
              <a:buClr>
                <a:schemeClr val="dk2"/>
              </a:buClr>
              <a:buSzPct val="100000"/>
              <a:buNone/>
            </a:pPr>
            <a:r>
              <a:rPr lang="en-IN">
                <a:latin typeface="Consolas"/>
                <a:ea typeface="Consolas"/>
                <a:cs typeface="Consolas"/>
                <a:sym typeface="Consolas"/>
              </a:rPr>
              <a:t>	System.out.println("method1");</a:t>
            </a:r>
            <a:endParaRPr/>
          </a:p>
          <a:p>
            <a:pPr indent="0" lvl="0" marL="0" rtl="0" algn="l">
              <a:lnSpc>
                <a:spcPct val="94000"/>
              </a:lnSpc>
              <a:spcBef>
                <a:spcPts val="1200"/>
              </a:spcBef>
              <a:spcAft>
                <a:spcPts val="0"/>
              </a:spcAft>
              <a:buClr>
                <a:schemeClr val="dk2"/>
              </a:buClr>
              <a:buSzPct val="100000"/>
              <a:buNone/>
            </a:pPr>
            <a:r>
              <a:rPr lang="en-IN">
                <a:latin typeface="Consolas"/>
                <a:ea typeface="Consolas"/>
                <a:cs typeface="Consolas"/>
                <a:sym typeface="Consolas"/>
              </a:rPr>
              <a:t>    }</a:t>
            </a:r>
            <a:endParaRPr/>
          </a:p>
          <a:p>
            <a:pPr indent="0" lvl="0" marL="0" rtl="0" algn="l">
              <a:lnSpc>
                <a:spcPct val="94000"/>
              </a:lnSpc>
              <a:spcBef>
                <a:spcPts val="1200"/>
              </a:spcBef>
              <a:spcAft>
                <a:spcPts val="0"/>
              </a:spcAft>
              <a:buClr>
                <a:schemeClr val="dk2"/>
              </a:buClr>
              <a:buSzPct val="100000"/>
              <a:buNone/>
            </a:pPr>
            <a:r>
              <a:rPr lang="en-IN">
                <a:latin typeface="Consolas"/>
                <a:ea typeface="Consolas"/>
                <a:cs typeface="Consolas"/>
                <a:sym typeface="Consolas"/>
              </a:rPr>
              <a:t>    public void method2(){</a:t>
            </a:r>
            <a:endParaRPr/>
          </a:p>
          <a:p>
            <a:pPr indent="0" lvl="0" marL="0" rtl="0" algn="l">
              <a:lnSpc>
                <a:spcPct val="94000"/>
              </a:lnSpc>
              <a:spcBef>
                <a:spcPts val="1200"/>
              </a:spcBef>
              <a:spcAft>
                <a:spcPts val="0"/>
              </a:spcAft>
              <a:buClr>
                <a:schemeClr val="dk2"/>
              </a:buClr>
              <a:buSzPct val="100000"/>
              <a:buNone/>
            </a:pPr>
            <a:r>
              <a:rPr lang="en-IN">
                <a:latin typeface="Consolas"/>
                <a:ea typeface="Consolas"/>
                <a:cs typeface="Consolas"/>
                <a:sym typeface="Consolas"/>
              </a:rPr>
              <a:t>	System.out.println("method2");</a:t>
            </a:r>
            <a:endParaRPr/>
          </a:p>
          <a:p>
            <a:pPr indent="0" lvl="0" marL="0" rtl="0" algn="l">
              <a:lnSpc>
                <a:spcPct val="94000"/>
              </a:lnSpc>
              <a:spcBef>
                <a:spcPts val="1200"/>
              </a:spcBef>
              <a:spcAft>
                <a:spcPts val="0"/>
              </a:spcAft>
              <a:buClr>
                <a:schemeClr val="dk2"/>
              </a:buClr>
              <a:buSzPct val="100000"/>
              <a:buNone/>
            </a:pPr>
            <a:r>
              <a:rPr lang="en-IN">
                <a:latin typeface="Consolas"/>
                <a:ea typeface="Consolas"/>
                <a:cs typeface="Consolas"/>
                <a:sym typeface="Consolas"/>
              </a:rPr>
              <a:t>    }</a:t>
            </a:r>
            <a:endParaRPr/>
          </a:p>
          <a:p>
            <a:pPr indent="0" lvl="0" marL="0" rtl="0" algn="l">
              <a:lnSpc>
                <a:spcPct val="94000"/>
              </a:lnSpc>
              <a:spcBef>
                <a:spcPts val="1200"/>
              </a:spcBef>
              <a:spcAft>
                <a:spcPts val="0"/>
              </a:spcAft>
              <a:buClr>
                <a:schemeClr val="dk2"/>
              </a:buClr>
              <a:buSzPct val="100000"/>
              <a:buNone/>
            </a:pPr>
            <a:r>
              <a:rPr lang="en-IN">
                <a:latin typeface="Consolas"/>
                <a:ea typeface="Consolas"/>
                <a:cs typeface="Consolas"/>
                <a:sym typeface="Consolas"/>
              </a:rPr>
              <a:t>    public static void main(String args[]){</a:t>
            </a:r>
            <a:endParaRPr/>
          </a:p>
          <a:p>
            <a:pPr indent="0" lvl="0" marL="0" rtl="0" algn="l">
              <a:lnSpc>
                <a:spcPct val="94000"/>
              </a:lnSpc>
              <a:spcBef>
                <a:spcPts val="1200"/>
              </a:spcBef>
              <a:spcAft>
                <a:spcPts val="0"/>
              </a:spcAft>
              <a:buClr>
                <a:schemeClr val="dk2"/>
              </a:buClr>
              <a:buSzPct val="100000"/>
              <a:buNone/>
            </a:pPr>
            <a:r>
              <a:rPr lang="en-IN">
                <a:latin typeface="Consolas"/>
                <a:ea typeface="Consolas"/>
                <a:cs typeface="Consolas"/>
                <a:sym typeface="Consolas"/>
              </a:rPr>
              <a:t>	Inf2 obj = new Demo();</a:t>
            </a:r>
            <a:endParaRPr/>
          </a:p>
          <a:p>
            <a:pPr indent="0" lvl="0" marL="0" rtl="0" algn="l">
              <a:lnSpc>
                <a:spcPct val="94000"/>
              </a:lnSpc>
              <a:spcBef>
                <a:spcPts val="1200"/>
              </a:spcBef>
              <a:spcAft>
                <a:spcPts val="0"/>
              </a:spcAft>
              <a:buClr>
                <a:schemeClr val="dk2"/>
              </a:buClr>
              <a:buSzPct val="100000"/>
              <a:buNone/>
            </a:pPr>
            <a:r>
              <a:rPr lang="en-IN">
                <a:latin typeface="Consolas"/>
                <a:ea typeface="Consolas"/>
                <a:cs typeface="Consolas"/>
                <a:sym typeface="Consolas"/>
              </a:rPr>
              <a:t>	obj.method2();</a:t>
            </a:r>
            <a:endParaRPr/>
          </a:p>
          <a:p>
            <a:pPr indent="0" lvl="0" marL="0" rtl="0" algn="l">
              <a:lnSpc>
                <a:spcPct val="94000"/>
              </a:lnSpc>
              <a:spcBef>
                <a:spcPts val="1200"/>
              </a:spcBef>
              <a:spcAft>
                <a:spcPts val="0"/>
              </a:spcAft>
              <a:buClr>
                <a:schemeClr val="dk2"/>
              </a:buClr>
              <a:buSzPct val="100000"/>
              <a:buNone/>
            </a:pPr>
            <a:r>
              <a:rPr lang="en-IN">
                <a:latin typeface="Consolas"/>
                <a:ea typeface="Consolas"/>
                <a:cs typeface="Consolas"/>
                <a:sym typeface="Consolas"/>
              </a:rPr>
              <a:t>    }</a:t>
            </a:r>
            <a:endParaRPr/>
          </a:p>
          <a:p>
            <a:pPr indent="0" lvl="0" marL="0" rtl="0" algn="l">
              <a:lnSpc>
                <a:spcPct val="94000"/>
              </a:lnSpc>
              <a:spcBef>
                <a:spcPts val="1200"/>
              </a:spcBef>
              <a:spcAft>
                <a:spcPts val="0"/>
              </a:spcAft>
              <a:buClr>
                <a:schemeClr val="dk2"/>
              </a:buClr>
              <a:buSzPct val="100000"/>
              <a:buNone/>
            </a:pPr>
            <a:r>
              <a:rPr lang="en-IN">
                <a:latin typeface="Consolas"/>
                <a:ea typeface="Consolas"/>
                <a:cs typeface="Consolas"/>
                <a:sym typeface="Consolas"/>
              </a:rPr>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t/>
            </a:r>
            <a:endParaRPr/>
          </a:p>
        </p:txBody>
      </p:sp>
      <p:pic>
        <p:nvPicPr>
          <p:cNvPr id="129" name="Google Shape;129;p19"/>
          <p:cNvPicPr preferRelativeResize="0"/>
          <p:nvPr>
            <p:ph idx="1" type="body"/>
          </p:nvPr>
        </p:nvPicPr>
        <p:blipFill rotWithShape="1">
          <a:blip r:embed="rId3">
            <a:alphaModFix/>
          </a:blip>
          <a:srcRect b="0" l="0" r="0" t="0"/>
          <a:stretch/>
        </p:blipFill>
        <p:spPr>
          <a:xfrm rot="-5400000">
            <a:off x="2718594" y="-1119984"/>
            <a:ext cx="6781123" cy="904149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p:nvPr/>
        </p:nvSpPr>
        <p:spPr>
          <a:xfrm>
            <a:off x="5039360" y="995680"/>
            <a:ext cx="2164080" cy="1209040"/>
          </a:xfrm>
          <a:prstGeom prst="rect">
            <a:avLst/>
          </a:prstGeom>
          <a:solidFill>
            <a:schemeClr val="accent1"/>
          </a:solidFill>
          <a:ln cap="flat" cmpd="sng" w="3492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N" sz="1800" u="none" cap="none" strike="noStrike">
                <a:solidFill>
                  <a:schemeClr val="lt1"/>
                </a:solidFill>
                <a:latin typeface="Libre Franklin"/>
                <a:ea typeface="Libre Franklin"/>
                <a:cs typeface="Libre Franklin"/>
                <a:sym typeface="Libre Franklin"/>
              </a:rPr>
              <a:t>Area</a:t>
            </a:r>
            <a:endParaRPr/>
          </a:p>
        </p:txBody>
      </p:sp>
      <p:sp>
        <p:nvSpPr>
          <p:cNvPr id="135" name="Google Shape;135;p20"/>
          <p:cNvSpPr/>
          <p:nvPr/>
        </p:nvSpPr>
        <p:spPr>
          <a:xfrm>
            <a:off x="7233920" y="3810000"/>
            <a:ext cx="2164080" cy="1209040"/>
          </a:xfrm>
          <a:prstGeom prst="rect">
            <a:avLst/>
          </a:prstGeom>
          <a:solidFill>
            <a:schemeClr val="accent1"/>
          </a:solidFill>
          <a:ln cap="flat" cmpd="sng" w="3492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N" sz="1800" u="none" cap="none" strike="noStrike">
                <a:solidFill>
                  <a:schemeClr val="lt1"/>
                </a:solidFill>
                <a:latin typeface="Libre Franklin"/>
                <a:ea typeface="Libre Franklin"/>
                <a:cs typeface="Libre Franklin"/>
                <a:sym typeface="Libre Franklin"/>
              </a:rPr>
              <a:t>Circle</a:t>
            </a:r>
            <a:endParaRPr/>
          </a:p>
        </p:txBody>
      </p:sp>
      <p:sp>
        <p:nvSpPr>
          <p:cNvPr id="136" name="Google Shape;136;p20"/>
          <p:cNvSpPr/>
          <p:nvPr/>
        </p:nvSpPr>
        <p:spPr>
          <a:xfrm>
            <a:off x="3281680" y="3779520"/>
            <a:ext cx="2164080" cy="1209040"/>
          </a:xfrm>
          <a:prstGeom prst="rect">
            <a:avLst/>
          </a:prstGeom>
          <a:solidFill>
            <a:schemeClr val="accent1"/>
          </a:solidFill>
          <a:ln cap="flat" cmpd="sng" w="3492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N" sz="1800" u="none" cap="none" strike="noStrike">
                <a:solidFill>
                  <a:schemeClr val="lt1"/>
                </a:solidFill>
                <a:latin typeface="Libre Franklin"/>
                <a:ea typeface="Libre Franklin"/>
                <a:cs typeface="Libre Franklin"/>
                <a:sym typeface="Libre Franklin"/>
              </a:rPr>
              <a:t>Rectangle </a:t>
            </a:r>
            <a:endParaRPr/>
          </a:p>
        </p:txBody>
      </p:sp>
      <p:sp>
        <p:nvSpPr>
          <p:cNvPr id="137" name="Google Shape;137;p20"/>
          <p:cNvSpPr txBox="1"/>
          <p:nvPr/>
        </p:nvSpPr>
        <p:spPr>
          <a:xfrm>
            <a:off x="3545840" y="2733040"/>
            <a:ext cx="143256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1800" u="none" cap="none" strike="noStrike">
                <a:solidFill>
                  <a:schemeClr val="dk1"/>
                </a:solidFill>
                <a:latin typeface="Libre Franklin"/>
                <a:ea typeface="Libre Franklin"/>
                <a:cs typeface="Libre Franklin"/>
                <a:sym typeface="Libre Franklin"/>
              </a:rPr>
              <a:t>Implements</a:t>
            </a:r>
            <a:endParaRPr/>
          </a:p>
        </p:txBody>
      </p:sp>
      <p:cxnSp>
        <p:nvCxnSpPr>
          <p:cNvPr id="138" name="Google Shape;138;p20"/>
          <p:cNvCxnSpPr/>
          <p:nvPr/>
        </p:nvCxnSpPr>
        <p:spPr>
          <a:xfrm flipH="1">
            <a:off x="4124960" y="2204720"/>
            <a:ext cx="1737360" cy="1513840"/>
          </a:xfrm>
          <a:prstGeom prst="straightConnector1">
            <a:avLst/>
          </a:prstGeom>
          <a:noFill/>
          <a:ln cap="flat" cmpd="sng" w="9525">
            <a:solidFill>
              <a:schemeClr val="accent1"/>
            </a:solidFill>
            <a:prstDash val="solid"/>
            <a:round/>
            <a:headEnd len="sm" w="sm" type="none"/>
            <a:tailEnd len="med" w="med" type="triangle"/>
          </a:ln>
        </p:spPr>
      </p:cxnSp>
      <p:cxnSp>
        <p:nvCxnSpPr>
          <p:cNvPr id="139" name="Google Shape;139;p20"/>
          <p:cNvCxnSpPr/>
          <p:nvPr/>
        </p:nvCxnSpPr>
        <p:spPr>
          <a:xfrm>
            <a:off x="6543040" y="2204720"/>
            <a:ext cx="1859280" cy="1513840"/>
          </a:xfrm>
          <a:prstGeom prst="straightConnector1">
            <a:avLst/>
          </a:prstGeom>
          <a:noFill/>
          <a:ln cap="flat" cmpd="sng" w="9525">
            <a:solidFill>
              <a:schemeClr val="accent1"/>
            </a:solidFill>
            <a:prstDash val="solid"/>
            <a:round/>
            <a:headEnd len="sm" w="sm" type="none"/>
            <a:tailEnd len="med" w="med" type="triangle"/>
          </a:ln>
        </p:spPr>
      </p:cxnSp>
      <p:sp>
        <p:nvSpPr>
          <p:cNvPr id="140" name="Google Shape;140;p20"/>
          <p:cNvSpPr txBox="1"/>
          <p:nvPr/>
        </p:nvSpPr>
        <p:spPr>
          <a:xfrm>
            <a:off x="4003040" y="1595120"/>
            <a:ext cx="11480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Libre Franklin"/>
                <a:ea typeface="Libre Franklin"/>
                <a:cs typeface="Libre Franklin"/>
                <a:sym typeface="Libre Franklin"/>
              </a:rPr>
              <a:t>Interface</a:t>
            </a:r>
            <a:endParaRPr/>
          </a:p>
        </p:txBody>
      </p:sp>
      <p:sp>
        <p:nvSpPr>
          <p:cNvPr id="141" name="Google Shape;141;p20"/>
          <p:cNvSpPr txBox="1"/>
          <p:nvPr/>
        </p:nvSpPr>
        <p:spPr>
          <a:xfrm>
            <a:off x="7528560" y="2763520"/>
            <a:ext cx="15544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Libre Franklin"/>
                <a:ea typeface="Libre Franklin"/>
                <a:cs typeface="Libre Franklin"/>
                <a:sym typeface="Libre Franklin"/>
              </a:rPr>
              <a:t>Implements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ph idx="1" type="body"/>
          </p:nvPr>
        </p:nvSpPr>
        <p:spPr>
          <a:xfrm>
            <a:off x="711200" y="40640"/>
            <a:ext cx="5171440" cy="6543040"/>
          </a:xfrm>
          <a:prstGeom prst="rect">
            <a:avLst/>
          </a:prstGeom>
          <a:noFill/>
          <a:ln>
            <a:noFill/>
          </a:ln>
        </p:spPr>
        <p:txBody>
          <a:bodyPr anchorCtr="0" anchor="t" bIns="45700" lIns="91425" spcFirstLastPara="1" rIns="91425" wrap="square" tIns="45700">
            <a:noAutofit/>
          </a:bodyPr>
          <a:lstStyle/>
          <a:p>
            <a:pPr indent="0" lvl="0" marL="0" rtl="0" algn="l">
              <a:lnSpc>
                <a:spcPct val="94000"/>
              </a:lnSpc>
              <a:spcBef>
                <a:spcPts val="0"/>
              </a:spcBef>
              <a:spcAft>
                <a:spcPts val="0"/>
              </a:spcAft>
              <a:buClr>
                <a:schemeClr val="dk2"/>
              </a:buClr>
              <a:buSzPts val="1400"/>
              <a:buNone/>
            </a:pPr>
            <a:r>
              <a:rPr lang="en-IN" sz="1400">
                <a:latin typeface="Consolas"/>
                <a:ea typeface="Consolas"/>
                <a:cs typeface="Consolas"/>
                <a:sym typeface="Consolas"/>
              </a:rPr>
              <a:t>interface Area</a:t>
            </a:r>
            <a:endParaRPr/>
          </a:p>
          <a:p>
            <a:pPr indent="0" lvl="0" marL="0" rtl="0" algn="l">
              <a:lnSpc>
                <a:spcPct val="94000"/>
              </a:lnSpc>
              <a:spcBef>
                <a:spcPts val="1200"/>
              </a:spcBef>
              <a:spcAft>
                <a:spcPts val="0"/>
              </a:spcAft>
              <a:buClr>
                <a:schemeClr val="dk2"/>
              </a:buClr>
              <a:buSzPts val="1400"/>
              <a:buNone/>
            </a:pPr>
            <a:r>
              <a:rPr lang="en-IN" sz="1400">
                <a:latin typeface="Consolas"/>
                <a:ea typeface="Consolas"/>
                <a:cs typeface="Consolas"/>
                <a:sym typeface="Consolas"/>
              </a:rPr>
              <a:t>{</a:t>
            </a:r>
            <a:endParaRPr/>
          </a:p>
          <a:p>
            <a:pPr indent="0" lvl="0" marL="0" rtl="0" algn="l">
              <a:lnSpc>
                <a:spcPct val="94000"/>
              </a:lnSpc>
              <a:spcBef>
                <a:spcPts val="1200"/>
              </a:spcBef>
              <a:spcAft>
                <a:spcPts val="0"/>
              </a:spcAft>
              <a:buClr>
                <a:schemeClr val="dk2"/>
              </a:buClr>
              <a:buSzPts val="1400"/>
              <a:buNone/>
            </a:pPr>
            <a:r>
              <a:rPr lang="en-IN" sz="1400">
                <a:latin typeface="Consolas"/>
                <a:ea typeface="Consolas"/>
                <a:cs typeface="Consolas"/>
                <a:sym typeface="Consolas"/>
              </a:rPr>
              <a:t>    final static float pi=3.14F;</a:t>
            </a:r>
            <a:endParaRPr/>
          </a:p>
          <a:p>
            <a:pPr indent="0" lvl="0" marL="0" rtl="0" algn="l">
              <a:lnSpc>
                <a:spcPct val="94000"/>
              </a:lnSpc>
              <a:spcBef>
                <a:spcPts val="1200"/>
              </a:spcBef>
              <a:spcAft>
                <a:spcPts val="0"/>
              </a:spcAft>
              <a:buClr>
                <a:schemeClr val="dk2"/>
              </a:buClr>
              <a:buSzPts val="1400"/>
              <a:buNone/>
            </a:pPr>
            <a:r>
              <a:rPr lang="en-IN" sz="1400">
                <a:latin typeface="Consolas"/>
                <a:ea typeface="Consolas"/>
                <a:cs typeface="Consolas"/>
                <a:sym typeface="Consolas"/>
              </a:rPr>
              <a:t>    float compute(float x, float y);</a:t>
            </a:r>
            <a:endParaRPr/>
          </a:p>
          <a:p>
            <a:pPr indent="0" lvl="0" marL="0" rtl="0" algn="l">
              <a:lnSpc>
                <a:spcPct val="94000"/>
              </a:lnSpc>
              <a:spcBef>
                <a:spcPts val="1200"/>
              </a:spcBef>
              <a:spcAft>
                <a:spcPts val="0"/>
              </a:spcAft>
              <a:buClr>
                <a:schemeClr val="dk2"/>
              </a:buClr>
              <a:buSzPts val="1400"/>
              <a:buNone/>
            </a:pPr>
            <a:r>
              <a:rPr lang="en-IN" sz="1400">
                <a:latin typeface="Consolas"/>
                <a:ea typeface="Consolas"/>
                <a:cs typeface="Consolas"/>
                <a:sym typeface="Consolas"/>
              </a:rPr>
              <a:t>}</a:t>
            </a:r>
            <a:endParaRPr/>
          </a:p>
          <a:p>
            <a:pPr indent="0" lvl="0" marL="0" rtl="0" algn="l">
              <a:lnSpc>
                <a:spcPct val="94000"/>
              </a:lnSpc>
              <a:spcBef>
                <a:spcPts val="1200"/>
              </a:spcBef>
              <a:spcAft>
                <a:spcPts val="0"/>
              </a:spcAft>
              <a:buClr>
                <a:schemeClr val="dk2"/>
              </a:buClr>
              <a:buSzPts val="1400"/>
              <a:buNone/>
            </a:pPr>
            <a:r>
              <a:rPr lang="en-IN" sz="1400">
                <a:latin typeface="Consolas"/>
                <a:ea typeface="Consolas"/>
                <a:cs typeface="Consolas"/>
                <a:sym typeface="Consolas"/>
              </a:rPr>
              <a:t>class Rectangle implements Area</a:t>
            </a:r>
            <a:endParaRPr/>
          </a:p>
          <a:p>
            <a:pPr indent="0" lvl="0" marL="0" rtl="0" algn="l">
              <a:lnSpc>
                <a:spcPct val="94000"/>
              </a:lnSpc>
              <a:spcBef>
                <a:spcPts val="1200"/>
              </a:spcBef>
              <a:spcAft>
                <a:spcPts val="0"/>
              </a:spcAft>
              <a:buClr>
                <a:schemeClr val="dk2"/>
              </a:buClr>
              <a:buSzPts val="1400"/>
              <a:buNone/>
            </a:pPr>
            <a:r>
              <a:rPr lang="en-IN" sz="1400">
                <a:latin typeface="Consolas"/>
                <a:ea typeface="Consolas"/>
                <a:cs typeface="Consolas"/>
                <a:sym typeface="Consolas"/>
              </a:rPr>
              <a:t>{</a:t>
            </a:r>
            <a:endParaRPr/>
          </a:p>
          <a:p>
            <a:pPr indent="0" lvl="0" marL="0" rtl="0" algn="l">
              <a:lnSpc>
                <a:spcPct val="94000"/>
              </a:lnSpc>
              <a:spcBef>
                <a:spcPts val="1200"/>
              </a:spcBef>
              <a:spcAft>
                <a:spcPts val="0"/>
              </a:spcAft>
              <a:buClr>
                <a:schemeClr val="dk2"/>
              </a:buClr>
              <a:buSzPts val="1400"/>
              <a:buNone/>
            </a:pPr>
            <a:r>
              <a:rPr lang="en-IN" sz="1400">
                <a:latin typeface="Consolas"/>
                <a:ea typeface="Consolas"/>
                <a:cs typeface="Consolas"/>
                <a:sym typeface="Consolas"/>
              </a:rPr>
              <a:t>    public float compute(float x,float y)</a:t>
            </a:r>
            <a:endParaRPr/>
          </a:p>
          <a:p>
            <a:pPr indent="0" lvl="0" marL="0" rtl="0" algn="l">
              <a:lnSpc>
                <a:spcPct val="94000"/>
              </a:lnSpc>
              <a:spcBef>
                <a:spcPts val="1200"/>
              </a:spcBef>
              <a:spcAft>
                <a:spcPts val="0"/>
              </a:spcAft>
              <a:buClr>
                <a:schemeClr val="dk2"/>
              </a:buClr>
              <a:buSzPts val="1400"/>
              <a:buNone/>
            </a:pPr>
            <a:r>
              <a:rPr lang="en-IN" sz="1400">
                <a:latin typeface="Consolas"/>
                <a:ea typeface="Consolas"/>
                <a:cs typeface="Consolas"/>
                <a:sym typeface="Consolas"/>
              </a:rPr>
              <a:t>    { </a:t>
            </a:r>
            <a:endParaRPr/>
          </a:p>
          <a:p>
            <a:pPr indent="0" lvl="0" marL="0" rtl="0" algn="l">
              <a:lnSpc>
                <a:spcPct val="94000"/>
              </a:lnSpc>
              <a:spcBef>
                <a:spcPts val="1200"/>
              </a:spcBef>
              <a:spcAft>
                <a:spcPts val="0"/>
              </a:spcAft>
              <a:buClr>
                <a:schemeClr val="dk2"/>
              </a:buClr>
              <a:buSzPts val="1400"/>
              <a:buNone/>
            </a:pPr>
            <a:r>
              <a:rPr lang="en-IN" sz="1400">
                <a:latin typeface="Consolas"/>
                <a:ea typeface="Consolas"/>
                <a:cs typeface="Consolas"/>
                <a:sym typeface="Consolas"/>
              </a:rPr>
              <a:t>         return(x*y); </a:t>
            </a:r>
            <a:endParaRPr/>
          </a:p>
          <a:p>
            <a:pPr indent="0" lvl="0" marL="0" rtl="0" algn="l">
              <a:lnSpc>
                <a:spcPct val="94000"/>
              </a:lnSpc>
              <a:spcBef>
                <a:spcPts val="1200"/>
              </a:spcBef>
              <a:spcAft>
                <a:spcPts val="0"/>
              </a:spcAft>
              <a:buClr>
                <a:schemeClr val="dk2"/>
              </a:buClr>
              <a:buSzPts val="1400"/>
              <a:buNone/>
            </a:pPr>
            <a:r>
              <a:rPr lang="en-IN" sz="1400">
                <a:latin typeface="Consolas"/>
                <a:ea typeface="Consolas"/>
                <a:cs typeface="Consolas"/>
                <a:sym typeface="Consolas"/>
              </a:rPr>
              <a:t>    }</a:t>
            </a:r>
            <a:endParaRPr/>
          </a:p>
          <a:p>
            <a:pPr indent="0" lvl="0" marL="0" rtl="0" algn="l">
              <a:lnSpc>
                <a:spcPct val="94000"/>
              </a:lnSpc>
              <a:spcBef>
                <a:spcPts val="1200"/>
              </a:spcBef>
              <a:spcAft>
                <a:spcPts val="0"/>
              </a:spcAft>
              <a:buClr>
                <a:schemeClr val="dk2"/>
              </a:buClr>
              <a:buSzPts val="1400"/>
              <a:buNone/>
            </a:pPr>
            <a:r>
              <a:rPr lang="en-IN" sz="1400">
                <a:latin typeface="Consolas"/>
                <a:ea typeface="Consolas"/>
                <a:cs typeface="Consolas"/>
                <a:sym typeface="Consolas"/>
              </a:rPr>
              <a:t>}</a:t>
            </a:r>
            <a:endParaRPr/>
          </a:p>
          <a:p>
            <a:pPr indent="0" lvl="0" marL="0" rtl="0" algn="l">
              <a:lnSpc>
                <a:spcPct val="94000"/>
              </a:lnSpc>
              <a:spcBef>
                <a:spcPts val="1200"/>
              </a:spcBef>
              <a:spcAft>
                <a:spcPts val="0"/>
              </a:spcAft>
              <a:buClr>
                <a:schemeClr val="dk2"/>
              </a:buClr>
              <a:buSzPts val="1400"/>
              <a:buNone/>
            </a:pPr>
            <a:r>
              <a:rPr lang="en-IN" sz="1400">
                <a:latin typeface="Consolas"/>
                <a:ea typeface="Consolas"/>
                <a:cs typeface="Consolas"/>
                <a:sym typeface="Consolas"/>
              </a:rPr>
              <a:t>class Circle implements Area</a:t>
            </a:r>
            <a:endParaRPr/>
          </a:p>
          <a:p>
            <a:pPr indent="0" lvl="0" marL="0" rtl="0" algn="l">
              <a:lnSpc>
                <a:spcPct val="94000"/>
              </a:lnSpc>
              <a:spcBef>
                <a:spcPts val="1200"/>
              </a:spcBef>
              <a:spcAft>
                <a:spcPts val="0"/>
              </a:spcAft>
              <a:buClr>
                <a:schemeClr val="dk2"/>
              </a:buClr>
              <a:buSzPts val="1400"/>
              <a:buNone/>
            </a:pPr>
            <a:r>
              <a:rPr lang="en-IN" sz="1400">
                <a:latin typeface="Consolas"/>
                <a:ea typeface="Consolas"/>
                <a:cs typeface="Consolas"/>
                <a:sym typeface="Consolas"/>
              </a:rPr>
              <a:t>{</a:t>
            </a:r>
            <a:endParaRPr/>
          </a:p>
          <a:p>
            <a:pPr indent="0" lvl="0" marL="0" rtl="0" algn="l">
              <a:lnSpc>
                <a:spcPct val="94000"/>
              </a:lnSpc>
              <a:spcBef>
                <a:spcPts val="1200"/>
              </a:spcBef>
              <a:spcAft>
                <a:spcPts val="0"/>
              </a:spcAft>
              <a:buClr>
                <a:schemeClr val="dk2"/>
              </a:buClr>
              <a:buSzPts val="1400"/>
              <a:buNone/>
            </a:pPr>
            <a:r>
              <a:rPr lang="en-IN" sz="1400">
                <a:latin typeface="Consolas"/>
                <a:ea typeface="Consolas"/>
                <a:cs typeface="Consolas"/>
                <a:sym typeface="Consolas"/>
              </a:rPr>
              <a:t>    public float compute(float x,float y)</a:t>
            </a:r>
            <a:endParaRPr/>
          </a:p>
          <a:p>
            <a:pPr indent="0" lvl="0" marL="0" rtl="0" algn="l">
              <a:lnSpc>
                <a:spcPct val="94000"/>
              </a:lnSpc>
              <a:spcBef>
                <a:spcPts val="1200"/>
              </a:spcBef>
              <a:spcAft>
                <a:spcPts val="0"/>
              </a:spcAft>
              <a:buClr>
                <a:schemeClr val="dk2"/>
              </a:buClr>
              <a:buSzPts val="1400"/>
              <a:buNone/>
            </a:pPr>
            <a:r>
              <a:rPr lang="en-IN" sz="1400">
                <a:latin typeface="Consolas"/>
                <a:ea typeface="Consolas"/>
                <a:cs typeface="Consolas"/>
                <a:sym typeface="Consolas"/>
              </a:rPr>
              <a:t>    { </a:t>
            </a:r>
            <a:endParaRPr/>
          </a:p>
          <a:p>
            <a:pPr indent="0" lvl="0" marL="0" rtl="0" algn="l">
              <a:lnSpc>
                <a:spcPct val="94000"/>
              </a:lnSpc>
              <a:spcBef>
                <a:spcPts val="1200"/>
              </a:spcBef>
              <a:spcAft>
                <a:spcPts val="0"/>
              </a:spcAft>
              <a:buClr>
                <a:schemeClr val="dk2"/>
              </a:buClr>
              <a:buSzPts val="1400"/>
              <a:buNone/>
            </a:pPr>
            <a:r>
              <a:rPr lang="en-IN" sz="1400">
                <a:latin typeface="Consolas"/>
                <a:ea typeface="Consolas"/>
                <a:cs typeface="Consolas"/>
                <a:sym typeface="Consolas"/>
              </a:rPr>
              <a:t>         return(pi*x*x); </a:t>
            </a:r>
            <a:endParaRPr/>
          </a:p>
          <a:p>
            <a:pPr indent="0" lvl="0" marL="0" rtl="0" algn="l">
              <a:lnSpc>
                <a:spcPct val="94000"/>
              </a:lnSpc>
              <a:spcBef>
                <a:spcPts val="1200"/>
              </a:spcBef>
              <a:spcAft>
                <a:spcPts val="0"/>
              </a:spcAft>
              <a:buClr>
                <a:schemeClr val="dk2"/>
              </a:buClr>
              <a:buSzPts val="1400"/>
              <a:buNone/>
            </a:pPr>
            <a:r>
              <a:rPr lang="en-IN" sz="1400">
                <a:latin typeface="Consolas"/>
                <a:ea typeface="Consolas"/>
                <a:cs typeface="Consolas"/>
                <a:sym typeface="Consolas"/>
              </a:rPr>
              <a:t>     }</a:t>
            </a:r>
            <a:endParaRPr/>
          </a:p>
          <a:p>
            <a:pPr indent="0" lvl="0" marL="0" rtl="0" algn="l">
              <a:lnSpc>
                <a:spcPct val="94000"/>
              </a:lnSpc>
              <a:spcBef>
                <a:spcPts val="1200"/>
              </a:spcBef>
              <a:spcAft>
                <a:spcPts val="0"/>
              </a:spcAft>
              <a:buClr>
                <a:schemeClr val="dk2"/>
              </a:buClr>
              <a:buSzPts val="1400"/>
              <a:buNone/>
            </a:pPr>
            <a:r>
              <a:rPr lang="en-IN" sz="1400">
                <a:latin typeface="Consolas"/>
                <a:ea typeface="Consolas"/>
                <a:cs typeface="Consolas"/>
                <a:sym typeface="Consolas"/>
              </a:rPr>
              <a:t>}</a:t>
            </a:r>
            <a:endParaRPr/>
          </a:p>
          <a:p>
            <a:pPr indent="0" lvl="0" marL="0" rtl="0" algn="l">
              <a:lnSpc>
                <a:spcPct val="94000"/>
              </a:lnSpc>
              <a:spcBef>
                <a:spcPts val="1200"/>
              </a:spcBef>
              <a:spcAft>
                <a:spcPts val="0"/>
              </a:spcAft>
              <a:buClr>
                <a:schemeClr val="dk2"/>
              </a:buClr>
              <a:buSzPts val="1400"/>
              <a:buNone/>
            </a:pPr>
            <a:r>
              <a:t/>
            </a:r>
            <a:endParaRPr sz="1400">
              <a:latin typeface="Consolas"/>
              <a:ea typeface="Consolas"/>
              <a:cs typeface="Consolas"/>
              <a:sym typeface="Consolas"/>
            </a:endParaRPr>
          </a:p>
        </p:txBody>
      </p:sp>
      <p:sp>
        <p:nvSpPr>
          <p:cNvPr id="147" name="Google Shape;147;p21"/>
          <p:cNvSpPr txBox="1"/>
          <p:nvPr/>
        </p:nvSpPr>
        <p:spPr>
          <a:xfrm>
            <a:off x="5425440" y="142090"/>
            <a:ext cx="7233920" cy="5710070"/>
          </a:xfrm>
          <a:prstGeom prst="rect">
            <a:avLst/>
          </a:prstGeom>
          <a:noFill/>
          <a:ln>
            <a:noFill/>
          </a:ln>
        </p:spPr>
        <p:txBody>
          <a:bodyPr anchorCtr="0" anchor="t" bIns="45700" lIns="91425" spcFirstLastPara="1" rIns="91425" wrap="square" tIns="45700">
            <a:spAutoFit/>
          </a:bodyPr>
          <a:lstStyle/>
          <a:p>
            <a:pPr indent="0" lvl="0" marL="0" marR="0" rtl="0" algn="l">
              <a:lnSpc>
                <a:spcPct val="94000"/>
              </a:lnSpc>
              <a:spcBef>
                <a:spcPts val="0"/>
              </a:spcBef>
              <a:spcAft>
                <a:spcPts val="0"/>
              </a:spcAft>
              <a:buClr>
                <a:srgbClr val="335B74"/>
              </a:buClr>
              <a:buSzPts val="1400"/>
              <a:buFont typeface="Libre Franklin"/>
              <a:buNone/>
            </a:pPr>
            <a:r>
              <a:rPr b="0" i="0" lang="en-IN" sz="1400" u="none" cap="none" strike="noStrike">
                <a:solidFill>
                  <a:srgbClr val="335B74"/>
                </a:solidFill>
                <a:latin typeface="Consolas"/>
                <a:ea typeface="Consolas"/>
                <a:cs typeface="Consolas"/>
                <a:sym typeface="Consolas"/>
              </a:rPr>
              <a:t>public class InterfaceTest</a:t>
            </a:r>
            <a:endParaRPr b="0" i="0" sz="1400" u="none" cap="none" strike="noStrike">
              <a:solidFill>
                <a:srgbClr val="335B74"/>
              </a:solidFill>
              <a:latin typeface="Consolas"/>
              <a:ea typeface="Consolas"/>
              <a:cs typeface="Consolas"/>
              <a:sym typeface="Consolas"/>
            </a:endParaRPr>
          </a:p>
          <a:p>
            <a:pPr indent="0" lvl="0" marL="0" marR="0" rtl="0" algn="l">
              <a:lnSpc>
                <a:spcPct val="94000"/>
              </a:lnSpc>
              <a:spcBef>
                <a:spcPts val="1200"/>
              </a:spcBef>
              <a:spcAft>
                <a:spcPts val="0"/>
              </a:spcAft>
              <a:buClr>
                <a:srgbClr val="335B74"/>
              </a:buClr>
              <a:buSzPts val="1400"/>
              <a:buFont typeface="Libre Franklin"/>
              <a:buNone/>
            </a:pPr>
            <a:r>
              <a:rPr b="0" i="0" lang="en-IN" sz="1400" u="none" cap="none" strike="noStrike">
                <a:solidFill>
                  <a:srgbClr val="335B74"/>
                </a:solidFill>
                <a:latin typeface="Consolas"/>
                <a:ea typeface="Consolas"/>
                <a:cs typeface="Consolas"/>
                <a:sym typeface="Consolas"/>
              </a:rPr>
              <a:t>{</a:t>
            </a:r>
            <a:endParaRPr/>
          </a:p>
          <a:p>
            <a:pPr indent="0" lvl="0" marL="0" marR="0" rtl="0" algn="l">
              <a:lnSpc>
                <a:spcPct val="94000"/>
              </a:lnSpc>
              <a:spcBef>
                <a:spcPts val="1200"/>
              </a:spcBef>
              <a:spcAft>
                <a:spcPts val="0"/>
              </a:spcAft>
              <a:buClr>
                <a:srgbClr val="335B74"/>
              </a:buClr>
              <a:buSzPts val="1400"/>
              <a:buFont typeface="Libre Franklin"/>
              <a:buNone/>
            </a:pPr>
            <a:r>
              <a:rPr b="0" i="0" lang="en-IN" sz="1400" u="none" cap="none" strike="noStrike">
                <a:solidFill>
                  <a:srgbClr val="335B74"/>
                </a:solidFill>
                <a:latin typeface="Consolas"/>
                <a:ea typeface="Consolas"/>
                <a:cs typeface="Consolas"/>
                <a:sym typeface="Consolas"/>
              </a:rPr>
              <a:t>    public static void main(String args[])</a:t>
            </a:r>
            <a:endParaRPr/>
          </a:p>
          <a:p>
            <a:pPr indent="0" lvl="0" marL="0" marR="0" rtl="0" algn="l">
              <a:lnSpc>
                <a:spcPct val="94000"/>
              </a:lnSpc>
              <a:spcBef>
                <a:spcPts val="1200"/>
              </a:spcBef>
              <a:spcAft>
                <a:spcPts val="0"/>
              </a:spcAft>
              <a:buClr>
                <a:srgbClr val="335B74"/>
              </a:buClr>
              <a:buSzPts val="1400"/>
              <a:buFont typeface="Libre Franklin"/>
              <a:buNone/>
            </a:pPr>
            <a:r>
              <a:rPr b="0" i="0" lang="en-IN" sz="1400" u="none" cap="none" strike="noStrike">
                <a:solidFill>
                  <a:srgbClr val="335B74"/>
                </a:solidFill>
                <a:latin typeface="Consolas"/>
                <a:ea typeface="Consolas"/>
                <a:cs typeface="Consolas"/>
                <a:sym typeface="Consolas"/>
              </a:rPr>
              <a:t>    {</a:t>
            </a:r>
            <a:endParaRPr/>
          </a:p>
          <a:p>
            <a:pPr indent="0" lvl="0" marL="0" marR="0" rtl="0" algn="l">
              <a:lnSpc>
                <a:spcPct val="94000"/>
              </a:lnSpc>
              <a:spcBef>
                <a:spcPts val="1200"/>
              </a:spcBef>
              <a:spcAft>
                <a:spcPts val="0"/>
              </a:spcAft>
              <a:buClr>
                <a:srgbClr val="335B74"/>
              </a:buClr>
              <a:buSzPts val="1400"/>
              <a:buFont typeface="Libre Franklin"/>
              <a:buNone/>
            </a:pPr>
            <a:r>
              <a:rPr b="0" i="0" lang="en-IN" sz="1400" u="none" cap="none" strike="noStrike">
                <a:solidFill>
                  <a:srgbClr val="335B74"/>
                </a:solidFill>
                <a:latin typeface="Consolas"/>
                <a:ea typeface="Consolas"/>
                <a:cs typeface="Consolas"/>
                <a:sym typeface="Consolas"/>
              </a:rPr>
              <a:t>      Rectangle rect=new Rectangle();</a:t>
            </a:r>
            <a:endParaRPr/>
          </a:p>
          <a:p>
            <a:pPr indent="0" lvl="0" marL="0" marR="0" rtl="0" algn="l">
              <a:lnSpc>
                <a:spcPct val="94000"/>
              </a:lnSpc>
              <a:spcBef>
                <a:spcPts val="1200"/>
              </a:spcBef>
              <a:spcAft>
                <a:spcPts val="0"/>
              </a:spcAft>
              <a:buClr>
                <a:srgbClr val="335B74"/>
              </a:buClr>
              <a:buSzPts val="1400"/>
              <a:buFont typeface="Libre Franklin"/>
              <a:buNone/>
            </a:pPr>
            <a:r>
              <a:rPr b="0" i="0" lang="en-IN" sz="1400" u="none" cap="none" strike="noStrike">
                <a:solidFill>
                  <a:srgbClr val="335B74"/>
                </a:solidFill>
                <a:latin typeface="Consolas"/>
                <a:ea typeface="Consolas"/>
                <a:cs typeface="Consolas"/>
                <a:sym typeface="Consolas"/>
              </a:rPr>
              <a:t>      Circle cir=new Circle();</a:t>
            </a:r>
            <a:endParaRPr/>
          </a:p>
          <a:p>
            <a:pPr indent="0" lvl="0" marL="0" marR="0" rtl="0" algn="l">
              <a:lnSpc>
                <a:spcPct val="94000"/>
              </a:lnSpc>
              <a:spcBef>
                <a:spcPts val="1200"/>
              </a:spcBef>
              <a:spcAft>
                <a:spcPts val="0"/>
              </a:spcAft>
              <a:buClr>
                <a:srgbClr val="335B74"/>
              </a:buClr>
              <a:buSzPts val="1400"/>
              <a:buFont typeface="Libre Franklin"/>
              <a:buNone/>
            </a:pPr>
            <a:r>
              <a:rPr b="0" i="0" lang="en-IN" sz="1400" u="none" cap="none" strike="noStrike">
                <a:solidFill>
                  <a:srgbClr val="335B74"/>
                </a:solidFill>
                <a:latin typeface="Consolas"/>
                <a:ea typeface="Consolas"/>
                <a:cs typeface="Consolas"/>
                <a:sym typeface="Consolas"/>
              </a:rPr>
              <a:t>      </a:t>
            </a:r>
            <a:endParaRPr/>
          </a:p>
          <a:p>
            <a:pPr indent="0" lvl="0" marL="0" marR="0" rtl="0" algn="l">
              <a:lnSpc>
                <a:spcPct val="94000"/>
              </a:lnSpc>
              <a:spcBef>
                <a:spcPts val="1200"/>
              </a:spcBef>
              <a:spcAft>
                <a:spcPts val="0"/>
              </a:spcAft>
              <a:buClr>
                <a:srgbClr val="335B74"/>
              </a:buClr>
              <a:buSzPts val="1400"/>
              <a:buFont typeface="Libre Franklin"/>
              <a:buNone/>
            </a:pPr>
            <a:r>
              <a:rPr b="0" i="0" lang="en-IN" sz="1400" u="none" cap="none" strike="noStrike">
                <a:solidFill>
                  <a:srgbClr val="335B74"/>
                </a:solidFill>
                <a:latin typeface="Consolas"/>
                <a:ea typeface="Consolas"/>
                <a:cs typeface="Consolas"/>
                <a:sym typeface="Consolas"/>
              </a:rPr>
              <a:t>      Area area;</a:t>
            </a:r>
            <a:endParaRPr/>
          </a:p>
          <a:p>
            <a:pPr indent="0" lvl="0" marL="0" marR="0" rtl="0" algn="l">
              <a:lnSpc>
                <a:spcPct val="94000"/>
              </a:lnSpc>
              <a:spcBef>
                <a:spcPts val="1200"/>
              </a:spcBef>
              <a:spcAft>
                <a:spcPts val="0"/>
              </a:spcAft>
              <a:buClr>
                <a:srgbClr val="335B74"/>
              </a:buClr>
              <a:buSzPts val="1400"/>
              <a:buFont typeface="Libre Franklin"/>
              <a:buNone/>
            </a:pPr>
            <a:r>
              <a:rPr b="0" i="0" lang="en-IN" sz="1400" u="none" cap="none" strike="noStrike">
                <a:solidFill>
                  <a:srgbClr val="335B74"/>
                </a:solidFill>
                <a:latin typeface="Consolas"/>
                <a:ea typeface="Consolas"/>
                <a:cs typeface="Consolas"/>
                <a:sym typeface="Consolas"/>
              </a:rPr>
              <a:t>      </a:t>
            </a:r>
            <a:endParaRPr/>
          </a:p>
          <a:p>
            <a:pPr indent="0" lvl="0" marL="0" marR="0" rtl="0" algn="l">
              <a:lnSpc>
                <a:spcPct val="94000"/>
              </a:lnSpc>
              <a:spcBef>
                <a:spcPts val="1200"/>
              </a:spcBef>
              <a:spcAft>
                <a:spcPts val="0"/>
              </a:spcAft>
              <a:buClr>
                <a:srgbClr val="335B74"/>
              </a:buClr>
              <a:buSzPts val="1400"/>
              <a:buFont typeface="Libre Franklin"/>
              <a:buNone/>
            </a:pPr>
            <a:r>
              <a:rPr b="0" i="0" lang="en-IN" sz="1400" u="none" cap="none" strike="noStrike">
                <a:solidFill>
                  <a:srgbClr val="335B74"/>
                </a:solidFill>
                <a:latin typeface="Consolas"/>
                <a:ea typeface="Consolas"/>
                <a:cs typeface="Consolas"/>
                <a:sym typeface="Consolas"/>
              </a:rPr>
              <a:t>      area=rect;</a:t>
            </a:r>
            <a:endParaRPr/>
          </a:p>
          <a:p>
            <a:pPr indent="0" lvl="0" marL="0" marR="0" rtl="0" algn="l">
              <a:lnSpc>
                <a:spcPct val="94000"/>
              </a:lnSpc>
              <a:spcBef>
                <a:spcPts val="1200"/>
              </a:spcBef>
              <a:spcAft>
                <a:spcPts val="0"/>
              </a:spcAft>
              <a:buClr>
                <a:srgbClr val="335B74"/>
              </a:buClr>
              <a:buSzPts val="1400"/>
              <a:buFont typeface="Libre Franklin"/>
              <a:buNone/>
            </a:pPr>
            <a:r>
              <a:rPr b="0" i="0" lang="en-IN" sz="1400" u="none" cap="none" strike="noStrike">
                <a:solidFill>
                  <a:srgbClr val="335B74"/>
                </a:solidFill>
                <a:latin typeface="Consolas"/>
                <a:ea typeface="Consolas"/>
                <a:cs typeface="Consolas"/>
                <a:sym typeface="Consolas"/>
              </a:rPr>
              <a:t>      System.out.println("Area of Rectangle="+area.compute(10,20));</a:t>
            </a:r>
            <a:endParaRPr/>
          </a:p>
          <a:p>
            <a:pPr indent="0" lvl="0" marL="0" marR="0" rtl="0" algn="l">
              <a:lnSpc>
                <a:spcPct val="94000"/>
              </a:lnSpc>
              <a:spcBef>
                <a:spcPts val="1200"/>
              </a:spcBef>
              <a:spcAft>
                <a:spcPts val="0"/>
              </a:spcAft>
              <a:buClr>
                <a:srgbClr val="335B74"/>
              </a:buClr>
              <a:buSzPts val="1400"/>
              <a:buFont typeface="Libre Franklin"/>
              <a:buNone/>
            </a:pPr>
            <a:r>
              <a:rPr b="0" i="0" lang="en-IN" sz="1400" u="none" cap="none" strike="noStrike">
                <a:solidFill>
                  <a:srgbClr val="335B74"/>
                </a:solidFill>
                <a:latin typeface="Consolas"/>
                <a:ea typeface="Consolas"/>
                <a:cs typeface="Consolas"/>
                <a:sym typeface="Consolas"/>
              </a:rPr>
              <a:t>      </a:t>
            </a:r>
            <a:endParaRPr/>
          </a:p>
          <a:p>
            <a:pPr indent="0" lvl="0" marL="0" marR="0" rtl="0" algn="l">
              <a:lnSpc>
                <a:spcPct val="94000"/>
              </a:lnSpc>
              <a:spcBef>
                <a:spcPts val="1200"/>
              </a:spcBef>
              <a:spcAft>
                <a:spcPts val="0"/>
              </a:spcAft>
              <a:buClr>
                <a:srgbClr val="335B74"/>
              </a:buClr>
              <a:buSzPts val="1400"/>
              <a:buFont typeface="Libre Franklin"/>
              <a:buNone/>
            </a:pPr>
            <a:r>
              <a:rPr b="0" i="0" lang="en-IN" sz="1400" u="none" cap="none" strike="noStrike">
                <a:solidFill>
                  <a:srgbClr val="335B74"/>
                </a:solidFill>
                <a:latin typeface="Consolas"/>
                <a:ea typeface="Consolas"/>
                <a:cs typeface="Consolas"/>
                <a:sym typeface="Consolas"/>
              </a:rPr>
              <a:t>      area=cir;</a:t>
            </a:r>
            <a:endParaRPr/>
          </a:p>
          <a:p>
            <a:pPr indent="0" lvl="0" marL="0" marR="0" rtl="0" algn="l">
              <a:lnSpc>
                <a:spcPct val="94000"/>
              </a:lnSpc>
              <a:spcBef>
                <a:spcPts val="1200"/>
              </a:spcBef>
              <a:spcAft>
                <a:spcPts val="0"/>
              </a:spcAft>
              <a:buClr>
                <a:srgbClr val="335B74"/>
              </a:buClr>
              <a:buSzPts val="1400"/>
              <a:buFont typeface="Libre Franklin"/>
              <a:buNone/>
            </a:pPr>
            <a:r>
              <a:rPr b="0" i="0" lang="en-IN" sz="1400" u="none" cap="none" strike="noStrike">
                <a:solidFill>
                  <a:srgbClr val="335B74"/>
                </a:solidFill>
                <a:latin typeface="Consolas"/>
                <a:ea typeface="Consolas"/>
                <a:cs typeface="Consolas"/>
                <a:sym typeface="Consolas"/>
              </a:rPr>
              <a:t>      System.out.println("Area of Circle="+area.compute(20,0));</a:t>
            </a:r>
            <a:endParaRPr/>
          </a:p>
          <a:p>
            <a:pPr indent="0" lvl="0" marL="0" marR="0" rtl="0" algn="l">
              <a:lnSpc>
                <a:spcPct val="94000"/>
              </a:lnSpc>
              <a:spcBef>
                <a:spcPts val="1200"/>
              </a:spcBef>
              <a:spcAft>
                <a:spcPts val="0"/>
              </a:spcAft>
              <a:buClr>
                <a:srgbClr val="335B74"/>
              </a:buClr>
              <a:buSzPts val="1400"/>
              <a:buFont typeface="Libre Franklin"/>
              <a:buNone/>
            </a:pPr>
            <a:r>
              <a:rPr b="0" i="0" lang="en-IN" sz="1400" u="none" cap="none" strike="noStrike">
                <a:solidFill>
                  <a:srgbClr val="335B74"/>
                </a:solidFill>
                <a:latin typeface="Consolas"/>
                <a:ea typeface="Consolas"/>
                <a:cs typeface="Consolas"/>
                <a:sym typeface="Consolas"/>
              </a:rPr>
              <a:t>    }</a:t>
            </a:r>
            <a:endParaRPr/>
          </a:p>
          <a:p>
            <a:pPr indent="0" lvl="0" marL="0" marR="0" rtl="0" algn="l">
              <a:lnSpc>
                <a:spcPct val="94000"/>
              </a:lnSpc>
              <a:spcBef>
                <a:spcPts val="1200"/>
              </a:spcBef>
              <a:spcAft>
                <a:spcPts val="0"/>
              </a:spcAft>
              <a:buClr>
                <a:srgbClr val="335B74"/>
              </a:buClr>
              <a:buSzPts val="1400"/>
              <a:buFont typeface="Libre Franklin"/>
              <a:buNone/>
            </a:pPr>
            <a:r>
              <a:rPr b="0" i="0" lang="en-IN" sz="1400" u="none" cap="none" strike="noStrike">
                <a:solidFill>
                  <a:srgbClr val="335B74"/>
                </a:solidFill>
                <a:latin typeface="Consolas"/>
                <a:ea typeface="Consolas"/>
                <a:cs typeface="Consolas"/>
                <a:sym typeface="Consolas"/>
              </a:rPr>
              <a:t>}</a:t>
            </a:r>
            <a:endParaRPr sz="1800">
              <a:solidFill>
                <a:schemeClr val="dk1"/>
              </a:solidFill>
              <a:latin typeface="Libre Franklin"/>
              <a:ea typeface="Libre Franklin"/>
              <a:cs typeface="Libre Franklin"/>
              <a:sym typeface="Libre Frankli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0" st="0"/>
                                            </p:txEl>
                                          </p:spTgt>
                                        </p:tgtEl>
                                        <p:attrNameLst>
                                          <p:attrName>style.visibility</p:attrName>
                                        </p:attrNameLst>
                                      </p:cBhvr>
                                      <p:to>
                                        <p:strVal val="visible"/>
                                      </p:to>
                                    </p:set>
                                    <p:animEffect filter="fade" transition="in">
                                      <p:cBhvr>
                                        <p:cTn dur="500"/>
                                        <p:tgtEl>
                                          <p:spTgt spid="14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1" st="1"/>
                                            </p:txEl>
                                          </p:spTgt>
                                        </p:tgtEl>
                                        <p:attrNameLst>
                                          <p:attrName>style.visibility</p:attrName>
                                        </p:attrNameLst>
                                      </p:cBhvr>
                                      <p:to>
                                        <p:strVal val="visible"/>
                                      </p:to>
                                    </p:set>
                                    <p:animEffect filter="fade" transition="in">
                                      <p:cBhvr>
                                        <p:cTn dur="500"/>
                                        <p:tgtEl>
                                          <p:spTgt spid="14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2" st="2"/>
                                            </p:txEl>
                                          </p:spTgt>
                                        </p:tgtEl>
                                        <p:attrNameLst>
                                          <p:attrName>style.visibility</p:attrName>
                                        </p:attrNameLst>
                                      </p:cBhvr>
                                      <p:to>
                                        <p:strVal val="visible"/>
                                      </p:to>
                                    </p:set>
                                    <p:animEffect filter="fade" transition="in">
                                      <p:cBhvr>
                                        <p:cTn dur="500"/>
                                        <p:tgtEl>
                                          <p:spTgt spid="14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3" st="3"/>
                                            </p:txEl>
                                          </p:spTgt>
                                        </p:tgtEl>
                                        <p:attrNameLst>
                                          <p:attrName>style.visibility</p:attrName>
                                        </p:attrNameLst>
                                      </p:cBhvr>
                                      <p:to>
                                        <p:strVal val="visible"/>
                                      </p:to>
                                    </p:set>
                                    <p:animEffect filter="fade" transition="in">
                                      <p:cBhvr>
                                        <p:cTn dur="500"/>
                                        <p:tgtEl>
                                          <p:spTgt spid="14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4" st="4"/>
                                            </p:txEl>
                                          </p:spTgt>
                                        </p:tgtEl>
                                        <p:attrNameLst>
                                          <p:attrName>style.visibility</p:attrName>
                                        </p:attrNameLst>
                                      </p:cBhvr>
                                      <p:to>
                                        <p:strVal val="visible"/>
                                      </p:to>
                                    </p:set>
                                    <p:animEffect filter="fade" transition="in">
                                      <p:cBhvr>
                                        <p:cTn dur="500"/>
                                        <p:tgtEl>
                                          <p:spTgt spid="14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5" st="5"/>
                                            </p:txEl>
                                          </p:spTgt>
                                        </p:tgtEl>
                                        <p:attrNameLst>
                                          <p:attrName>style.visibility</p:attrName>
                                        </p:attrNameLst>
                                      </p:cBhvr>
                                      <p:to>
                                        <p:strVal val="visible"/>
                                      </p:to>
                                    </p:set>
                                    <p:animEffect filter="fade" transition="in">
                                      <p:cBhvr>
                                        <p:cTn dur="500"/>
                                        <p:tgtEl>
                                          <p:spTgt spid="14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6" st="6"/>
                                            </p:txEl>
                                          </p:spTgt>
                                        </p:tgtEl>
                                        <p:attrNameLst>
                                          <p:attrName>style.visibility</p:attrName>
                                        </p:attrNameLst>
                                      </p:cBhvr>
                                      <p:to>
                                        <p:strVal val="visible"/>
                                      </p:to>
                                    </p:set>
                                    <p:animEffect filter="fade" transition="in">
                                      <p:cBhvr>
                                        <p:cTn dur="500"/>
                                        <p:tgtEl>
                                          <p:spTgt spid="14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7" st="7"/>
                                            </p:txEl>
                                          </p:spTgt>
                                        </p:tgtEl>
                                        <p:attrNameLst>
                                          <p:attrName>style.visibility</p:attrName>
                                        </p:attrNameLst>
                                      </p:cBhvr>
                                      <p:to>
                                        <p:strVal val="visible"/>
                                      </p:to>
                                    </p:set>
                                    <p:animEffect filter="fade" transition="in">
                                      <p:cBhvr>
                                        <p:cTn dur="500"/>
                                        <p:tgtEl>
                                          <p:spTgt spid="14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8" st="8"/>
                                            </p:txEl>
                                          </p:spTgt>
                                        </p:tgtEl>
                                        <p:attrNameLst>
                                          <p:attrName>style.visibility</p:attrName>
                                        </p:attrNameLst>
                                      </p:cBhvr>
                                      <p:to>
                                        <p:strVal val="visible"/>
                                      </p:to>
                                    </p:set>
                                    <p:animEffect filter="fade" transition="in">
                                      <p:cBhvr>
                                        <p:cTn dur="500"/>
                                        <p:tgtEl>
                                          <p:spTgt spid="14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9" st="9"/>
                                            </p:txEl>
                                          </p:spTgt>
                                        </p:tgtEl>
                                        <p:attrNameLst>
                                          <p:attrName>style.visibility</p:attrName>
                                        </p:attrNameLst>
                                      </p:cBhvr>
                                      <p:to>
                                        <p:strVal val="visible"/>
                                      </p:to>
                                    </p:set>
                                    <p:animEffect filter="fade" transition="in">
                                      <p:cBhvr>
                                        <p:cTn dur="500"/>
                                        <p:tgtEl>
                                          <p:spTgt spid="146">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10" st="10"/>
                                            </p:txEl>
                                          </p:spTgt>
                                        </p:tgtEl>
                                        <p:attrNameLst>
                                          <p:attrName>style.visibility</p:attrName>
                                        </p:attrNameLst>
                                      </p:cBhvr>
                                      <p:to>
                                        <p:strVal val="visible"/>
                                      </p:to>
                                    </p:set>
                                    <p:animEffect filter="fade" transition="in">
                                      <p:cBhvr>
                                        <p:cTn dur="500"/>
                                        <p:tgtEl>
                                          <p:spTgt spid="146">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11" st="11"/>
                                            </p:txEl>
                                          </p:spTgt>
                                        </p:tgtEl>
                                        <p:attrNameLst>
                                          <p:attrName>style.visibility</p:attrName>
                                        </p:attrNameLst>
                                      </p:cBhvr>
                                      <p:to>
                                        <p:strVal val="visible"/>
                                      </p:to>
                                    </p:set>
                                    <p:animEffect filter="fade" transition="in">
                                      <p:cBhvr>
                                        <p:cTn dur="500"/>
                                        <p:tgtEl>
                                          <p:spTgt spid="146">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12" st="12"/>
                                            </p:txEl>
                                          </p:spTgt>
                                        </p:tgtEl>
                                        <p:attrNameLst>
                                          <p:attrName>style.visibility</p:attrName>
                                        </p:attrNameLst>
                                      </p:cBhvr>
                                      <p:to>
                                        <p:strVal val="visible"/>
                                      </p:to>
                                    </p:set>
                                    <p:animEffect filter="fade" transition="in">
                                      <p:cBhvr>
                                        <p:cTn dur="500"/>
                                        <p:tgtEl>
                                          <p:spTgt spid="146">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13" st="13"/>
                                            </p:txEl>
                                          </p:spTgt>
                                        </p:tgtEl>
                                        <p:attrNameLst>
                                          <p:attrName>style.visibility</p:attrName>
                                        </p:attrNameLst>
                                      </p:cBhvr>
                                      <p:to>
                                        <p:strVal val="visible"/>
                                      </p:to>
                                    </p:set>
                                    <p:animEffect filter="fade" transition="in">
                                      <p:cBhvr>
                                        <p:cTn dur="500"/>
                                        <p:tgtEl>
                                          <p:spTgt spid="146">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14" st="14"/>
                                            </p:txEl>
                                          </p:spTgt>
                                        </p:tgtEl>
                                        <p:attrNameLst>
                                          <p:attrName>style.visibility</p:attrName>
                                        </p:attrNameLst>
                                      </p:cBhvr>
                                      <p:to>
                                        <p:strVal val="visible"/>
                                      </p:to>
                                    </p:set>
                                    <p:animEffect filter="fade" transition="in">
                                      <p:cBhvr>
                                        <p:cTn dur="500"/>
                                        <p:tgtEl>
                                          <p:spTgt spid="146">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15" st="15"/>
                                            </p:txEl>
                                          </p:spTgt>
                                        </p:tgtEl>
                                        <p:attrNameLst>
                                          <p:attrName>style.visibility</p:attrName>
                                        </p:attrNameLst>
                                      </p:cBhvr>
                                      <p:to>
                                        <p:strVal val="visible"/>
                                      </p:to>
                                    </p:set>
                                    <p:animEffect filter="fade" transition="in">
                                      <p:cBhvr>
                                        <p:cTn dur="500"/>
                                        <p:tgtEl>
                                          <p:spTgt spid="146">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16" st="16"/>
                                            </p:txEl>
                                          </p:spTgt>
                                        </p:tgtEl>
                                        <p:attrNameLst>
                                          <p:attrName>style.visibility</p:attrName>
                                        </p:attrNameLst>
                                      </p:cBhvr>
                                      <p:to>
                                        <p:strVal val="visible"/>
                                      </p:to>
                                    </p:set>
                                    <p:animEffect filter="fade" transition="in">
                                      <p:cBhvr>
                                        <p:cTn dur="500"/>
                                        <p:tgtEl>
                                          <p:spTgt spid="146">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17" st="17"/>
                                            </p:txEl>
                                          </p:spTgt>
                                        </p:tgtEl>
                                        <p:attrNameLst>
                                          <p:attrName>style.visibility</p:attrName>
                                        </p:attrNameLst>
                                      </p:cBhvr>
                                      <p:to>
                                        <p:strVal val="visible"/>
                                      </p:to>
                                    </p:set>
                                    <p:animEffect filter="fade" transition="in">
                                      <p:cBhvr>
                                        <p:cTn dur="500"/>
                                        <p:tgtEl>
                                          <p:spTgt spid="146">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18" st="18"/>
                                            </p:txEl>
                                          </p:spTgt>
                                        </p:tgtEl>
                                        <p:attrNameLst>
                                          <p:attrName>style.visibility</p:attrName>
                                        </p:attrNameLst>
                                      </p:cBhvr>
                                      <p:to>
                                        <p:strVal val="visible"/>
                                      </p:to>
                                    </p:set>
                                    <p:animEffect filter="fade" transition="in">
                                      <p:cBhvr>
                                        <p:cTn dur="500"/>
                                        <p:tgtEl>
                                          <p:spTgt spid="146">
                                            <p:txEl>
                                              <p:pRg end="18" st="1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19" st="19"/>
                                            </p:txEl>
                                          </p:spTgt>
                                        </p:tgtEl>
                                        <p:attrNameLst>
                                          <p:attrName>style.visibility</p:attrName>
                                        </p:attrNameLst>
                                      </p:cBhvr>
                                      <p:to>
                                        <p:strVal val="visible"/>
                                      </p:to>
                                    </p:set>
                                    <p:animEffect filter="fade" transition="in">
                                      <p:cBhvr>
                                        <p:cTn dur="500"/>
                                        <p:tgtEl>
                                          <p:spTgt spid="146">
                                            <p:txEl>
                                              <p:pRg end="19" st="1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0" st="0"/>
                                            </p:txEl>
                                          </p:spTgt>
                                        </p:tgtEl>
                                        <p:attrNameLst>
                                          <p:attrName>style.visibility</p:attrName>
                                        </p:attrNameLst>
                                      </p:cBhvr>
                                      <p:to>
                                        <p:strVal val="visible"/>
                                      </p:to>
                                    </p:set>
                                    <p:animEffect filter="fade" transition="in">
                                      <p:cBhvr>
                                        <p:cTn dur="500"/>
                                        <p:tgtEl>
                                          <p:spTgt spid="14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1" st="1"/>
                                            </p:txEl>
                                          </p:spTgt>
                                        </p:tgtEl>
                                        <p:attrNameLst>
                                          <p:attrName>style.visibility</p:attrName>
                                        </p:attrNameLst>
                                      </p:cBhvr>
                                      <p:to>
                                        <p:strVal val="visible"/>
                                      </p:to>
                                    </p:set>
                                    <p:animEffect filter="fade" transition="in">
                                      <p:cBhvr>
                                        <p:cTn dur="500"/>
                                        <p:tgtEl>
                                          <p:spTgt spid="14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2" st="2"/>
                                            </p:txEl>
                                          </p:spTgt>
                                        </p:tgtEl>
                                        <p:attrNameLst>
                                          <p:attrName>style.visibility</p:attrName>
                                        </p:attrNameLst>
                                      </p:cBhvr>
                                      <p:to>
                                        <p:strVal val="visible"/>
                                      </p:to>
                                    </p:set>
                                    <p:animEffect filter="fade" transition="in">
                                      <p:cBhvr>
                                        <p:cTn dur="500"/>
                                        <p:tgtEl>
                                          <p:spTgt spid="14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3" st="3"/>
                                            </p:txEl>
                                          </p:spTgt>
                                        </p:tgtEl>
                                        <p:attrNameLst>
                                          <p:attrName>style.visibility</p:attrName>
                                        </p:attrNameLst>
                                      </p:cBhvr>
                                      <p:to>
                                        <p:strVal val="visible"/>
                                      </p:to>
                                    </p:set>
                                    <p:animEffect filter="fade" transition="in">
                                      <p:cBhvr>
                                        <p:cTn dur="500"/>
                                        <p:tgtEl>
                                          <p:spTgt spid="14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4" st="4"/>
                                            </p:txEl>
                                          </p:spTgt>
                                        </p:tgtEl>
                                        <p:attrNameLst>
                                          <p:attrName>style.visibility</p:attrName>
                                        </p:attrNameLst>
                                      </p:cBhvr>
                                      <p:to>
                                        <p:strVal val="visible"/>
                                      </p:to>
                                    </p:set>
                                    <p:animEffect filter="fade" transition="in">
                                      <p:cBhvr>
                                        <p:cTn dur="500"/>
                                        <p:tgtEl>
                                          <p:spTgt spid="14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5" st="5"/>
                                            </p:txEl>
                                          </p:spTgt>
                                        </p:tgtEl>
                                        <p:attrNameLst>
                                          <p:attrName>style.visibility</p:attrName>
                                        </p:attrNameLst>
                                      </p:cBhvr>
                                      <p:to>
                                        <p:strVal val="visible"/>
                                      </p:to>
                                    </p:set>
                                    <p:animEffect filter="fade" transition="in">
                                      <p:cBhvr>
                                        <p:cTn dur="500"/>
                                        <p:tgtEl>
                                          <p:spTgt spid="14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6" st="6"/>
                                            </p:txEl>
                                          </p:spTgt>
                                        </p:tgtEl>
                                        <p:attrNameLst>
                                          <p:attrName>style.visibility</p:attrName>
                                        </p:attrNameLst>
                                      </p:cBhvr>
                                      <p:to>
                                        <p:strVal val="visible"/>
                                      </p:to>
                                    </p:set>
                                    <p:animEffect filter="fade" transition="in">
                                      <p:cBhvr>
                                        <p:cTn dur="500"/>
                                        <p:tgtEl>
                                          <p:spTgt spid="14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7" st="7"/>
                                            </p:txEl>
                                          </p:spTgt>
                                        </p:tgtEl>
                                        <p:attrNameLst>
                                          <p:attrName>style.visibility</p:attrName>
                                        </p:attrNameLst>
                                      </p:cBhvr>
                                      <p:to>
                                        <p:strVal val="visible"/>
                                      </p:to>
                                    </p:set>
                                    <p:animEffect filter="fade" transition="in">
                                      <p:cBhvr>
                                        <p:cTn dur="500"/>
                                        <p:tgtEl>
                                          <p:spTgt spid="14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8" st="8"/>
                                            </p:txEl>
                                          </p:spTgt>
                                        </p:tgtEl>
                                        <p:attrNameLst>
                                          <p:attrName>style.visibility</p:attrName>
                                        </p:attrNameLst>
                                      </p:cBhvr>
                                      <p:to>
                                        <p:strVal val="visible"/>
                                      </p:to>
                                    </p:set>
                                    <p:animEffect filter="fade" transition="in">
                                      <p:cBhvr>
                                        <p:cTn dur="500"/>
                                        <p:tgtEl>
                                          <p:spTgt spid="14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9" st="9"/>
                                            </p:txEl>
                                          </p:spTgt>
                                        </p:tgtEl>
                                        <p:attrNameLst>
                                          <p:attrName>style.visibility</p:attrName>
                                        </p:attrNameLst>
                                      </p:cBhvr>
                                      <p:to>
                                        <p:strVal val="visible"/>
                                      </p:to>
                                    </p:set>
                                    <p:animEffect filter="fade" transition="in">
                                      <p:cBhvr>
                                        <p:cTn dur="500"/>
                                        <p:tgtEl>
                                          <p:spTgt spid="147">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10" st="10"/>
                                            </p:txEl>
                                          </p:spTgt>
                                        </p:tgtEl>
                                        <p:attrNameLst>
                                          <p:attrName>style.visibility</p:attrName>
                                        </p:attrNameLst>
                                      </p:cBhvr>
                                      <p:to>
                                        <p:strVal val="visible"/>
                                      </p:to>
                                    </p:set>
                                    <p:animEffect filter="fade" transition="in">
                                      <p:cBhvr>
                                        <p:cTn dur="500"/>
                                        <p:tgtEl>
                                          <p:spTgt spid="147">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11" st="11"/>
                                            </p:txEl>
                                          </p:spTgt>
                                        </p:tgtEl>
                                        <p:attrNameLst>
                                          <p:attrName>style.visibility</p:attrName>
                                        </p:attrNameLst>
                                      </p:cBhvr>
                                      <p:to>
                                        <p:strVal val="visible"/>
                                      </p:to>
                                    </p:set>
                                    <p:animEffect filter="fade" transition="in">
                                      <p:cBhvr>
                                        <p:cTn dur="500"/>
                                        <p:tgtEl>
                                          <p:spTgt spid="147">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12" st="12"/>
                                            </p:txEl>
                                          </p:spTgt>
                                        </p:tgtEl>
                                        <p:attrNameLst>
                                          <p:attrName>style.visibility</p:attrName>
                                        </p:attrNameLst>
                                      </p:cBhvr>
                                      <p:to>
                                        <p:strVal val="visible"/>
                                      </p:to>
                                    </p:set>
                                    <p:animEffect filter="fade" transition="in">
                                      <p:cBhvr>
                                        <p:cTn dur="500"/>
                                        <p:tgtEl>
                                          <p:spTgt spid="147">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13" st="13"/>
                                            </p:txEl>
                                          </p:spTgt>
                                        </p:tgtEl>
                                        <p:attrNameLst>
                                          <p:attrName>style.visibility</p:attrName>
                                        </p:attrNameLst>
                                      </p:cBhvr>
                                      <p:to>
                                        <p:strVal val="visible"/>
                                      </p:to>
                                    </p:set>
                                    <p:animEffect filter="fade" transition="in">
                                      <p:cBhvr>
                                        <p:cTn dur="500"/>
                                        <p:tgtEl>
                                          <p:spTgt spid="147">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14" st="14"/>
                                            </p:txEl>
                                          </p:spTgt>
                                        </p:tgtEl>
                                        <p:attrNameLst>
                                          <p:attrName>style.visibility</p:attrName>
                                        </p:attrNameLst>
                                      </p:cBhvr>
                                      <p:to>
                                        <p:strVal val="visible"/>
                                      </p:to>
                                    </p:set>
                                    <p:animEffect filter="fade" transition="in">
                                      <p:cBhvr>
                                        <p:cTn dur="500"/>
                                        <p:tgtEl>
                                          <p:spTgt spid="147">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15" st="15"/>
                                            </p:txEl>
                                          </p:spTgt>
                                        </p:tgtEl>
                                        <p:attrNameLst>
                                          <p:attrName>style.visibility</p:attrName>
                                        </p:attrNameLst>
                                      </p:cBhvr>
                                      <p:to>
                                        <p:strVal val="visible"/>
                                      </p:to>
                                    </p:set>
                                    <p:animEffect filter="fade" transition="in">
                                      <p:cBhvr>
                                        <p:cTn dur="500"/>
                                        <p:tgtEl>
                                          <p:spTgt spid="147">
                                            <p:txEl>
                                              <p:pRg end="15" st="1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rop">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