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Tahom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ahoma-regular.fntdata"/><Relationship Id="rId25" Type="http://schemas.openxmlformats.org/officeDocument/2006/relationships/slide" Target="slides/slide21.xml"/><Relationship Id="rId27" Type="http://schemas.openxmlformats.org/officeDocument/2006/relationships/font" Target="fonts/Tahom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11" name="Shape 11"/>
        <p:cNvGrpSpPr/>
        <p:nvPr/>
      </p:nvGrpSpPr>
      <p:grpSpPr>
        <a:xfrm>
          <a:off x="0" y="0"/>
          <a:ext cx="0" cy="0"/>
          <a:chOff x="0" y="0"/>
          <a:chExt cx="0" cy="0"/>
        </a:xfrm>
      </p:grpSpPr>
      <p:sp>
        <p:nvSpPr>
          <p:cNvPr id="12" name="Google Shape;12;p2"/>
          <p:cNvSpPr/>
          <p:nvPr/>
        </p:nvSpPr>
        <p:spPr>
          <a:xfrm>
            <a:off x="0"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rgbClr val="FFFFFF"/>
              </a:buClr>
              <a:buSzPts val="8800"/>
              <a:buFont typeface="Calibri"/>
              <a:buNone/>
              <a:defRPr sz="8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667512" y="4206876"/>
            <a:ext cx="9228201" cy="1645920"/>
          </a:xfrm>
          <a:prstGeom prst="rect">
            <a:avLst/>
          </a:prstGeom>
          <a:noFill/>
          <a:ln>
            <a:noFill/>
          </a:ln>
        </p:spPr>
        <p:txBody>
          <a:bodyPr anchorCtr="0" anchor="t" bIns="45700" lIns="91425" spcFirstLastPara="1" rIns="91425" wrap="square" tIns="45700">
            <a:normAutofit/>
          </a:bodyPr>
          <a:lstStyle>
            <a:lvl1pPr lvl="0" algn="l">
              <a:lnSpc>
                <a:spcPct val="85000"/>
              </a:lnSpc>
              <a:spcBef>
                <a:spcPts val="1300"/>
              </a:spcBef>
              <a:spcAft>
                <a:spcPts val="0"/>
              </a:spcAft>
              <a:buClr>
                <a:schemeClr val="lt1"/>
              </a:buClr>
              <a:buSzPts val="3200"/>
              <a:buNone/>
              <a:defRPr sz="3200">
                <a:solidFill>
                  <a:schemeClr val="lt1"/>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p:txBody>
      </p:sp>
      <p:sp>
        <p:nvSpPr>
          <p:cNvPr id="15" name="Google Shape;15;p2"/>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300" u="none" cap="none" strike="noStrike">
                <a:solidFill>
                  <a:srgbClr val="FFFFFF"/>
                </a:solidFill>
                <a:latin typeface="Calibri"/>
                <a:ea typeface="Calibri"/>
                <a:cs typeface="Calibri"/>
                <a:sym typeface="Calibri"/>
              </a:defRPr>
            </a:lvl1pPr>
            <a:lvl2pPr indent="0" lvl="1" marL="0" algn="r">
              <a:spcBef>
                <a:spcPts val="0"/>
              </a:spcBef>
              <a:buNone/>
              <a:defRPr b="0" i="0" sz="10300" u="none" cap="none" strike="noStrike">
                <a:solidFill>
                  <a:srgbClr val="FFFFFF"/>
                </a:solidFill>
                <a:latin typeface="Calibri"/>
                <a:ea typeface="Calibri"/>
                <a:cs typeface="Calibri"/>
                <a:sym typeface="Calibri"/>
              </a:defRPr>
            </a:lvl2pPr>
            <a:lvl3pPr indent="0" lvl="2" marL="0" algn="r">
              <a:spcBef>
                <a:spcPts val="0"/>
              </a:spcBef>
              <a:buNone/>
              <a:defRPr b="0" i="0" sz="10300" u="none" cap="none" strike="noStrike">
                <a:solidFill>
                  <a:srgbClr val="FFFFFF"/>
                </a:solidFill>
                <a:latin typeface="Calibri"/>
                <a:ea typeface="Calibri"/>
                <a:cs typeface="Calibri"/>
                <a:sym typeface="Calibri"/>
              </a:defRPr>
            </a:lvl3pPr>
            <a:lvl4pPr indent="0" lvl="3" marL="0" algn="r">
              <a:spcBef>
                <a:spcPts val="0"/>
              </a:spcBef>
              <a:buNone/>
              <a:defRPr b="0" i="0" sz="10300" u="none" cap="none" strike="noStrike">
                <a:solidFill>
                  <a:srgbClr val="FFFFFF"/>
                </a:solidFill>
                <a:latin typeface="Calibri"/>
                <a:ea typeface="Calibri"/>
                <a:cs typeface="Calibri"/>
                <a:sym typeface="Calibri"/>
              </a:defRPr>
            </a:lvl4pPr>
            <a:lvl5pPr indent="0" lvl="4" marL="0" algn="r">
              <a:spcBef>
                <a:spcPts val="0"/>
              </a:spcBef>
              <a:buNone/>
              <a:defRPr b="0" i="0" sz="10300" u="none" cap="none" strike="noStrike">
                <a:solidFill>
                  <a:srgbClr val="FFFFFF"/>
                </a:solidFill>
                <a:latin typeface="Calibri"/>
                <a:ea typeface="Calibri"/>
                <a:cs typeface="Calibri"/>
                <a:sym typeface="Calibri"/>
              </a:defRPr>
            </a:lvl5pPr>
            <a:lvl6pPr indent="0" lvl="5" marL="0" algn="r">
              <a:spcBef>
                <a:spcPts val="0"/>
              </a:spcBef>
              <a:buNone/>
              <a:defRPr b="0" i="0" sz="10300" u="none" cap="none" strike="noStrike">
                <a:solidFill>
                  <a:srgbClr val="FFFFFF"/>
                </a:solidFill>
                <a:latin typeface="Calibri"/>
                <a:ea typeface="Calibri"/>
                <a:cs typeface="Calibri"/>
                <a:sym typeface="Calibri"/>
              </a:defRPr>
            </a:lvl6pPr>
            <a:lvl7pPr indent="0" lvl="6" marL="0" algn="r">
              <a:spcBef>
                <a:spcPts val="0"/>
              </a:spcBef>
              <a:buNone/>
              <a:defRPr b="0" i="0" sz="10300" u="none" cap="none" strike="noStrike">
                <a:solidFill>
                  <a:srgbClr val="FFFFFF"/>
                </a:solidFill>
                <a:latin typeface="Calibri"/>
                <a:ea typeface="Calibri"/>
                <a:cs typeface="Calibri"/>
                <a:sym typeface="Calibri"/>
              </a:defRPr>
            </a:lvl7pPr>
            <a:lvl8pPr indent="0" lvl="7" marL="0" algn="r">
              <a:spcBef>
                <a:spcPts val="0"/>
              </a:spcBef>
              <a:buNone/>
              <a:defRPr b="0" i="0" sz="10300" u="none" cap="none" strike="noStrike">
                <a:solidFill>
                  <a:srgbClr val="FFFFFF"/>
                </a:solidFill>
                <a:latin typeface="Calibri"/>
                <a:ea typeface="Calibri"/>
                <a:cs typeface="Calibri"/>
                <a:sym typeface="Calibri"/>
              </a:defRPr>
            </a:lvl8pPr>
            <a:lvl9pPr indent="0" lvl="8" marL="0" algn="r">
              <a:spcBef>
                <a:spcPts val="0"/>
              </a:spcBef>
              <a:buNone/>
              <a:defRPr b="0" i="0" sz="103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4170426" y="-1482090"/>
            <a:ext cx="3766185" cy="10753725"/>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73" name="Google Shape;73;p11"/>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7658100" y="1781175"/>
            <a:ext cx="4800600" cy="262890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1938338" y="-452437"/>
            <a:ext cx="5400675"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79" name="Google Shape;79;p12"/>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21" name="Google Shape;21;p3"/>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603504" y="767419"/>
            <a:ext cx="10780776" cy="3355848"/>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8800"/>
              <a:buFont typeface="Calibri"/>
              <a:buNone/>
              <a:defRPr b="0" sz="8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667512" y="4204209"/>
            <a:ext cx="9226296" cy="1645920"/>
          </a:xfrm>
          <a:prstGeom prst="rect">
            <a:avLst/>
          </a:prstGeom>
          <a:noFill/>
          <a:ln>
            <a:noFill/>
          </a:ln>
        </p:spPr>
        <p:txBody>
          <a:bodyPr anchorCtr="0" anchor="t" bIns="45700" lIns="91425" spcFirstLastPara="1" rIns="91425" wrap="square" tIns="45700">
            <a:normAutofit/>
          </a:bodyPr>
          <a:lstStyle>
            <a:lvl1pPr indent="-228600" lvl="0" marL="457200" algn="l">
              <a:lnSpc>
                <a:spcPct val="85000"/>
              </a:lnSpc>
              <a:spcBef>
                <a:spcPts val="1300"/>
              </a:spcBef>
              <a:spcAft>
                <a:spcPts val="0"/>
              </a:spcAft>
              <a:buClr>
                <a:schemeClr val="dk1"/>
              </a:buClr>
              <a:buSzPts val="3200"/>
              <a:buNone/>
              <a:defRPr sz="3200">
                <a:solidFill>
                  <a:schemeClr val="dk1"/>
                </a:solidFill>
                <a:latin typeface="Calibri"/>
                <a:ea typeface="Calibri"/>
                <a:cs typeface="Calibri"/>
                <a:sym typeface="Calibri"/>
              </a:defRPr>
            </a:lvl1pPr>
            <a:lvl2pPr indent="-228600" lvl="1" marL="914400" algn="l">
              <a:lnSpc>
                <a:spcPct val="85000"/>
              </a:lnSpc>
              <a:spcBef>
                <a:spcPts val="600"/>
              </a:spcBef>
              <a:spcAft>
                <a:spcPts val="0"/>
              </a:spcAft>
              <a:buClr>
                <a:srgbClr val="888888"/>
              </a:buClr>
              <a:buSzPts val="1800"/>
              <a:buNone/>
              <a:defRPr sz="1800">
                <a:solidFill>
                  <a:srgbClr val="888888"/>
                </a:solidFill>
              </a:defRPr>
            </a:lvl2pPr>
            <a:lvl3pPr indent="-228600" lvl="2" marL="1371600" algn="l">
              <a:lnSpc>
                <a:spcPct val="85000"/>
              </a:lnSpc>
              <a:spcBef>
                <a:spcPts val="600"/>
              </a:spcBef>
              <a:spcAft>
                <a:spcPts val="0"/>
              </a:spcAft>
              <a:buClr>
                <a:srgbClr val="888888"/>
              </a:buClr>
              <a:buSzPts val="1600"/>
              <a:buNone/>
              <a:defRPr sz="1600">
                <a:solidFill>
                  <a:srgbClr val="888888"/>
                </a:solidFill>
              </a:defRPr>
            </a:lvl3pPr>
            <a:lvl4pPr indent="-228600" lvl="3" marL="1828800" algn="l">
              <a:lnSpc>
                <a:spcPct val="85000"/>
              </a:lnSpc>
              <a:spcBef>
                <a:spcPts val="600"/>
              </a:spcBef>
              <a:spcAft>
                <a:spcPts val="0"/>
              </a:spcAft>
              <a:buClr>
                <a:srgbClr val="888888"/>
              </a:buClr>
              <a:buSzPts val="1400"/>
              <a:buNone/>
              <a:defRPr sz="1400">
                <a:solidFill>
                  <a:srgbClr val="888888"/>
                </a:solidFill>
              </a:defRPr>
            </a:lvl4pPr>
            <a:lvl5pPr indent="-228600" lvl="4" marL="2286000" algn="l">
              <a:lnSpc>
                <a:spcPct val="85000"/>
              </a:lnSpc>
              <a:spcBef>
                <a:spcPts val="600"/>
              </a:spcBef>
              <a:spcAft>
                <a:spcPts val="0"/>
              </a:spcAft>
              <a:buClr>
                <a:srgbClr val="888888"/>
              </a:buClr>
              <a:buSzPts val="1400"/>
              <a:buNone/>
              <a:defRPr sz="1400">
                <a:solidFill>
                  <a:srgbClr val="888888"/>
                </a:solidFill>
              </a:defRPr>
            </a:lvl5pPr>
            <a:lvl6pPr indent="-228600" lvl="5" marL="2743200" algn="l">
              <a:lnSpc>
                <a:spcPct val="85000"/>
              </a:lnSpc>
              <a:spcBef>
                <a:spcPts val="600"/>
              </a:spcBef>
              <a:spcAft>
                <a:spcPts val="0"/>
              </a:spcAft>
              <a:buClr>
                <a:srgbClr val="888888"/>
              </a:buClr>
              <a:buSzPts val="1400"/>
              <a:buNone/>
              <a:defRPr sz="1400">
                <a:solidFill>
                  <a:srgbClr val="888888"/>
                </a:solidFill>
              </a:defRPr>
            </a:lvl6pPr>
            <a:lvl7pPr indent="-228600" lvl="6" marL="3200400" algn="l">
              <a:lnSpc>
                <a:spcPct val="85000"/>
              </a:lnSpc>
              <a:spcBef>
                <a:spcPts val="600"/>
              </a:spcBef>
              <a:spcAft>
                <a:spcPts val="0"/>
              </a:spcAft>
              <a:buClr>
                <a:srgbClr val="888888"/>
              </a:buClr>
              <a:buSzPts val="1400"/>
              <a:buNone/>
              <a:defRPr sz="1400">
                <a:solidFill>
                  <a:srgbClr val="888888"/>
                </a:solidFill>
              </a:defRPr>
            </a:lvl7pPr>
            <a:lvl8pPr indent="-228600" lvl="7" marL="3657600" algn="l">
              <a:lnSpc>
                <a:spcPct val="85000"/>
              </a:lnSpc>
              <a:spcBef>
                <a:spcPts val="600"/>
              </a:spcBef>
              <a:spcAft>
                <a:spcPts val="0"/>
              </a:spcAft>
              <a:buClr>
                <a:srgbClr val="888888"/>
              </a:buClr>
              <a:buSzPts val="1400"/>
              <a:buNone/>
              <a:defRPr sz="1400">
                <a:solidFill>
                  <a:srgbClr val="888888"/>
                </a:solidFill>
              </a:defRPr>
            </a:lvl8pPr>
            <a:lvl9pPr indent="-228600" lvl="8" marL="4114800" algn="l">
              <a:lnSpc>
                <a:spcPct val="85000"/>
              </a:lnSpc>
              <a:spcBef>
                <a:spcPts val="600"/>
              </a:spcBef>
              <a:spcAft>
                <a:spcPts val="0"/>
              </a:spcAft>
              <a:buClr>
                <a:srgbClr val="888888"/>
              </a:buClr>
              <a:buSzPts val="1400"/>
              <a:buNone/>
              <a:defRPr sz="1400">
                <a:solidFill>
                  <a:srgbClr val="888888"/>
                </a:solidFill>
              </a:defRPr>
            </a:lvl9pPr>
          </a:lstStyle>
          <a:p/>
        </p:txBody>
      </p:sp>
      <p:sp>
        <p:nvSpPr>
          <p:cNvPr id="27" name="Google Shape;27;p4"/>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676656" y="1998134"/>
            <a:ext cx="4663440" cy="3767328"/>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33" name="Google Shape;33;p5"/>
          <p:cNvSpPr txBox="1"/>
          <p:nvPr>
            <p:ph idx="2" type="body"/>
          </p:nvPr>
        </p:nvSpPr>
        <p:spPr>
          <a:xfrm>
            <a:off x="6011330" y="1998134"/>
            <a:ext cx="4663440" cy="3767328"/>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34" name="Google Shape;34;p5"/>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676656" y="2040467"/>
            <a:ext cx="4663440" cy="723400"/>
          </a:xfrm>
          <a:prstGeom prst="rect">
            <a:avLst/>
          </a:prstGeom>
          <a:noFill/>
          <a:ln>
            <a:noFill/>
          </a:ln>
        </p:spPr>
        <p:txBody>
          <a:bodyPr anchorCtr="0" anchor="ctr" bIns="45700" lIns="91425" spcFirstLastPara="1" rIns="91425" wrap="square" tIns="45700">
            <a:normAutofit/>
          </a:bodyPr>
          <a:lstStyle>
            <a:lvl1pPr indent="-228600" lvl="0" marL="457200" algn="l">
              <a:lnSpc>
                <a:spcPct val="85000"/>
              </a:lnSpc>
              <a:spcBef>
                <a:spcPts val="1300"/>
              </a:spcBef>
              <a:spcAft>
                <a:spcPts val="0"/>
              </a:spcAft>
              <a:buClr>
                <a:srgbClr val="262626"/>
              </a:buClr>
              <a:buSzPts val="2200"/>
              <a:buNone/>
              <a:defRPr b="0" sz="2200" cap="none">
                <a:solidFill>
                  <a:srgbClr val="262626"/>
                </a:solidFill>
                <a:latin typeface="Calibri"/>
                <a:ea typeface="Calibri"/>
                <a:cs typeface="Calibri"/>
                <a:sym typeface="Calibri"/>
              </a:defRPr>
            </a:lvl1pPr>
            <a:lvl2pPr indent="-228600" lvl="1" marL="914400" algn="l">
              <a:lnSpc>
                <a:spcPct val="85000"/>
              </a:lnSpc>
              <a:spcBef>
                <a:spcPts val="600"/>
              </a:spcBef>
              <a:spcAft>
                <a:spcPts val="0"/>
              </a:spcAft>
              <a:buClr>
                <a:srgbClr val="262626"/>
              </a:buClr>
              <a:buSzPts val="2000"/>
              <a:buNone/>
              <a:defRPr b="1" sz="2000"/>
            </a:lvl2pPr>
            <a:lvl3pPr indent="-228600" lvl="2" marL="1371600" algn="l">
              <a:lnSpc>
                <a:spcPct val="85000"/>
              </a:lnSpc>
              <a:spcBef>
                <a:spcPts val="600"/>
              </a:spcBef>
              <a:spcAft>
                <a:spcPts val="0"/>
              </a:spcAft>
              <a:buClr>
                <a:srgbClr val="262626"/>
              </a:buClr>
              <a:buSzPts val="1800"/>
              <a:buNone/>
              <a:defRPr b="1" sz="1800"/>
            </a:lvl3pPr>
            <a:lvl4pPr indent="-228600" lvl="3" marL="1828800" algn="l">
              <a:lnSpc>
                <a:spcPct val="85000"/>
              </a:lnSpc>
              <a:spcBef>
                <a:spcPts val="600"/>
              </a:spcBef>
              <a:spcAft>
                <a:spcPts val="0"/>
              </a:spcAft>
              <a:buClr>
                <a:srgbClr val="262626"/>
              </a:buClr>
              <a:buSzPts val="1600"/>
              <a:buNone/>
              <a:defRPr b="1" sz="1600"/>
            </a:lvl4pPr>
            <a:lvl5pPr indent="-228600" lvl="4" marL="2286000" algn="l">
              <a:lnSpc>
                <a:spcPct val="85000"/>
              </a:lnSpc>
              <a:spcBef>
                <a:spcPts val="600"/>
              </a:spcBef>
              <a:spcAft>
                <a:spcPts val="0"/>
              </a:spcAft>
              <a:buClr>
                <a:srgbClr val="262626"/>
              </a:buClr>
              <a:buSzPts val="1600"/>
              <a:buNone/>
              <a:defRPr b="1" sz="1600"/>
            </a:lvl5pPr>
            <a:lvl6pPr indent="-228600" lvl="5" marL="2743200" algn="l">
              <a:lnSpc>
                <a:spcPct val="85000"/>
              </a:lnSpc>
              <a:spcBef>
                <a:spcPts val="600"/>
              </a:spcBef>
              <a:spcAft>
                <a:spcPts val="0"/>
              </a:spcAft>
              <a:buClr>
                <a:srgbClr val="262626"/>
              </a:buClr>
              <a:buSzPts val="1600"/>
              <a:buNone/>
              <a:defRPr b="1" sz="1600"/>
            </a:lvl6pPr>
            <a:lvl7pPr indent="-228600" lvl="6" marL="3200400" algn="l">
              <a:lnSpc>
                <a:spcPct val="85000"/>
              </a:lnSpc>
              <a:spcBef>
                <a:spcPts val="600"/>
              </a:spcBef>
              <a:spcAft>
                <a:spcPts val="0"/>
              </a:spcAft>
              <a:buClr>
                <a:srgbClr val="262626"/>
              </a:buClr>
              <a:buSzPts val="1600"/>
              <a:buNone/>
              <a:defRPr b="1" sz="1600"/>
            </a:lvl7pPr>
            <a:lvl8pPr indent="-228600" lvl="7" marL="3657600" algn="l">
              <a:lnSpc>
                <a:spcPct val="85000"/>
              </a:lnSpc>
              <a:spcBef>
                <a:spcPts val="600"/>
              </a:spcBef>
              <a:spcAft>
                <a:spcPts val="0"/>
              </a:spcAft>
              <a:buClr>
                <a:srgbClr val="262626"/>
              </a:buClr>
              <a:buSzPts val="1600"/>
              <a:buNone/>
              <a:defRPr b="1" sz="1600"/>
            </a:lvl8pPr>
            <a:lvl9pPr indent="-228600" lvl="8" marL="4114800" algn="l">
              <a:lnSpc>
                <a:spcPct val="85000"/>
              </a:lnSpc>
              <a:spcBef>
                <a:spcPts val="600"/>
              </a:spcBef>
              <a:spcAft>
                <a:spcPts val="0"/>
              </a:spcAft>
              <a:buClr>
                <a:srgbClr val="262626"/>
              </a:buClr>
              <a:buSzPts val="1600"/>
              <a:buNone/>
              <a:defRPr b="1" sz="1600"/>
            </a:lvl9pPr>
          </a:lstStyle>
          <a:p/>
        </p:txBody>
      </p:sp>
      <p:sp>
        <p:nvSpPr>
          <p:cNvPr id="40" name="Google Shape;40;p6"/>
          <p:cNvSpPr txBox="1"/>
          <p:nvPr>
            <p:ph idx="2" type="body"/>
          </p:nvPr>
        </p:nvSpPr>
        <p:spPr>
          <a:xfrm>
            <a:off x="676656" y="2753084"/>
            <a:ext cx="4663440" cy="3200400"/>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41" name="Google Shape;41;p6"/>
          <p:cNvSpPr txBox="1"/>
          <p:nvPr>
            <p:ph idx="3" type="body"/>
          </p:nvPr>
        </p:nvSpPr>
        <p:spPr>
          <a:xfrm>
            <a:off x="6007608" y="2038435"/>
            <a:ext cx="4663440" cy="722376"/>
          </a:xfrm>
          <a:prstGeom prst="rect">
            <a:avLst/>
          </a:prstGeom>
          <a:noFill/>
          <a:ln>
            <a:noFill/>
          </a:ln>
        </p:spPr>
        <p:txBody>
          <a:bodyPr anchorCtr="0" anchor="ctr" bIns="45700" lIns="91425" spcFirstLastPara="1" rIns="91425" wrap="square" tIns="45700">
            <a:normAutofit/>
          </a:bodyPr>
          <a:lstStyle>
            <a:lvl1pPr indent="-228600" lvl="0" marL="457200" algn="l">
              <a:lnSpc>
                <a:spcPct val="85000"/>
              </a:lnSpc>
              <a:spcBef>
                <a:spcPts val="1300"/>
              </a:spcBef>
              <a:spcAft>
                <a:spcPts val="0"/>
              </a:spcAft>
              <a:buClr>
                <a:srgbClr val="262626"/>
              </a:buClr>
              <a:buSzPts val="2200"/>
              <a:buNone/>
              <a:defRPr b="0" sz="2200" cap="none">
                <a:solidFill>
                  <a:srgbClr val="262626"/>
                </a:solidFill>
                <a:latin typeface="Calibri"/>
                <a:ea typeface="Calibri"/>
                <a:cs typeface="Calibri"/>
                <a:sym typeface="Calibri"/>
              </a:defRPr>
            </a:lvl1pPr>
            <a:lvl2pPr indent="-228600" lvl="1" marL="914400" algn="l">
              <a:lnSpc>
                <a:spcPct val="85000"/>
              </a:lnSpc>
              <a:spcBef>
                <a:spcPts val="600"/>
              </a:spcBef>
              <a:spcAft>
                <a:spcPts val="0"/>
              </a:spcAft>
              <a:buClr>
                <a:srgbClr val="262626"/>
              </a:buClr>
              <a:buSzPts val="2000"/>
              <a:buNone/>
              <a:defRPr b="1" sz="2000"/>
            </a:lvl2pPr>
            <a:lvl3pPr indent="-228600" lvl="2" marL="1371600" algn="l">
              <a:lnSpc>
                <a:spcPct val="85000"/>
              </a:lnSpc>
              <a:spcBef>
                <a:spcPts val="600"/>
              </a:spcBef>
              <a:spcAft>
                <a:spcPts val="0"/>
              </a:spcAft>
              <a:buClr>
                <a:srgbClr val="262626"/>
              </a:buClr>
              <a:buSzPts val="1800"/>
              <a:buNone/>
              <a:defRPr b="1" sz="1800"/>
            </a:lvl3pPr>
            <a:lvl4pPr indent="-228600" lvl="3" marL="1828800" algn="l">
              <a:lnSpc>
                <a:spcPct val="85000"/>
              </a:lnSpc>
              <a:spcBef>
                <a:spcPts val="600"/>
              </a:spcBef>
              <a:spcAft>
                <a:spcPts val="0"/>
              </a:spcAft>
              <a:buClr>
                <a:srgbClr val="262626"/>
              </a:buClr>
              <a:buSzPts val="1600"/>
              <a:buNone/>
              <a:defRPr b="1" sz="1600"/>
            </a:lvl4pPr>
            <a:lvl5pPr indent="-228600" lvl="4" marL="2286000" algn="l">
              <a:lnSpc>
                <a:spcPct val="85000"/>
              </a:lnSpc>
              <a:spcBef>
                <a:spcPts val="600"/>
              </a:spcBef>
              <a:spcAft>
                <a:spcPts val="0"/>
              </a:spcAft>
              <a:buClr>
                <a:srgbClr val="262626"/>
              </a:buClr>
              <a:buSzPts val="1600"/>
              <a:buNone/>
              <a:defRPr b="1" sz="1600"/>
            </a:lvl5pPr>
            <a:lvl6pPr indent="-228600" lvl="5" marL="2743200" algn="l">
              <a:lnSpc>
                <a:spcPct val="85000"/>
              </a:lnSpc>
              <a:spcBef>
                <a:spcPts val="600"/>
              </a:spcBef>
              <a:spcAft>
                <a:spcPts val="0"/>
              </a:spcAft>
              <a:buClr>
                <a:srgbClr val="262626"/>
              </a:buClr>
              <a:buSzPts val="1600"/>
              <a:buNone/>
              <a:defRPr b="1" sz="1600"/>
            </a:lvl6pPr>
            <a:lvl7pPr indent="-228600" lvl="6" marL="3200400" algn="l">
              <a:lnSpc>
                <a:spcPct val="85000"/>
              </a:lnSpc>
              <a:spcBef>
                <a:spcPts val="600"/>
              </a:spcBef>
              <a:spcAft>
                <a:spcPts val="0"/>
              </a:spcAft>
              <a:buClr>
                <a:srgbClr val="262626"/>
              </a:buClr>
              <a:buSzPts val="1600"/>
              <a:buNone/>
              <a:defRPr b="1" sz="1600"/>
            </a:lvl7pPr>
            <a:lvl8pPr indent="-228600" lvl="7" marL="3657600" algn="l">
              <a:lnSpc>
                <a:spcPct val="85000"/>
              </a:lnSpc>
              <a:spcBef>
                <a:spcPts val="600"/>
              </a:spcBef>
              <a:spcAft>
                <a:spcPts val="0"/>
              </a:spcAft>
              <a:buClr>
                <a:srgbClr val="262626"/>
              </a:buClr>
              <a:buSzPts val="1600"/>
              <a:buNone/>
              <a:defRPr b="1" sz="1600"/>
            </a:lvl8pPr>
            <a:lvl9pPr indent="-228600" lvl="8" marL="4114800" algn="l">
              <a:lnSpc>
                <a:spcPct val="85000"/>
              </a:lnSpc>
              <a:spcBef>
                <a:spcPts val="600"/>
              </a:spcBef>
              <a:spcAft>
                <a:spcPts val="0"/>
              </a:spcAft>
              <a:buClr>
                <a:srgbClr val="262626"/>
              </a:buClr>
              <a:buSzPts val="1600"/>
              <a:buNone/>
              <a:defRPr b="1" sz="1600"/>
            </a:lvl9pPr>
          </a:lstStyle>
          <a:p/>
        </p:txBody>
      </p:sp>
      <p:sp>
        <p:nvSpPr>
          <p:cNvPr id="42" name="Google Shape;42;p6"/>
          <p:cNvSpPr txBox="1"/>
          <p:nvPr>
            <p:ph idx="4" type="body"/>
          </p:nvPr>
        </p:nvSpPr>
        <p:spPr>
          <a:xfrm>
            <a:off x="6007608" y="2750990"/>
            <a:ext cx="4663440" cy="3200400"/>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43" name="Google Shape;43;p6"/>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p:nvPr/>
        </p:nvSpPr>
        <p:spPr>
          <a:xfrm>
            <a:off x="7620000" y="0"/>
            <a:ext cx="457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txBox="1"/>
          <p:nvPr>
            <p:ph type="title"/>
          </p:nvPr>
        </p:nvSpPr>
        <p:spPr>
          <a:xfrm>
            <a:off x="8261404" y="542282"/>
            <a:ext cx="3383280" cy="192024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4000"/>
              <a:buFont typeface="Calibri"/>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762000" y="762000"/>
            <a:ext cx="6096000" cy="4572000"/>
          </a:xfrm>
          <a:prstGeom prst="rect">
            <a:avLst/>
          </a:prstGeom>
          <a:noFill/>
          <a:ln>
            <a:noFill/>
          </a:ln>
        </p:spPr>
        <p:txBody>
          <a:bodyPr anchorCtr="0" anchor="t" bIns="45700" lIns="91425" spcFirstLastPara="1" rIns="91425" wrap="square" tIns="45700">
            <a:normAutofit/>
          </a:bodyPr>
          <a:lstStyle>
            <a:lvl1pPr indent="-431800" lvl="0" marL="457200" algn="l">
              <a:lnSpc>
                <a:spcPct val="85000"/>
              </a:lnSpc>
              <a:spcBef>
                <a:spcPts val="1300"/>
              </a:spcBef>
              <a:spcAft>
                <a:spcPts val="0"/>
              </a:spcAft>
              <a:buClr>
                <a:srgbClr val="262626"/>
              </a:buClr>
              <a:buSzPts val="3200"/>
              <a:buChar char=" "/>
              <a:defRPr sz="3200"/>
            </a:lvl1pPr>
            <a:lvl2pPr indent="-406400" lvl="1" marL="914400" algn="l">
              <a:lnSpc>
                <a:spcPct val="85000"/>
              </a:lnSpc>
              <a:spcBef>
                <a:spcPts val="600"/>
              </a:spcBef>
              <a:spcAft>
                <a:spcPts val="0"/>
              </a:spcAft>
              <a:buClr>
                <a:srgbClr val="262626"/>
              </a:buClr>
              <a:buSzPts val="2800"/>
              <a:buChar char=" "/>
              <a:defRPr sz="2800"/>
            </a:lvl2pPr>
            <a:lvl3pPr indent="-381000" lvl="2" marL="1371600" algn="l">
              <a:lnSpc>
                <a:spcPct val="85000"/>
              </a:lnSpc>
              <a:spcBef>
                <a:spcPts val="600"/>
              </a:spcBef>
              <a:spcAft>
                <a:spcPts val="0"/>
              </a:spcAft>
              <a:buClr>
                <a:srgbClr val="262626"/>
              </a:buClr>
              <a:buSzPts val="2400"/>
              <a:buChar char=" "/>
              <a:defRPr sz="2400"/>
            </a:lvl3pPr>
            <a:lvl4pPr indent="-355600" lvl="3" marL="1828800" algn="l">
              <a:lnSpc>
                <a:spcPct val="85000"/>
              </a:lnSpc>
              <a:spcBef>
                <a:spcPts val="600"/>
              </a:spcBef>
              <a:spcAft>
                <a:spcPts val="0"/>
              </a:spcAft>
              <a:buClr>
                <a:srgbClr val="262626"/>
              </a:buClr>
              <a:buSzPts val="2000"/>
              <a:buChar char=" "/>
              <a:defRPr sz="2000"/>
            </a:lvl4pPr>
            <a:lvl5pPr indent="-355600" lvl="4" marL="2286000" algn="l">
              <a:lnSpc>
                <a:spcPct val="85000"/>
              </a:lnSpc>
              <a:spcBef>
                <a:spcPts val="600"/>
              </a:spcBef>
              <a:spcAft>
                <a:spcPts val="0"/>
              </a:spcAft>
              <a:buClr>
                <a:srgbClr val="262626"/>
              </a:buClr>
              <a:buSzPts val="2000"/>
              <a:buChar char=" "/>
              <a:defRPr sz="2000"/>
            </a:lvl5pPr>
            <a:lvl6pPr indent="-355600" lvl="5" marL="2743200" algn="l">
              <a:lnSpc>
                <a:spcPct val="85000"/>
              </a:lnSpc>
              <a:spcBef>
                <a:spcPts val="600"/>
              </a:spcBef>
              <a:spcAft>
                <a:spcPts val="0"/>
              </a:spcAft>
              <a:buClr>
                <a:srgbClr val="262626"/>
              </a:buClr>
              <a:buSzPts val="2000"/>
              <a:buChar char=" "/>
              <a:defRPr sz="2000"/>
            </a:lvl6pPr>
            <a:lvl7pPr indent="-355600" lvl="6" marL="3200400" algn="l">
              <a:lnSpc>
                <a:spcPct val="85000"/>
              </a:lnSpc>
              <a:spcBef>
                <a:spcPts val="600"/>
              </a:spcBef>
              <a:spcAft>
                <a:spcPts val="0"/>
              </a:spcAft>
              <a:buClr>
                <a:srgbClr val="262626"/>
              </a:buClr>
              <a:buSzPts val="2000"/>
              <a:buChar char=" "/>
              <a:defRPr sz="2000"/>
            </a:lvl7pPr>
            <a:lvl8pPr indent="-355600" lvl="7" marL="3657600" algn="l">
              <a:lnSpc>
                <a:spcPct val="85000"/>
              </a:lnSpc>
              <a:spcBef>
                <a:spcPts val="600"/>
              </a:spcBef>
              <a:spcAft>
                <a:spcPts val="0"/>
              </a:spcAft>
              <a:buClr>
                <a:srgbClr val="262626"/>
              </a:buClr>
              <a:buSzPts val="2000"/>
              <a:buChar char=" "/>
              <a:defRPr sz="2000"/>
            </a:lvl8pPr>
            <a:lvl9pPr indent="-355600" lvl="8" marL="4114800" algn="l">
              <a:lnSpc>
                <a:spcPct val="85000"/>
              </a:lnSpc>
              <a:spcBef>
                <a:spcPts val="600"/>
              </a:spcBef>
              <a:spcAft>
                <a:spcPts val="0"/>
              </a:spcAft>
              <a:buClr>
                <a:srgbClr val="262626"/>
              </a:buClr>
              <a:buSzPts val="2000"/>
              <a:buChar char=" "/>
              <a:defRPr sz="2000"/>
            </a:lvl9pPr>
          </a:lstStyle>
          <a:p/>
        </p:txBody>
      </p:sp>
      <p:sp>
        <p:nvSpPr>
          <p:cNvPr id="59" name="Google Shape;59;p9"/>
          <p:cNvSpPr txBox="1"/>
          <p:nvPr>
            <p:ph idx="2" type="body"/>
          </p:nvPr>
        </p:nvSpPr>
        <p:spPr>
          <a:xfrm>
            <a:off x="8275982" y="2511813"/>
            <a:ext cx="3398520" cy="3126987"/>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1200"/>
              </a:spcBef>
              <a:spcAft>
                <a:spcPts val="0"/>
              </a:spcAft>
              <a:buClr>
                <a:srgbClr val="262626"/>
              </a:buClr>
              <a:buSzPts val="1800"/>
              <a:buFont typeface="Calibri"/>
              <a:buNone/>
              <a:defRPr sz="1800">
                <a:solidFill>
                  <a:srgbClr val="262626"/>
                </a:solidFill>
              </a:defRPr>
            </a:lvl1pPr>
            <a:lvl2pPr indent="-228600" lvl="1" marL="914400" algn="l">
              <a:lnSpc>
                <a:spcPct val="85000"/>
              </a:lnSpc>
              <a:spcBef>
                <a:spcPts val="600"/>
              </a:spcBef>
              <a:spcAft>
                <a:spcPts val="0"/>
              </a:spcAft>
              <a:buClr>
                <a:srgbClr val="262626"/>
              </a:buClr>
              <a:buSzPts val="1200"/>
              <a:buNone/>
              <a:defRPr sz="1200"/>
            </a:lvl2pPr>
            <a:lvl3pPr indent="-228600" lvl="2" marL="1371600" algn="l">
              <a:lnSpc>
                <a:spcPct val="85000"/>
              </a:lnSpc>
              <a:spcBef>
                <a:spcPts val="600"/>
              </a:spcBef>
              <a:spcAft>
                <a:spcPts val="0"/>
              </a:spcAft>
              <a:buClr>
                <a:srgbClr val="262626"/>
              </a:buClr>
              <a:buSzPts val="1000"/>
              <a:buNone/>
              <a:defRPr sz="1000"/>
            </a:lvl3pPr>
            <a:lvl4pPr indent="-228600" lvl="3" marL="1828800" algn="l">
              <a:lnSpc>
                <a:spcPct val="85000"/>
              </a:lnSpc>
              <a:spcBef>
                <a:spcPts val="600"/>
              </a:spcBef>
              <a:spcAft>
                <a:spcPts val="0"/>
              </a:spcAft>
              <a:buClr>
                <a:srgbClr val="262626"/>
              </a:buClr>
              <a:buSzPts val="900"/>
              <a:buNone/>
              <a:defRPr sz="900"/>
            </a:lvl4pPr>
            <a:lvl5pPr indent="-228600" lvl="4" marL="2286000" algn="l">
              <a:lnSpc>
                <a:spcPct val="85000"/>
              </a:lnSpc>
              <a:spcBef>
                <a:spcPts val="600"/>
              </a:spcBef>
              <a:spcAft>
                <a:spcPts val="0"/>
              </a:spcAft>
              <a:buClr>
                <a:srgbClr val="262626"/>
              </a:buClr>
              <a:buSzPts val="900"/>
              <a:buNone/>
              <a:defRPr sz="900"/>
            </a:lvl5pPr>
            <a:lvl6pPr indent="-228600" lvl="5" marL="2743200" algn="l">
              <a:lnSpc>
                <a:spcPct val="85000"/>
              </a:lnSpc>
              <a:spcBef>
                <a:spcPts val="600"/>
              </a:spcBef>
              <a:spcAft>
                <a:spcPts val="0"/>
              </a:spcAft>
              <a:buClr>
                <a:srgbClr val="262626"/>
              </a:buClr>
              <a:buSzPts val="900"/>
              <a:buNone/>
              <a:defRPr sz="900"/>
            </a:lvl6pPr>
            <a:lvl7pPr indent="-228600" lvl="6" marL="3200400" algn="l">
              <a:lnSpc>
                <a:spcPct val="85000"/>
              </a:lnSpc>
              <a:spcBef>
                <a:spcPts val="600"/>
              </a:spcBef>
              <a:spcAft>
                <a:spcPts val="0"/>
              </a:spcAft>
              <a:buClr>
                <a:srgbClr val="262626"/>
              </a:buClr>
              <a:buSzPts val="900"/>
              <a:buNone/>
              <a:defRPr sz="900"/>
            </a:lvl7pPr>
            <a:lvl8pPr indent="-228600" lvl="7" marL="3657600" algn="l">
              <a:lnSpc>
                <a:spcPct val="85000"/>
              </a:lnSpc>
              <a:spcBef>
                <a:spcPts val="600"/>
              </a:spcBef>
              <a:spcAft>
                <a:spcPts val="0"/>
              </a:spcAft>
              <a:buClr>
                <a:srgbClr val="262626"/>
              </a:buClr>
              <a:buSzPts val="900"/>
              <a:buNone/>
              <a:defRPr sz="900"/>
            </a:lvl8pPr>
            <a:lvl9pPr indent="-228600" lvl="8" marL="4114800" algn="l">
              <a:lnSpc>
                <a:spcPct val="85000"/>
              </a:lnSpc>
              <a:spcBef>
                <a:spcPts val="600"/>
              </a:spcBef>
              <a:spcAft>
                <a:spcPts val="0"/>
              </a:spcAft>
              <a:buClr>
                <a:srgbClr val="262626"/>
              </a:buClr>
              <a:buSzPts val="900"/>
              <a:buNone/>
              <a:defRPr sz="900"/>
            </a:lvl9pPr>
          </a:lstStyle>
          <a:p/>
        </p:txBody>
      </p:sp>
      <p:sp>
        <p:nvSpPr>
          <p:cNvPr id="60" name="Google Shape;60;p9"/>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300">
                <a:solidFill>
                  <a:srgbClr val="FFFFFF"/>
                </a:solidFill>
                <a:latin typeface="Calibri"/>
                <a:ea typeface="Calibri"/>
                <a:cs typeface="Calibri"/>
                <a:sym typeface="Calibri"/>
              </a:defRPr>
            </a:lvl1pPr>
            <a:lvl2pPr indent="0" lvl="1" marL="0" algn="r">
              <a:spcBef>
                <a:spcPts val="0"/>
              </a:spcBef>
              <a:buNone/>
              <a:defRPr b="0" sz="10300">
                <a:solidFill>
                  <a:srgbClr val="FFFFFF"/>
                </a:solidFill>
                <a:latin typeface="Calibri"/>
                <a:ea typeface="Calibri"/>
                <a:cs typeface="Calibri"/>
                <a:sym typeface="Calibri"/>
              </a:defRPr>
            </a:lvl2pPr>
            <a:lvl3pPr indent="0" lvl="2" marL="0" algn="r">
              <a:spcBef>
                <a:spcPts val="0"/>
              </a:spcBef>
              <a:buNone/>
              <a:defRPr b="0" sz="10300">
                <a:solidFill>
                  <a:srgbClr val="FFFFFF"/>
                </a:solidFill>
                <a:latin typeface="Calibri"/>
                <a:ea typeface="Calibri"/>
                <a:cs typeface="Calibri"/>
                <a:sym typeface="Calibri"/>
              </a:defRPr>
            </a:lvl3pPr>
            <a:lvl4pPr indent="0" lvl="3" marL="0" algn="r">
              <a:spcBef>
                <a:spcPts val="0"/>
              </a:spcBef>
              <a:buNone/>
              <a:defRPr b="0" sz="10300">
                <a:solidFill>
                  <a:srgbClr val="FFFFFF"/>
                </a:solidFill>
                <a:latin typeface="Calibri"/>
                <a:ea typeface="Calibri"/>
                <a:cs typeface="Calibri"/>
                <a:sym typeface="Calibri"/>
              </a:defRPr>
            </a:lvl4pPr>
            <a:lvl5pPr indent="0" lvl="4" marL="0" algn="r">
              <a:spcBef>
                <a:spcPts val="0"/>
              </a:spcBef>
              <a:buNone/>
              <a:defRPr b="0" sz="10300">
                <a:solidFill>
                  <a:srgbClr val="FFFFFF"/>
                </a:solidFill>
                <a:latin typeface="Calibri"/>
                <a:ea typeface="Calibri"/>
                <a:cs typeface="Calibri"/>
                <a:sym typeface="Calibri"/>
              </a:defRPr>
            </a:lvl5pPr>
            <a:lvl6pPr indent="0" lvl="5" marL="0" algn="r">
              <a:spcBef>
                <a:spcPts val="0"/>
              </a:spcBef>
              <a:buNone/>
              <a:defRPr b="0" sz="10300">
                <a:solidFill>
                  <a:srgbClr val="FFFFFF"/>
                </a:solidFill>
                <a:latin typeface="Calibri"/>
                <a:ea typeface="Calibri"/>
                <a:cs typeface="Calibri"/>
                <a:sym typeface="Calibri"/>
              </a:defRPr>
            </a:lvl6pPr>
            <a:lvl7pPr indent="0" lvl="6" marL="0" algn="r">
              <a:spcBef>
                <a:spcPts val="0"/>
              </a:spcBef>
              <a:buNone/>
              <a:defRPr b="0" sz="10300">
                <a:solidFill>
                  <a:srgbClr val="FFFFFF"/>
                </a:solidFill>
                <a:latin typeface="Calibri"/>
                <a:ea typeface="Calibri"/>
                <a:cs typeface="Calibri"/>
                <a:sym typeface="Calibri"/>
              </a:defRPr>
            </a:lvl7pPr>
            <a:lvl8pPr indent="0" lvl="7" marL="0" algn="r">
              <a:spcBef>
                <a:spcPts val="0"/>
              </a:spcBef>
              <a:buNone/>
              <a:defRPr b="0" sz="10300">
                <a:solidFill>
                  <a:srgbClr val="FFFFFF"/>
                </a:solidFill>
                <a:latin typeface="Calibri"/>
                <a:ea typeface="Calibri"/>
                <a:cs typeface="Calibri"/>
                <a:sym typeface="Calibri"/>
              </a:defRPr>
            </a:lvl8pPr>
            <a:lvl9pPr indent="0" lvl="8" mar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chemeClr val="accent1"/>
        </a:solidFill>
      </p:bgPr>
    </p:bg>
    <p:spTree>
      <p:nvGrpSpPr>
        <p:cNvPr id="63" name="Shape 63"/>
        <p:cNvGrpSpPr/>
        <p:nvPr/>
      </p:nvGrpSpPr>
      <p:grpSpPr>
        <a:xfrm>
          <a:off x="0" y="0"/>
          <a:ext cx="0" cy="0"/>
          <a:chOff x="0" y="0"/>
          <a:chExt cx="0" cy="0"/>
        </a:xfrm>
      </p:grpSpPr>
      <p:sp>
        <p:nvSpPr>
          <p:cNvPr id="64" name="Google Shape;64;p10"/>
          <p:cNvSpPr txBox="1"/>
          <p:nvPr>
            <p:ph type="title"/>
          </p:nvPr>
        </p:nvSpPr>
        <p:spPr>
          <a:xfrm>
            <a:off x="649224" y="5418667"/>
            <a:ext cx="10780776" cy="613283"/>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200"/>
              <a:buFont typeface="Calibri"/>
              <a:buNone/>
              <a:defRPr b="0" sz="3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0" y="0"/>
            <a:ext cx="12192000" cy="5330952"/>
          </a:xfrm>
          <a:prstGeom prst="rect">
            <a:avLst/>
          </a:prstGeom>
          <a:solidFill>
            <a:srgbClr val="B7E0E9"/>
          </a:solidFill>
          <a:ln>
            <a:noFill/>
          </a:ln>
        </p:spPr>
      </p:sp>
      <p:sp>
        <p:nvSpPr>
          <p:cNvPr id="66" name="Google Shape;66;p10"/>
          <p:cNvSpPr txBox="1"/>
          <p:nvPr>
            <p:ph idx="1" type="body"/>
          </p:nvPr>
        </p:nvSpPr>
        <p:spPr>
          <a:xfrm>
            <a:off x="676656" y="5909735"/>
            <a:ext cx="9229344"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300"/>
              </a:spcBef>
              <a:spcAft>
                <a:spcPts val="0"/>
              </a:spcAft>
              <a:buClr>
                <a:srgbClr val="262626"/>
              </a:buClr>
              <a:buSzPts val="1400"/>
              <a:buNone/>
              <a:defRPr sz="1400">
                <a:solidFill>
                  <a:srgbClr val="262626"/>
                </a:solidFill>
              </a:defRPr>
            </a:lvl1pPr>
            <a:lvl2pPr indent="-228600" lvl="1" marL="914400" algn="l">
              <a:lnSpc>
                <a:spcPct val="85000"/>
              </a:lnSpc>
              <a:spcBef>
                <a:spcPts val="600"/>
              </a:spcBef>
              <a:spcAft>
                <a:spcPts val="0"/>
              </a:spcAft>
              <a:buClr>
                <a:srgbClr val="262626"/>
              </a:buClr>
              <a:buSzPts val="1200"/>
              <a:buNone/>
              <a:defRPr sz="1200"/>
            </a:lvl2pPr>
            <a:lvl3pPr indent="-228600" lvl="2" marL="1371600" algn="l">
              <a:lnSpc>
                <a:spcPct val="85000"/>
              </a:lnSpc>
              <a:spcBef>
                <a:spcPts val="600"/>
              </a:spcBef>
              <a:spcAft>
                <a:spcPts val="0"/>
              </a:spcAft>
              <a:buClr>
                <a:srgbClr val="262626"/>
              </a:buClr>
              <a:buSzPts val="1000"/>
              <a:buNone/>
              <a:defRPr sz="1000"/>
            </a:lvl3pPr>
            <a:lvl4pPr indent="-228600" lvl="3" marL="1828800" algn="l">
              <a:lnSpc>
                <a:spcPct val="85000"/>
              </a:lnSpc>
              <a:spcBef>
                <a:spcPts val="600"/>
              </a:spcBef>
              <a:spcAft>
                <a:spcPts val="0"/>
              </a:spcAft>
              <a:buClr>
                <a:srgbClr val="262626"/>
              </a:buClr>
              <a:buSzPts val="900"/>
              <a:buNone/>
              <a:defRPr sz="900"/>
            </a:lvl4pPr>
            <a:lvl5pPr indent="-228600" lvl="4" marL="2286000" algn="l">
              <a:lnSpc>
                <a:spcPct val="85000"/>
              </a:lnSpc>
              <a:spcBef>
                <a:spcPts val="600"/>
              </a:spcBef>
              <a:spcAft>
                <a:spcPts val="0"/>
              </a:spcAft>
              <a:buClr>
                <a:srgbClr val="262626"/>
              </a:buClr>
              <a:buSzPts val="900"/>
              <a:buNone/>
              <a:defRPr sz="900"/>
            </a:lvl5pPr>
            <a:lvl6pPr indent="-228600" lvl="5" marL="2743200" algn="l">
              <a:lnSpc>
                <a:spcPct val="85000"/>
              </a:lnSpc>
              <a:spcBef>
                <a:spcPts val="600"/>
              </a:spcBef>
              <a:spcAft>
                <a:spcPts val="0"/>
              </a:spcAft>
              <a:buClr>
                <a:srgbClr val="262626"/>
              </a:buClr>
              <a:buSzPts val="900"/>
              <a:buNone/>
              <a:defRPr sz="900"/>
            </a:lvl6pPr>
            <a:lvl7pPr indent="-228600" lvl="6" marL="3200400" algn="l">
              <a:lnSpc>
                <a:spcPct val="85000"/>
              </a:lnSpc>
              <a:spcBef>
                <a:spcPts val="600"/>
              </a:spcBef>
              <a:spcAft>
                <a:spcPts val="0"/>
              </a:spcAft>
              <a:buClr>
                <a:srgbClr val="262626"/>
              </a:buClr>
              <a:buSzPts val="900"/>
              <a:buNone/>
              <a:defRPr sz="900"/>
            </a:lvl7pPr>
            <a:lvl8pPr indent="-228600" lvl="7" marL="3657600" algn="l">
              <a:lnSpc>
                <a:spcPct val="85000"/>
              </a:lnSpc>
              <a:spcBef>
                <a:spcPts val="600"/>
              </a:spcBef>
              <a:spcAft>
                <a:spcPts val="0"/>
              </a:spcAft>
              <a:buClr>
                <a:srgbClr val="262626"/>
              </a:buClr>
              <a:buSzPts val="900"/>
              <a:buNone/>
              <a:defRPr sz="900"/>
            </a:lvl8pPr>
            <a:lvl9pPr indent="-228600" lvl="8" marL="4114800" algn="l">
              <a:lnSpc>
                <a:spcPct val="85000"/>
              </a:lnSpc>
              <a:spcBef>
                <a:spcPts val="600"/>
              </a:spcBef>
              <a:spcAft>
                <a:spcPts val="0"/>
              </a:spcAft>
              <a:buClr>
                <a:srgbClr val="262626"/>
              </a:buClr>
              <a:buSzPts val="900"/>
              <a:buNone/>
              <a:defRPr sz="900"/>
            </a:lvl9pPr>
          </a:lstStyle>
          <a:p/>
        </p:txBody>
      </p:sp>
      <p:sp>
        <p:nvSpPr>
          <p:cNvPr id="67" name="Google Shape;67;p10"/>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300">
                <a:solidFill>
                  <a:srgbClr val="FFFFFF"/>
                </a:solidFill>
                <a:latin typeface="Calibri"/>
                <a:ea typeface="Calibri"/>
                <a:cs typeface="Calibri"/>
                <a:sym typeface="Calibri"/>
              </a:defRPr>
            </a:lvl1pPr>
            <a:lvl2pPr indent="0" lvl="1" marL="0" algn="r">
              <a:spcBef>
                <a:spcPts val="0"/>
              </a:spcBef>
              <a:buNone/>
              <a:defRPr b="0" sz="10300">
                <a:solidFill>
                  <a:srgbClr val="FFFFFF"/>
                </a:solidFill>
                <a:latin typeface="Calibri"/>
                <a:ea typeface="Calibri"/>
                <a:cs typeface="Calibri"/>
                <a:sym typeface="Calibri"/>
              </a:defRPr>
            </a:lvl2pPr>
            <a:lvl3pPr indent="0" lvl="2" marL="0" algn="r">
              <a:spcBef>
                <a:spcPts val="0"/>
              </a:spcBef>
              <a:buNone/>
              <a:defRPr b="0" sz="10300">
                <a:solidFill>
                  <a:srgbClr val="FFFFFF"/>
                </a:solidFill>
                <a:latin typeface="Calibri"/>
                <a:ea typeface="Calibri"/>
                <a:cs typeface="Calibri"/>
                <a:sym typeface="Calibri"/>
              </a:defRPr>
            </a:lvl3pPr>
            <a:lvl4pPr indent="0" lvl="3" marL="0" algn="r">
              <a:spcBef>
                <a:spcPts val="0"/>
              </a:spcBef>
              <a:buNone/>
              <a:defRPr b="0" sz="10300">
                <a:solidFill>
                  <a:srgbClr val="FFFFFF"/>
                </a:solidFill>
                <a:latin typeface="Calibri"/>
                <a:ea typeface="Calibri"/>
                <a:cs typeface="Calibri"/>
                <a:sym typeface="Calibri"/>
              </a:defRPr>
            </a:lvl4pPr>
            <a:lvl5pPr indent="0" lvl="4" marL="0" algn="r">
              <a:spcBef>
                <a:spcPts val="0"/>
              </a:spcBef>
              <a:buNone/>
              <a:defRPr b="0" sz="10300">
                <a:solidFill>
                  <a:srgbClr val="FFFFFF"/>
                </a:solidFill>
                <a:latin typeface="Calibri"/>
                <a:ea typeface="Calibri"/>
                <a:cs typeface="Calibri"/>
                <a:sym typeface="Calibri"/>
              </a:defRPr>
            </a:lvl5pPr>
            <a:lvl6pPr indent="0" lvl="5" marL="0" algn="r">
              <a:spcBef>
                <a:spcPts val="0"/>
              </a:spcBef>
              <a:buNone/>
              <a:defRPr b="0" sz="10300">
                <a:solidFill>
                  <a:srgbClr val="FFFFFF"/>
                </a:solidFill>
                <a:latin typeface="Calibri"/>
                <a:ea typeface="Calibri"/>
                <a:cs typeface="Calibri"/>
                <a:sym typeface="Calibri"/>
              </a:defRPr>
            </a:lvl6pPr>
            <a:lvl7pPr indent="0" lvl="6" marL="0" algn="r">
              <a:spcBef>
                <a:spcPts val="0"/>
              </a:spcBef>
              <a:buNone/>
              <a:defRPr b="0" sz="10300">
                <a:solidFill>
                  <a:srgbClr val="FFFFFF"/>
                </a:solidFill>
                <a:latin typeface="Calibri"/>
                <a:ea typeface="Calibri"/>
                <a:cs typeface="Calibri"/>
                <a:sym typeface="Calibri"/>
              </a:defRPr>
            </a:lvl7pPr>
            <a:lvl8pPr indent="0" lvl="7" marL="0" algn="r">
              <a:spcBef>
                <a:spcPts val="0"/>
              </a:spcBef>
              <a:buNone/>
              <a:defRPr b="0" sz="10300">
                <a:solidFill>
                  <a:srgbClr val="FFFFFF"/>
                </a:solidFill>
                <a:latin typeface="Calibri"/>
                <a:ea typeface="Calibri"/>
                <a:cs typeface="Calibri"/>
                <a:sym typeface="Calibri"/>
              </a:defRPr>
            </a:lvl8pPr>
            <a:lvl9pPr indent="0" lvl="8" mar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marR="0" rtl="0" algn="l">
              <a:lnSpc>
                <a:spcPct val="85000"/>
              </a:lnSpc>
              <a:spcBef>
                <a:spcPts val="0"/>
              </a:spcBef>
              <a:spcAft>
                <a:spcPts val="0"/>
              </a:spcAft>
              <a:buClr>
                <a:schemeClr val="accent1"/>
              </a:buClr>
              <a:buSzPts val="5400"/>
              <a:buFont typeface="Calibri"/>
              <a:buNone/>
              <a:defRPr b="0" i="0" sz="5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85000"/>
              </a:lnSpc>
              <a:spcBef>
                <a:spcPts val="13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1pPr>
            <a:lvl2pPr indent="-381000" lvl="1" marL="914400" marR="0" rtl="0" algn="l">
              <a:lnSpc>
                <a:spcPct val="85000"/>
              </a:lnSpc>
              <a:spcBef>
                <a:spcPts val="6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2pPr>
            <a:lvl3pPr indent="-355600" lvl="2" marL="1371600" marR="0" rtl="0" algn="l">
              <a:lnSpc>
                <a:spcPct val="85000"/>
              </a:lnSpc>
              <a:spcBef>
                <a:spcPts val="600"/>
              </a:spcBef>
              <a:spcAft>
                <a:spcPts val="0"/>
              </a:spcAft>
              <a:buClr>
                <a:srgbClr val="262626"/>
              </a:buClr>
              <a:buSzPts val="2000"/>
              <a:buFont typeface="Arial"/>
              <a:buChar char=" "/>
              <a:defRPr b="0" i="1" sz="2000" u="none" cap="none" strike="noStrike">
                <a:solidFill>
                  <a:srgbClr val="262626"/>
                </a:solidFill>
                <a:latin typeface="Calibri"/>
                <a:ea typeface="Calibri"/>
                <a:cs typeface="Calibri"/>
                <a:sym typeface="Calibri"/>
              </a:defRPr>
            </a:lvl3pPr>
            <a:lvl4pPr indent="-342900" lvl="3" marL="1828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4pPr>
            <a:lvl5pPr indent="-342900" lvl="4" marL="22860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5pPr>
            <a:lvl6pPr indent="-342900" lvl="5" marL="27432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6pPr>
            <a:lvl7pPr indent="-342900" lvl="6" marL="32004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7pPr>
            <a:lvl8pPr indent="-342900" lvl="7" marL="36576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8pPr>
            <a:lvl9pPr indent="-342900" lvl="8" marL="4114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9pPr>
          </a:lstStyle>
          <a:p/>
        </p:txBody>
      </p:sp>
      <p:sp>
        <p:nvSpPr>
          <p:cNvPr id="8" name="Google Shape;8;p1"/>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accent1"/>
                </a:solidFill>
                <a:latin typeface="Calibri"/>
                <a:ea typeface="Calibri"/>
                <a:cs typeface="Calibri"/>
                <a:sym typeface="Calibri"/>
              </a:defRPr>
            </a:lvl1pPr>
            <a:lvl2pPr indent="0" lvl="1" marL="0" marR="0" rtl="0" algn="r">
              <a:spcBef>
                <a:spcPts val="0"/>
              </a:spcBef>
              <a:buNone/>
              <a:defRPr b="0" i="0" sz="10300" u="none" cap="none" strike="noStrike">
                <a:solidFill>
                  <a:schemeClr val="accent1"/>
                </a:solidFill>
                <a:latin typeface="Calibri"/>
                <a:ea typeface="Calibri"/>
                <a:cs typeface="Calibri"/>
                <a:sym typeface="Calibri"/>
              </a:defRPr>
            </a:lvl2pPr>
            <a:lvl3pPr indent="0" lvl="2" marL="0" marR="0" rtl="0" algn="r">
              <a:spcBef>
                <a:spcPts val="0"/>
              </a:spcBef>
              <a:buNone/>
              <a:defRPr b="0" i="0" sz="10300" u="none" cap="none" strike="noStrike">
                <a:solidFill>
                  <a:schemeClr val="accent1"/>
                </a:solidFill>
                <a:latin typeface="Calibri"/>
                <a:ea typeface="Calibri"/>
                <a:cs typeface="Calibri"/>
                <a:sym typeface="Calibri"/>
              </a:defRPr>
            </a:lvl3pPr>
            <a:lvl4pPr indent="0" lvl="3" marL="0" marR="0" rtl="0" algn="r">
              <a:spcBef>
                <a:spcPts val="0"/>
              </a:spcBef>
              <a:buNone/>
              <a:defRPr b="0" i="0" sz="10300" u="none" cap="none" strike="noStrike">
                <a:solidFill>
                  <a:schemeClr val="accent1"/>
                </a:solidFill>
                <a:latin typeface="Calibri"/>
                <a:ea typeface="Calibri"/>
                <a:cs typeface="Calibri"/>
                <a:sym typeface="Calibri"/>
              </a:defRPr>
            </a:lvl4pPr>
            <a:lvl5pPr indent="0" lvl="4" marL="0" marR="0" rtl="0" algn="r">
              <a:spcBef>
                <a:spcPts val="0"/>
              </a:spcBef>
              <a:buNone/>
              <a:defRPr b="0" i="0" sz="10300" u="none" cap="none" strike="noStrike">
                <a:solidFill>
                  <a:schemeClr val="accent1"/>
                </a:solidFill>
                <a:latin typeface="Calibri"/>
                <a:ea typeface="Calibri"/>
                <a:cs typeface="Calibri"/>
                <a:sym typeface="Calibri"/>
              </a:defRPr>
            </a:lvl5pPr>
            <a:lvl6pPr indent="0" lvl="5" marL="0" marR="0" rtl="0" algn="r">
              <a:spcBef>
                <a:spcPts val="0"/>
              </a:spcBef>
              <a:buNone/>
              <a:defRPr b="0" i="0" sz="10300" u="none" cap="none" strike="noStrike">
                <a:solidFill>
                  <a:schemeClr val="accent1"/>
                </a:solidFill>
                <a:latin typeface="Calibri"/>
                <a:ea typeface="Calibri"/>
                <a:cs typeface="Calibri"/>
                <a:sym typeface="Calibri"/>
              </a:defRPr>
            </a:lvl6pPr>
            <a:lvl7pPr indent="0" lvl="6" marL="0" marR="0" rtl="0" algn="r">
              <a:spcBef>
                <a:spcPts val="0"/>
              </a:spcBef>
              <a:buNone/>
              <a:defRPr b="0" i="0" sz="10300" u="none" cap="none" strike="noStrike">
                <a:solidFill>
                  <a:schemeClr val="accent1"/>
                </a:solidFill>
                <a:latin typeface="Calibri"/>
                <a:ea typeface="Calibri"/>
                <a:cs typeface="Calibri"/>
                <a:sym typeface="Calibri"/>
              </a:defRPr>
            </a:lvl7pPr>
            <a:lvl8pPr indent="0" lvl="7" marL="0" marR="0" rtl="0" algn="r">
              <a:spcBef>
                <a:spcPts val="0"/>
              </a:spcBef>
              <a:buNone/>
              <a:defRPr b="0" i="0" sz="10300" u="none" cap="none" strike="noStrike">
                <a:solidFill>
                  <a:schemeClr val="accent1"/>
                </a:solidFill>
                <a:latin typeface="Calibri"/>
                <a:ea typeface="Calibri"/>
                <a:cs typeface="Calibri"/>
                <a:sym typeface="Calibri"/>
              </a:defRPr>
            </a:lvl8pPr>
            <a:lvl9pPr indent="0" lvl="8" marL="0" marR="0" rtl="0" algn="r">
              <a:spcBef>
                <a:spcPts val="0"/>
              </a:spcBef>
              <a:buNone/>
              <a:defRPr b="0" i="0" sz="103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rgbClr val="FFFFFF"/>
              </a:buClr>
              <a:buSzPts val="8800"/>
              <a:buFont typeface="Calibri"/>
              <a:buNone/>
            </a:pPr>
            <a:r>
              <a:rPr lang="en-US"/>
              <a:t>PACKAGES IN JAVA</a:t>
            </a:r>
            <a:endParaRPr/>
          </a:p>
        </p:txBody>
      </p:sp>
      <p:sp>
        <p:nvSpPr>
          <p:cNvPr id="87" name="Google Shape;87;p13"/>
          <p:cNvSpPr txBox="1"/>
          <p:nvPr>
            <p:ph idx="1" type="subTitle"/>
          </p:nvPr>
        </p:nvSpPr>
        <p:spPr>
          <a:xfrm>
            <a:off x="667512" y="4206876"/>
            <a:ext cx="9228201" cy="164592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lt1"/>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1" type="body"/>
          </p:nvPr>
        </p:nvSpPr>
        <p:spPr>
          <a:xfrm>
            <a:off x="676656" y="863600"/>
            <a:ext cx="10753725" cy="5923280"/>
          </a:xfrm>
          <a:prstGeom prst="rect">
            <a:avLst/>
          </a:prstGeom>
          <a:noFill/>
          <a:ln>
            <a:noFill/>
          </a:ln>
        </p:spPr>
        <p:txBody>
          <a:bodyPr anchorCtr="0" anchor="t" bIns="45700" lIns="91425" spcFirstLastPara="1" rIns="91425" wrap="square" tIns="45700">
            <a:normAutofit/>
          </a:bodyPr>
          <a:lstStyle/>
          <a:p>
            <a:pPr indent="-152400" lvl="0" marL="91440" rtl="0" algn="l">
              <a:lnSpc>
                <a:spcPct val="85000"/>
              </a:lnSpc>
              <a:spcBef>
                <a:spcPts val="0"/>
              </a:spcBef>
              <a:spcAft>
                <a:spcPts val="0"/>
              </a:spcAft>
              <a:buClr>
                <a:srgbClr val="FF0000"/>
              </a:buClr>
              <a:buSzPts val="2400"/>
              <a:buChar char=" "/>
            </a:pPr>
            <a:r>
              <a:rPr lang="en-US" u="sng">
                <a:solidFill>
                  <a:srgbClr val="FF0000"/>
                </a:solidFill>
              </a:rPr>
              <a:t>Using packagename.classname </a:t>
            </a:r>
            <a:endParaRPr/>
          </a:p>
          <a:p>
            <a:pPr indent="-152400" lvl="0" marL="91440" rtl="0" algn="l">
              <a:lnSpc>
                <a:spcPct val="85000"/>
              </a:lnSpc>
              <a:spcBef>
                <a:spcPts val="1300"/>
              </a:spcBef>
              <a:spcAft>
                <a:spcPts val="0"/>
              </a:spcAft>
              <a:buClr>
                <a:srgbClr val="262626"/>
              </a:buClr>
              <a:buSzPts val="2400"/>
              <a:buChar char=" "/>
            </a:pPr>
            <a:r>
              <a:rPr lang="en-US"/>
              <a:t>● If you import package.classname then only declared class of this package will be accessible. </a:t>
            </a:r>
            <a:endParaRPr/>
          </a:p>
          <a:p>
            <a:pPr indent="-152400" lvl="0" marL="91440" rtl="0" algn="l">
              <a:lnSpc>
                <a:spcPct val="85000"/>
              </a:lnSpc>
              <a:spcBef>
                <a:spcPts val="1300"/>
              </a:spcBef>
              <a:spcAft>
                <a:spcPts val="0"/>
              </a:spcAft>
              <a:buClr>
                <a:srgbClr val="FF0000"/>
              </a:buClr>
              <a:buSzPts val="2400"/>
              <a:buChar char=" "/>
            </a:pPr>
            <a:r>
              <a:rPr lang="en-US" u="sng">
                <a:solidFill>
                  <a:srgbClr val="FF0000"/>
                </a:solidFill>
              </a:rPr>
              <a:t>Using fully qualified name </a:t>
            </a:r>
            <a:endParaRPr/>
          </a:p>
          <a:p>
            <a:pPr indent="-152400" lvl="0" marL="91440" rtl="0" algn="l">
              <a:lnSpc>
                <a:spcPct val="85000"/>
              </a:lnSpc>
              <a:spcBef>
                <a:spcPts val="1300"/>
              </a:spcBef>
              <a:spcAft>
                <a:spcPts val="0"/>
              </a:spcAft>
              <a:buClr>
                <a:srgbClr val="262626"/>
              </a:buClr>
              <a:buSzPts val="2400"/>
              <a:buChar char=" "/>
            </a:pPr>
            <a:r>
              <a:rPr lang="en-US"/>
              <a:t>● If you use fully qualified name then only declared class of this package will be accessible. </a:t>
            </a:r>
            <a:endParaRPr/>
          </a:p>
          <a:p>
            <a:pPr indent="-152400" lvl="0" marL="91440" rtl="0" algn="l">
              <a:lnSpc>
                <a:spcPct val="85000"/>
              </a:lnSpc>
              <a:spcBef>
                <a:spcPts val="1300"/>
              </a:spcBef>
              <a:spcAft>
                <a:spcPts val="0"/>
              </a:spcAft>
              <a:buClr>
                <a:srgbClr val="262626"/>
              </a:buClr>
              <a:buSzPts val="2400"/>
              <a:buChar char=" "/>
            </a:pPr>
            <a:r>
              <a:rPr lang="en-US"/>
              <a:t>● Now there is no need to import. But you need to use fully qualified name every time when you are accessing the class or interface. </a:t>
            </a:r>
            <a:endParaRPr/>
          </a:p>
          <a:p>
            <a:pPr indent="-152400" lvl="0" marL="91440" rtl="0" algn="l">
              <a:lnSpc>
                <a:spcPct val="85000"/>
              </a:lnSpc>
              <a:spcBef>
                <a:spcPts val="1300"/>
              </a:spcBef>
              <a:spcAft>
                <a:spcPts val="0"/>
              </a:spcAft>
              <a:buClr>
                <a:srgbClr val="262626"/>
              </a:buClr>
              <a:buSzPts val="2400"/>
              <a:buChar char=" "/>
            </a:pPr>
            <a:r>
              <a:rPr lang="en-US"/>
              <a:t>● It is generally used when two packages have same class name e.g. java.util and java.sql packages contain Date class. </a:t>
            </a:r>
            <a:endParaRPr/>
          </a:p>
          <a:p>
            <a:pPr indent="0" lvl="0" marL="91440" rtl="0" algn="l">
              <a:lnSpc>
                <a:spcPct val="85000"/>
              </a:lnSpc>
              <a:spcBef>
                <a:spcPts val="1300"/>
              </a:spcBef>
              <a:spcAft>
                <a:spcPts val="0"/>
              </a:spcAft>
              <a:buClr>
                <a:srgbClr val="262626"/>
              </a:buClr>
              <a:buSzPts val="2400"/>
              <a:buNone/>
            </a:pPr>
            <a:r>
              <a:t/>
            </a:r>
            <a:endParaRPr/>
          </a:p>
          <a:p>
            <a:pPr indent="-152400" lvl="0" marL="91440" rtl="0" algn="l">
              <a:lnSpc>
                <a:spcPct val="85000"/>
              </a:lnSpc>
              <a:spcBef>
                <a:spcPts val="1300"/>
              </a:spcBef>
              <a:spcAft>
                <a:spcPts val="0"/>
              </a:spcAft>
              <a:buClr>
                <a:srgbClr val="262626"/>
              </a:buClr>
              <a:buSzPts val="2400"/>
              <a:buChar char=" "/>
            </a:pPr>
            <a:r>
              <a:rPr lang="en-US"/>
              <a:t>Note: If you import a package, all the classes and interface of that package will be imported excluding the classes and interfaces of the subpackages. Hence, you need to import the subpackage as well.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5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5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500"/>
                                        <p:tgtEl>
                                          <p:spTgt spid="1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animEffect filter="fade" transition="in">
                                      <p:cBhvr>
                                        <p:cTn dur="500"/>
                                        <p:tgtEl>
                                          <p:spTgt spid="1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animEffect filter="fade" transition="in">
                                      <p:cBhvr>
                                        <p:cTn dur="500"/>
                                        <p:tgtEl>
                                          <p:spTgt spid="1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animEffect filter="fade" transition="in">
                                      <p:cBhvr>
                                        <p:cTn dur="500"/>
                                        <p:tgtEl>
                                          <p:spTgt spid="13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657224" y="499533"/>
            <a:ext cx="10772775" cy="104518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rgbClr val="610B4B"/>
              </a:buClr>
              <a:buSzPct val="100000"/>
              <a:buFont typeface="Calibri"/>
              <a:buNone/>
            </a:pPr>
            <a:r>
              <a:rPr b="1" i="0" lang="en-US" sz="4000" u="none" cap="none" strike="noStrike">
                <a:solidFill>
                  <a:srgbClr val="610B4B"/>
                </a:solidFill>
              </a:rPr>
              <a:t>Example of package that import the packagename.*</a:t>
            </a:r>
            <a:br>
              <a:rPr b="1" i="0" lang="en-US" sz="4000" u="none" cap="none" strike="noStrike">
                <a:solidFill>
                  <a:srgbClr val="610B4B"/>
                </a:solidFill>
              </a:rPr>
            </a:br>
            <a:endParaRPr b="1" sz="4000"/>
          </a:p>
        </p:txBody>
      </p:sp>
      <p:sp>
        <p:nvSpPr>
          <p:cNvPr id="145" name="Google Shape;145;p23"/>
          <p:cNvSpPr txBox="1"/>
          <p:nvPr>
            <p:ph idx="1" type="body"/>
          </p:nvPr>
        </p:nvSpPr>
        <p:spPr>
          <a:xfrm>
            <a:off x="774312" y="1091509"/>
            <a:ext cx="9941037" cy="5570756"/>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8200"/>
              </a:buClr>
              <a:buSzPts val="1800"/>
              <a:buFont typeface="Arial"/>
              <a:buNone/>
            </a:pPr>
            <a:r>
              <a:rPr b="0" i="0" lang="en-US" sz="1800" u="none" cap="none" strike="noStrike">
                <a:solidFill>
                  <a:srgbClr val="008200"/>
                </a:solidFill>
                <a:latin typeface="Consolas"/>
                <a:ea typeface="Consolas"/>
                <a:cs typeface="Consolas"/>
                <a:sym typeface="Consolas"/>
              </a:rPr>
              <a:t>//save by A.java</a:t>
            </a:r>
            <a:r>
              <a:rPr b="0" i="0" lang="en-US" sz="18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6699"/>
              </a:buClr>
              <a:buSzPts val="1800"/>
              <a:buFont typeface="Arial"/>
              <a:buNone/>
            </a:pPr>
            <a:r>
              <a:rPr b="1" i="0" lang="en-US" sz="1800" u="none" cap="none" strike="noStrike">
                <a:solidFill>
                  <a:srgbClr val="006699"/>
                </a:solidFill>
                <a:latin typeface="Consolas"/>
                <a:ea typeface="Consolas"/>
                <a:cs typeface="Consolas"/>
                <a:sym typeface="Consolas"/>
              </a:rPr>
              <a:t>package</a:t>
            </a:r>
            <a:r>
              <a:rPr b="0" i="0" lang="en-US" sz="1800" u="none" cap="none" strike="noStrike">
                <a:solidFill>
                  <a:srgbClr val="000000"/>
                </a:solidFill>
                <a:latin typeface="Consolas"/>
                <a:ea typeface="Consolas"/>
                <a:cs typeface="Consolas"/>
                <a:sym typeface="Consolas"/>
              </a:rPr>
              <a:t> pack;  </a:t>
            </a:r>
            <a:endParaRPr/>
          </a:p>
          <a:p>
            <a:pPr indent="0" lvl="0" marL="0" marR="0" rtl="0" algn="l">
              <a:lnSpc>
                <a:spcPct val="100000"/>
              </a:lnSpc>
              <a:spcBef>
                <a:spcPts val="0"/>
              </a:spcBef>
              <a:spcAft>
                <a:spcPts val="0"/>
              </a:spcAft>
              <a:buClr>
                <a:srgbClr val="006699"/>
              </a:buClr>
              <a:buSzPts val="1800"/>
              <a:buFont typeface="Arial"/>
              <a:buNone/>
            </a:pPr>
            <a:r>
              <a:rPr b="1" i="0" lang="en-US" sz="1800" u="none" cap="none" strike="noStrike">
                <a:solidFill>
                  <a:srgbClr val="006699"/>
                </a:solidFill>
                <a:latin typeface="Consolas"/>
                <a:ea typeface="Consolas"/>
                <a:cs typeface="Consolas"/>
                <a:sym typeface="Consolas"/>
              </a:rPr>
              <a:t>public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006699"/>
                </a:solidFill>
                <a:latin typeface="Consolas"/>
                <a:ea typeface="Consolas"/>
                <a:cs typeface="Consolas"/>
                <a:sym typeface="Consolas"/>
              </a:rPr>
              <a:t>class</a:t>
            </a:r>
            <a:r>
              <a:rPr b="0" i="0" lang="en-US" sz="1800" u="none" cap="none" strike="noStrike">
                <a:solidFill>
                  <a:srgbClr val="000000"/>
                </a:solidFill>
                <a:latin typeface="Consolas"/>
                <a:ea typeface="Consolas"/>
                <a:cs typeface="Consolas"/>
                <a:sym typeface="Consolas"/>
              </a:rPr>
              <a:t> A</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006699"/>
                </a:solidFill>
                <a:latin typeface="Consolas"/>
                <a:ea typeface="Consolas"/>
                <a:cs typeface="Consolas"/>
                <a:sym typeface="Consolas"/>
              </a:rPr>
              <a:t>public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006699"/>
                </a:solidFill>
                <a:latin typeface="Consolas"/>
                <a:ea typeface="Consolas"/>
                <a:cs typeface="Consolas"/>
                <a:sym typeface="Consolas"/>
              </a:rPr>
              <a:t>void</a:t>
            </a:r>
            <a:r>
              <a:rPr b="0" i="0" lang="en-US" sz="1800" u="none" cap="none" strike="noStrike">
                <a:solidFill>
                  <a:srgbClr val="000000"/>
                </a:solidFill>
                <a:latin typeface="Consolas"/>
                <a:ea typeface="Consolas"/>
                <a:cs typeface="Consolas"/>
                <a:sym typeface="Consolas"/>
              </a:rPr>
              <a:t> msg()</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  System.out.println(</a:t>
            </a:r>
            <a:r>
              <a:rPr b="0" i="0" lang="en-US" sz="1800" u="none" cap="none" strike="noStrike">
                <a:solidFill>
                  <a:srgbClr val="0000FF"/>
                </a:solidFill>
                <a:latin typeface="Consolas"/>
                <a:ea typeface="Consolas"/>
                <a:cs typeface="Consolas"/>
                <a:sym typeface="Consolas"/>
              </a:rPr>
              <a:t>"Hello"</a:t>
            </a:r>
            <a:r>
              <a:rPr b="0" i="0" lang="en-US" sz="1800" u="none" cap="none" strike="noStrike">
                <a:solidFill>
                  <a:srgbClr val="000000"/>
                </a:solidFill>
                <a:latin typeface="Consolas"/>
                <a:ea typeface="Consolas"/>
                <a:cs typeface="Consolas"/>
                <a:sym typeface="Consolas"/>
              </a:rPr>
              <a:t>);  }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8200"/>
              </a:buClr>
              <a:buSzPts val="1800"/>
              <a:buFont typeface="Arial"/>
              <a:buNone/>
            </a:pPr>
            <a:r>
              <a:rPr b="0" i="0" lang="en-US" sz="1800" u="none" cap="none" strike="noStrike">
                <a:solidFill>
                  <a:srgbClr val="008200"/>
                </a:solidFill>
                <a:latin typeface="Consolas"/>
                <a:ea typeface="Consolas"/>
                <a:cs typeface="Consolas"/>
                <a:sym typeface="Consolas"/>
              </a:rPr>
              <a:t>//save by B.java</a:t>
            </a:r>
            <a:r>
              <a:rPr b="0" i="0" lang="en-US" sz="18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6699"/>
              </a:buClr>
              <a:buSzPts val="1800"/>
              <a:buFont typeface="Arial"/>
              <a:buNone/>
            </a:pPr>
            <a:r>
              <a:rPr b="1" i="0" lang="en-US" sz="1800" u="none" cap="none" strike="noStrike">
                <a:solidFill>
                  <a:srgbClr val="006699"/>
                </a:solidFill>
                <a:latin typeface="Consolas"/>
                <a:ea typeface="Consolas"/>
                <a:cs typeface="Consolas"/>
                <a:sym typeface="Consolas"/>
              </a:rPr>
              <a:t>package</a:t>
            </a:r>
            <a:r>
              <a:rPr b="0" i="0" lang="en-US" sz="1800" u="none" cap="none" strike="noStrike">
                <a:solidFill>
                  <a:srgbClr val="000000"/>
                </a:solidFill>
                <a:latin typeface="Consolas"/>
                <a:ea typeface="Consolas"/>
                <a:cs typeface="Consolas"/>
                <a:sym typeface="Consolas"/>
              </a:rPr>
              <a:t> mypack;  </a:t>
            </a:r>
            <a:endParaRPr/>
          </a:p>
          <a:p>
            <a:pPr indent="0" lvl="0" marL="0" marR="0" rtl="0" algn="l">
              <a:lnSpc>
                <a:spcPct val="100000"/>
              </a:lnSpc>
              <a:spcBef>
                <a:spcPts val="0"/>
              </a:spcBef>
              <a:spcAft>
                <a:spcPts val="0"/>
              </a:spcAft>
              <a:buClr>
                <a:srgbClr val="006699"/>
              </a:buClr>
              <a:buSzPts val="1800"/>
              <a:buFont typeface="Arial"/>
              <a:buNone/>
            </a:pPr>
            <a:r>
              <a:rPr b="1" i="0" lang="en-US" sz="1800" u="none" cap="none" strike="noStrike">
                <a:solidFill>
                  <a:srgbClr val="006699"/>
                </a:solidFill>
                <a:latin typeface="Consolas"/>
                <a:ea typeface="Consolas"/>
                <a:cs typeface="Consolas"/>
                <a:sym typeface="Consolas"/>
              </a:rPr>
              <a:t>import</a:t>
            </a:r>
            <a:r>
              <a:rPr b="0" i="0" lang="en-US" sz="1800" u="none" cap="none" strike="noStrike">
                <a:solidFill>
                  <a:srgbClr val="000000"/>
                </a:solidFill>
                <a:latin typeface="Consolas"/>
                <a:ea typeface="Consolas"/>
                <a:cs typeface="Consolas"/>
                <a:sym typeface="Consolas"/>
              </a:rPr>
              <a:t> pack.*;    </a:t>
            </a:r>
            <a:endParaRPr/>
          </a:p>
          <a:p>
            <a:pPr indent="0" lvl="0" marL="0" marR="0" rtl="0" algn="l">
              <a:lnSpc>
                <a:spcPct val="100000"/>
              </a:lnSpc>
              <a:spcBef>
                <a:spcPts val="0"/>
              </a:spcBef>
              <a:spcAft>
                <a:spcPts val="0"/>
              </a:spcAft>
              <a:buClr>
                <a:srgbClr val="006699"/>
              </a:buClr>
              <a:buSzPts val="1800"/>
              <a:buFont typeface="Arial"/>
              <a:buNone/>
            </a:pPr>
            <a:r>
              <a:rPr b="1" i="0" lang="en-US" sz="1800" u="none" cap="none" strike="noStrike">
                <a:solidFill>
                  <a:srgbClr val="006699"/>
                </a:solidFill>
                <a:latin typeface="Consolas"/>
                <a:ea typeface="Consolas"/>
                <a:cs typeface="Consolas"/>
                <a:sym typeface="Consolas"/>
              </a:rPr>
              <a:t>class</a:t>
            </a:r>
            <a:r>
              <a:rPr b="0" i="0" lang="en-US" sz="1800" u="none" cap="none" strike="noStrike">
                <a:solidFill>
                  <a:srgbClr val="000000"/>
                </a:solidFill>
                <a:latin typeface="Consolas"/>
                <a:ea typeface="Consolas"/>
                <a:cs typeface="Consolas"/>
                <a:sym typeface="Consolas"/>
              </a:rPr>
              <a:t> B</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006699"/>
                </a:solidFill>
                <a:latin typeface="Consolas"/>
                <a:ea typeface="Consolas"/>
                <a:cs typeface="Consolas"/>
                <a:sym typeface="Consolas"/>
              </a:rPr>
              <a:t>public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006699"/>
                </a:solidFill>
                <a:latin typeface="Consolas"/>
                <a:ea typeface="Consolas"/>
                <a:cs typeface="Consolas"/>
                <a:sym typeface="Consolas"/>
              </a:rPr>
              <a:t>static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006699"/>
                </a:solidFill>
                <a:latin typeface="Consolas"/>
                <a:ea typeface="Consolas"/>
                <a:cs typeface="Consolas"/>
                <a:sym typeface="Consolas"/>
              </a:rPr>
              <a:t>void</a:t>
            </a:r>
            <a:r>
              <a:rPr b="0" i="0" lang="en-US" sz="1800" u="none" cap="none" strike="noStrike">
                <a:solidFill>
                  <a:srgbClr val="000000"/>
                </a:solidFill>
                <a:latin typeface="Consolas"/>
                <a:ea typeface="Consolas"/>
                <a:cs typeface="Consolas"/>
                <a:sym typeface="Consolas"/>
              </a:rPr>
              <a:t> main(String args[])</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 obj = </a:t>
            </a:r>
            <a:r>
              <a:rPr b="1" i="0" lang="en-US" sz="1800" u="none" cap="none" strike="noStrike">
                <a:solidFill>
                  <a:srgbClr val="006699"/>
                </a:solidFill>
                <a:latin typeface="Consolas"/>
                <a:ea typeface="Consolas"/>
                <a:cs typeface="Consolas"/>
                <a:sym typeface="Consolas"/>
              </a:rPr>
              <a:t>new</a:t>
            </a:r>
            <a:r>
              <a:rPr b="0" i="0" lang="en-US" sz="1800" u="none" cap="none" strike="noStrike">
                <a:solidFill>
                  <a:srgbClr val="000000"/>
                </a:solidFill>
                <a:latin typeface="Consolas"/>
                <a:ea typeface="Consolas"/>
                <a:cs typeface="Consolas"/>
                <a:sym typeface="Consolas"/>
              </a:rPr>
              <a:t> A();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obj.msg();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nsolas"/>
                <a:ea typeface="Consolas"/>
                <a:cs typeface="Consolas"/>
                <a:sym typeface="Consolas"/>
              </a:rPr>
              <a:t>Output:Hello</a:t>
            </a:r>
            <a:endParaRPr b="0" i="0" sz="2000" u="none" cap="none" strike="noStrike">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5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5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Effect filter="fade" transition="in">
                                      <p:cBhvr>
                                        <p:cTn dur="500"/>
                                        <p:tgtEl>
                                          <p:spTgt spid="1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animEffect filter="fade" transition="in">
                                      <p:cBhvr>
                                        <p:cTn dur="500"/>
                                        <p:tgtEl>
                                          <p:spTgt spid="1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animEffect filter="fade" transition="in">
                                      <p:cBhvr>
                                        <p:cTn dur="500"/>
                                        <p:tgtEl>
                                          <p:spTgt spid="1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5" st="5"/>
                                            </p:txEl>
                                          </p:spTgt>
                                        </p:tgtEl>
                                        <p:attrNameLst>
                                          <p:attrName>style.visibility</p:attrName>
                                        </p:attrNameLst>
                                      </p:cBhvr>
                                      <p:to>
                                        <p:strVal val="visible"/>
                                      </p:to>
                                    </p:set>
                                    <p:animEffect filter="fade" transition="in">
                                      <p:cBhvr>
                                        <p:cTn dur="500"/>
                                        <p:tgtEl>
                                          <p:spTgt spid="14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6" st="6"/>
                                            </p:txEl>
                                          </p:spTgt>
                                        </p:tgtEl>
                                        <p:attrNameLst>
                                          <p:attrName>style.visibility</p:attrName>
                                        </p:attrNameLst>
                                      </p:cBhvr>
                                      <p:to>
                                        <p:strVal val="visible"/>
                                      </p:to>
                                    </p:set>
                                    <p:animEffect filter="fade" transition="in">
                                      <p:cBhvr>
                                        <p:cTn dur="500"/>
                                        <p:tgtEl>
                                          <p:spTgt spid="14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7" st="7"/>
                                            </p:txEl>
                                          </p:spTgt>
                                        </p:tgtEl>
                                        <p:attrNameLst>
                                          <p:attrName>style.visibility</p:attrName>
                                        </p:attrNameLst>
                                      </p:cBhvr>
                                      <p:to>
                                        <p:strVal val="visible"/>
                                      </p:to>
                                    </p:set>
                                    <p:animEffect filter="fade" transition="in">
                                      <p:cBhvr>
                                        <p:cTn dur="500"/>
                                        <p:tgtEl>
                                          <p:spTgt spid="14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8" st="8"/>
                                            </p:txEl>
                                          </p:spTgt>
                                        </p:tgtEl>
                                        <p:attrNameLst>
                                          <p:attrName>style.visibility</p:attrName>
                                        </p:attrNameLst>
                                      </p:cBhvr>
                                      <p:to>
                                        <p:strVal val="visible"/>
                                      </p:to>
                                    </p:set>
                                    <p:animEffect filter="fade" transition="in">
                                      <p:cBhvr>
                                        <p:cTn dur="500"/>
                                        <p:tgtEl>
                                          <p:spTgt spid="14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9" st="9"/>
                                            </p:txEl>
                                          </p:spTgt>
                                        </p:tgtEl>
                                        <p:attrNameLst>
                                          <p:attrName>style.visibility</p:attrName>
                                        </p:attrNameLst>
                                      </p:cBhvr>
                                      <p:to>
                                        <p:strVal val="visible"/>
                                      </p:to>
                                    </p:set>
                                    <p:animEffect filter="fade" transition="in">
                                      <p:cBhvr>
                                        <p:cTn dur="500"/>
                                        <p:tgtEl>
                                          <p:spTgt spid="14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0" st="10"/>
                                            </p:txEl>
                                          </p:spTgt>
                                        </p:tgtEl>
                                        <p:attrNameLst>
                                          <p:attrName>style.visibility</p:attrName>
                                        </p:attrNameLst>
                                      </p:cBhvr>
                                      <p:to>
                                        <p:strVal val="visible"/>
                                      </p:to>
                                    </p:set>
                                    <p:animEffect filter="fade" transition="in">
                                      <p:cBhvr>
                                        <p:cTn dur="500"/>
                                        <p:tgtEl>
                                          <p:spTgt spid="14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1" st="11"/>
                                            </p:txEl>
                                          </p:spTgt>
                                        </p:tgtEl>
                                        <p:attrNameLst>
                                          <p:attrName>style.visibility</p:attrName>
                                        </p:attrNameLst>
                                      </p:cBhvr>
                                      <p:to>
                                        <p:strVal val="visible"/>
                                      </p:to>
                                    </p:set>
                                    <p:animEffect filter="fade" transition="in">
                                      <p:cBhvr>
                                        <p:cTn dur="500"/>
                                        <p:tgtEl>
                                          <p:spTgt spid="14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2" st="12"/>
                                            </p:txEl>
                                          </p:spTgt>
                                        </p:tgtEl>
                                        <p:attrNameLst>
                                          <p:attrName>style.visibility</p:attrName>
                                        </p:attrNameLst>
                                      </p:cBhvr>
                                      <p:to>
                                        <p:strVal val="visible"/>
                                      </p:to>
                                    </p:set>
                                    <p:animEffect filter="fade" transition="in">
                                      <p:cBhvr>
                                        <p:cTn dur="500"/>
                                        <p:tgtEl>
                                          <p:spTgt spid="14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3" st="13"/>
                                            </p:txEl>
                                          </p:spTgt>
                                        </p:tgtEl>
                                        <p:attrNameLst>
                                          <p:attrName>style.visibility</p:attrName>
                                        </p:attrNameLst>
                                      </p:cBhvr>
                                      <p:to>
                                        <p:strVal val="visible"/>
                                      </p:to>
                                    </p:set>
                                    <p:animEffect filter="fade" transition="in">
                                      <p:cBhvr>
                                        <p:cTn dur="500"/>
                                        <p:tgtEl>
                                          <p:spTgt spid="14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4" st="14"/>
                                            </p:txEl>
                                          </p:spTgt>
                                        </p:tgtEl>
                                        <p:attrNameLst>
                                          <p:attrName>style.visibility</p:attrName>
                                        </p:attrNameLst>
                                      </p:cBhvr>
                                      <p:to>
                                        <p:strVal val="visible"/>
                                      </p:to>
                                    </p:set>
                                    <p:animEffect filter="fade" transition="in">
                                      <p:cBhvr>
                                        <p:cTn dur="500"/>
                                        <p:tgtEl>
                                          <p:spTgt spid="14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5" st="15"/>
                                            </p:txEl>
                                          </p:spTgt>
                                        </p:tgtEl>
                                        <p:attrNameLst>
                                          <p:attrName>style.visibility</p:attrName>
                                        </p:attrNameLst>
                                      </p:cBhvr>
                                      <p:to>
                                        <p:strVal val="visible"/>
                                      </p:to>
                                    </p:set>
                                    <p:animEffect filter="fade" transition="in">
                                      <p:cBhvr>
                                        <p:cTn dur="500"/>
                                        <p:tgtEl>
                                          <p:spTgt spid="145">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6" st="16"/>
                                            </p:txEl>
                                          </p:spTgt>
                                        </p:tgtEl>
                                        <p:attrNameLst>
                                          <p:attrName>style.visibility</p:attrName>
                                        </p:attrNameLst>
                                      </p:cBhvr>
                                      <p:to>
                                        <p:strVal val="visible"/>
                                      </p:to>
                                    </p:set>
                                    <p:animEffect filter="fade" transition="in">
                                      <p:cBhvr>
                                        <p:cTn dur="500"/>
                                        <p:tgtEl>
                                          <p:spTgt spid="145">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7" st="17"/>
                                            </p:txEl>
                                          </p:spTgt>
                                        </p:tgtEl>
                                        <p:attrNameLst>
                                          <p:attrName>style.visibility</p:attrName>
                                        </p:attrNameLst>
                                      </p:cBhvr>
                                      <p:to>
                                        <p:strVal val="visible"/>
                                      </p:to>
                                    </p:set>
                                    <p:animEffect filter="fade" transition="in">
                                      <p:cBhvr>
                                        <p:cTn dur="500"/>
                                        <p:tgtEl>
                                          <p:spTgt spid="145">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8" st="18"/>
                                            </p:txEl>
                                          </p:spTgt>
                                        </p:tgtEl>
                                        <p:attrNameLst>
                                          <p:attrName>style.visibility</p:attrName>
                                        </p:attrNameLst>
                                      </p:cBhvr>
                                      <p:to>
                                        <p:strVal val="visible"/>
                                      </p:to>
                                    </p:set>
                                    <p:animEffect filter="fade" transition="in">
                                      <p:cBhvr>
                                        <p:cTn dur="500"/>
                                        <p:tgtEl>
                                          <p:spTgt spid="145">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9" st="19"/>
                                            </p:txEl>
                                          </p:spTgt>
                                        </p:tgtEl>
                                        <p:attrNameLst>
                                          <p:attrName>style.visibility</p:attrName>
                                        </p:attrNameLst>
                                      </p:cBhvr>
                                      <p:to>
                                        <p:strVal val="visible"/>
                                      </p:to>
                                    </p:set>
                                    <p:animEffect filter="fade" transition="in">
                                      <p:cBhvr>
                                        <p:cTn dur="500"/>
                                        <p:tgtEl>
                                          <p:spTgt spid="145">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657224" y="479392"/>
            <a:ext cx="10772775" cy="94148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610B38"/>
              </a:buClr>
              <a:buSzPts val="4000"/>
              <a:buFont typeface="Calibri"/>
              <a:buNone/>
            </a:pPr>
            <a:r>
              <a:rPr b="1" i="0" lang="en-US" sz="4000" u="none" cap="none" strike="noStrike">
                <a:solidFill>
                  <a:srgbClr val="610B38"/>
                </a:solidFill>
              </a:rPr>
              <a:t>Using packagename.classname</a:t>
            </a:r>
            <a:endParaRPr b="1" sz="4000"/>
          </a:p>
        </p:txBody>
      </p:sp>
      <p:sp>
        <p:nvSpPr>
          <p:cNvPr id="151" name="Google Shape;151;p24"/>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rmAutofit/>
          </a:bodyPr>
          <a:lstStyle/>
          <a:p>
            <a:pPr indent="0" lvl="0" marL="91440" rtl="0" algn="l">
              <a:lnSpc>
                <a:spcPct val="85000"/>
              </a:lnSpc>
              <a:spcBef>
                <a:spcPts val="0"/>
              </a:spcBef>
              <a:spcAft>
                <a:spcPts val="0"/>
              </a:spcAft>
              <a:buClr>
                <a:srgbClr val="262626"/>
              </a:buClr>
              <a:buSzPts val="2400"/>
              <a:buNone/>
            </a:pPr>
            <a:r>
              <a:t/>
            </a:r>
            <a:endParaRPr/>
          </a:p>
        </p:txBody>
      </p:sp>
      <p:sp>
        <p:nvSpPr>
          <p:cNvPr id="152" name="Google Shape;152;p24"/>
          <p:cNvSpPr/>
          <p:nvPr/>
        </p:nvSpPr>
        <p:spPr>
          <a:xfrm>
            <a:off x="676656" y="1306513"/>
            <a:ext cx="10988601" cy="4739759"/>
          </a:xfrm>
          <a:prstGeom prst="rect">
            <a:avLst/>
          </a:prstGeom>
          <a:solidFill>
            <a:schemeClr val="l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If you import package.classname then only declared class of this package will be accessible.</a:t>
            </a:r>
            <a:endParaRPr b="0" i="0" sz="1400" u="none" cap="none" strike="noStrike">
              <a:solidFill>
                <a:srgbClr val="610B4B"/>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610B4B"/>
                </a:solidFill>
                <a:latin typeface="Consolas"/>
                <a:ea typeface="Consolas"/>
                <a:cs typeface="Consolas"/>
                <a:sym typeface="Consolas"/>
              </a:rPr>
              <a:t>Example of package by import package.classname</a:t>
            </a:r>
            <a:endParaRPr b="0" i="0" sz="1400" u="none" cap="none" strike="noStrike">
              <a:solidFill>
                <a:srgbClr val="610B4B"/>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400" u="none" cap="none" strike="noStrike">
              <a:solidFill>
                <a:srgbClr val="0082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008200"/>
                </a:solidFill>
                <a:latin typeface="Consolas"/>
                <a:ea typeface="Consolas"/>
                <a:cs typeface="Consolas"/>
                <a:sym typeface="Consolas"/>
              </a:rPr>
              <a:t>//save by A.java</a:t>
            </a: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1" i="0" lang="en-US" sz="1400" u="none" cap="none" strike="noStrike">
                <a:solidFill>
                  <a:srgbClr val="006699"/>
                </a:solidFill>
                <a:latin typeface="Consolas"/>
                <a:ea typeface="Consolas"/>
                <a:cs typeface="Consolas"/>
                <a:sym typeface="Consolas"/>
              </a:rPr>
              <a:t>package</a:t>
            </a:r>
            <a:r>
              <a:rPr b="0" i="0" lang="en-US" sz="1400" u="none" cap="none" strike="noStrike">
                <a:solidFill>
                  <a:srgbClr val="000000"/>
                </a:solidFill>
                <a:latin typeface="Consolas"/>
                <a:ea typeface="Consolas"/>
                <a:cs typeface="Consolas"/>
                <a:sym typeface="Consolas"/>
              </a:rPr>
              <a:t> pack;  </a:t>
            </a:r>
            <a:endParaRPr/>
          </a:p>
          <a:p>
            <a:pPr indent="0" lvl="0" marL="0" marR="0" rtl="0" algn="l">
              <a:lnSpc>
                <a:spcPct val="100000"/>
              </a:lnSpc>
              <a:spcBef>
                <a:spcPts val="0"/>
              </a:spcBef>
              <a:spcAft>
                <a:spcPts val="0"/>
              </a:spcAft>
              <a:buNone/>
            </a:pPr>
            <a:r>
              <a:rPr b="1" i="0" lang="en-US" sz="1400" u="none" cap="none" strike="noStrike">
                <a:solidFill>
                  <a:srgbClr val="006699"/>
                </a:solidFill>
                <a:latin typeface="Consolas"/>
                <a:ea typeface="Consolas"/>
                <a:cs typeface="Consolas"/>
                <a:sym typeface="Consolas"/>
              </a:rPr>
              <a:t>public</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006699"/>
                </a:solidFill>
                <a:latin typeface="Consolas"/>
                <a:ea typeface="Consolas"/>
                <a:cs typeface="Consolas"/>
                <a:sym typeface="Consolas"/>
              </a:rPr>
              <a:t>class</a:t>
            </a:r>
            <a:r>
              <a:rPr b="0" i="0" lang="en-US" sz="1400" u="none" cap="none" strike="noStrike">
                <a:solidFill>
                  <a:srgbClr val="000000"/>
                </a:solidFill>
                <a:latin typeface="Consolas"/>
                <a:ea typeface="Consolas"/>
                <a:cs typeface="Consolas"/>
                <a:sym typeface="Consolas"/>
              </a:rPr>
              <a:t> 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006699"/>
                </a:solidFill>
                <a:latin typeface="Consolas"/>
                <a:ea typeface="Consolas"/>
                <a:cs typeface="Consolas"/>
                <a:sym typeface="Consolas"/>
              </a:rPr>
              <a:t>public</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006699"/>
                </a:solidFill>
                <a:latin typeface="Consolas"/>
                <a:ea typeface="Consolas"/>
                <a:cs typeface="Consolas"/>
                <a:sym typeface="Consolas"/>
              </a:rPr>
              <a:t>void</a:t>
            </a:r>
            <a:r>
              <a:rPr b="0" i="0" lang="en-US" sz="1400" u="none" cap="none" strike="noStrike">
                <a:solidFill>
                  <a:srgbClr val="000000"/>
                </a:solidFill>
                <a:latin typeface="Consolas"/>
                <a:ea typeface="Consolas"/>
                <a:cs typeface="Consolas"/>
                <a:sym typeface="Consolas"/>
              </a:rPr>
              <a:t> msg(){   System.out.println(</a:t>
            </a:r>
            <a:r>
              <a:rPr b="0" i="0" lang="en-US" sz="1400" u="none" cap="none" strike="noStrike">
                <a:solidFill>
                  <a:srgbClr val="0000FF"/>
                </a:solidFill>
                <a:latin typeface="Consolas"/>
                <a:ea typeface="Consolas"/>
                <a:cs typeface="Consolas"/>
                <a:sym typeface="Consolas"/>
              </a:rPr>
              <a:t>"Hello"</a:t>
            </a:r>
            <a:r>
              <a:rPr b="0" i="0" lang="en-US" sz="1400" u="none" cap="none" strike="noStrike">
                <a:solidFill>
                  <a:srgbClr val="000000"/>
                </a:solidFill>
                <a:latin typeface="Consolas"/>
                <a:ea typeface="Consolas"/>
                <a:cs typeface="Consolas"/>
                <a:sym typeface="Consolas"/>
              </a:rPr>
              <a:t>);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008200"/>
                </a:solidFill>
                <a:latin typeface="Consolas"/>
                <a:ea typeface="Consolas"/>
                <a:cs typeface="Consolas"/>
                <a:sym typeface="Consolas"/>
              </a:rPr>
              <a:t>//save by B.java</a:t>
            </a: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1" i="0" lang="en-US" sz="1400" u="none" cap="none" strike="noStrike">
                <a:solidFill>
                  <a:srgbClr val="006699"/>
                </a:solidFill>
                <a:latin typeface="Consolas"/>
                <a:ea typeface="Consolas"/>
                <a:cs typeface="Consolas"/>
                <a:sym typeface="Consolas"/>
              </a:rPr>
              <a:t>package</a:t>
            </a:r>
            <a:r>
              <a:rPr b="0" i="0" lang="en-US" sz="1400" u="none" cap="none" strike="noStrike">
                <a:solidFill>
                  <a:srgbClr val="000000"/>
                </a:solidFill>
                <a:latin typeface="Consolas"/>
                <a:ea typeface="Consolas"/>
                <a:cs typeface="Consolas"/>
                <a:sym typeface="Consolas"/>
              </a:rPr>
              <a:t> mypack;  </a:t>
            </a:r>
            <a:endParaRPr/>
          </a:p>
          <a:p>
            <a:pPr indent="0" lvl="0" marL="0" marR="0" rtl="0" algn="l">
              <a:lnSpc>
                <a:spcPct val="100000"/>
              </a:lnSpc>
              <a:spcBef>
                <a:spcPts val="0"/>
              </a:spcBef>
              <a:spcAft>
                <a:spcPts val="0"/>
              </a:spcAft>
              <a:buNone/>
            </a:pPr>
            <a:r>
              <a:rPr b="1" i="0" lang="en-US" sz="1400" u="none" cap="none" strike="noStrike">
                <a:solidFill>
                  <a:srgbClr val="006699"/>
                </a:solidFill>
                <a:latin typeface="Consolas"/>
                <a:ea typeface="Consolas"/>
                <a:cs typeface="Consolas"/>
                <a:sym typeface="Consolas"/>
              </a:rPr>
              <a:t>import</a:t>
            </a:r>
            <a:r>
              <a:rPr b="0" i="0" lang="en-US" sz="1400" u="none" cap="none" strike="noStrike">
                <a:solidFill>
                  <a:srgbClr val="000000"/>
                </a:solidFill>
                <a:latin typeface="Consolas"/>
                <a:ea typeface="Consolas"/>
                <a:cs typeface="Consolas"/>
                <a:sym typeface="Consolas"/>
              </a:rPr>
              <a:t> pack.A;   </a:t>
            </a:r>
            <a:endParaRPr/>
          </a:p>
          <a:p>
            <a:pPr indent="0" lvl="0" marL="0" marR="0" rtl="0" algn="l">
              <a:lnSpc>
                <a:spcPct val="100000"/>
              </a:lnSpc>
              <a:spcBef>
                <a:spcPts val="0"/>
              </a:spcBef>
              <a:spcAft>
                <a:spcPts val="0"/>
              </a:spcAft>
              <a:buNone/>
            </a:pPr>
            <a:r>
              <a:rPr b="1" i="0" lang="en-US" sz="1400" u="none" cap="none" strike="noStrike">
                <a:solidFill>
                  <a:srgbClr val="006699"/>
                </a:solidFill>
                <a:latin typeface="Consolas"/>
                <a:ea typeface="Consolas"/>
                <a:cs typeface="Consolas"/>
                <a:sym typeface="Consolas"/>
              </a:rPr>
              <a:t>class</a:t>
            </a:r>
            <a:r>
              <a:rPr b="0" i="0" lang="en-US" sz="1400" u="none" cap="none" strike="noStrike">
                <a:solidFill>
                  <a:srgbClr val="000000"/>
                </a:solidFill>
                <a:latin typeface="Consolas"/>
                <a:ea typeface="Consolas"/>
                <a:cs typeface="Consolas"/>
                <a:sym typeface="Consolas"/>
              </a:rPr>
              <a:t> B</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006699"/>
                </a:solidFill>
                <a:latin typeface="Consolas"/>
                <a:ea typeface="Consolas"/>
                <a:cs typeface="Consolas"/>
                <a:sym typeface="Consolas"/>
              </a:rPr>
              <a:t>public</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006699"/>
                </a:solidFill>
                <a:latin typeface="Consolas"/>
                <a:ea typeface="Consolas"/>
                <a:cs typeface="Consolas"/>
                <a:sym typeface="Consolas"/>
              </a:rPr>
              <a:t>static</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006699"/>
                </a:solidFill>
                <a:latin typeface="Consolas"/>
                <a:ea typeface="Consolas"/>
                <a:cs typeface="Consolas"/>
                <a:sym typeface="Consolas"/>
              </a:rPr>
              <a:t>void</a:t>
            </a:r>
            <a:r>
              <a:rPr b="0" i="0" lang="en-US" sz="1400" u="none" cap="none" strike="noStrike">
                <a:solidFill>
                  <a:srgbClr val="000000"/>
                </a:solidFill>
                <a:latin typeface="Consolas"/>
                <a:ea typeface="Consolas"/>
                <a:cs typeface="Consolas"/>
                <a:sym typeface="Consolas"/>
              </a:rPr>
              <a:t> main(String args[])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 obj = </a:t>
            </a:r>
            <a:r>
              <a:rPr b="1" i="0" lang="en-US" sz="1400" u="none" cap="none" strike="noStrike">
                <a:solidFill>
                  <a:srgbClr val="006699"/>
                </a:solidFill>
                <a:latin typeface="Consolas"/>
                <a:ea typeface="Consolas"/>
                <a:cs typeface="Consolas"/>
                <a:sym typeface="Consolas"/>
              </a:rPr>
              <a:t>new</a:t>
            </a:r>
            <a:r>
              <a:rPr b="0" i="0" lang="en-US" sz="1400" u="none" cap="none" strike="noStrike">
                <a:solidFill>
                  <a:srgbClr val="000000"/>
                </a:solidFill>
                <a:latin typeface="Consolas"/>
                <a:ea typeface="Consolas"/>
                <a:cs typeface="Consolas"/>
                <a:sym typeface="Consolas"/>
              </a:rPr>
              <a:t> A();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obj.msg();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Output:Hello </a:t>
            </a:r>
            <a:endParaRPr b="0" i="0" sz="1400" u="none" cap="none" strike="noStrike">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5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5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5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5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500"/>
                                        <p:tgtEl>
                                          <p:spTgt spid="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500"/>
                                        <p:tgtEl>
                                          <p:spTgt spid="1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500"/>
                                        <p:tgtEl>
                                          <p:spTgt spid="1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animEffect filter="fade" transition="in">
                                      <p:cBhvr>
                                        <p:cTn dur="500"/>
                                        <p:tgtEl>
                                          <p:spTgt spid="1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8" st="8"/>
                                            </p:txEl>
                                          </p:spTgt>
                                        </p:tgtEl>
                                        <p:attrNameLst>
                                          <p:attrName>style.visibility</p:attrName>
                                        </p:attrNameLst>
                                      </p:cBhvr>
                                      <p:to>
                                        <p:strVal val="visible"/>
                                      </p:to>
                                    </p:set>
                                    <p:animEffect filter="fade" transition="in">
                                      <p:cBhvr>
                                        <p:cTn dur="500"/>
                                        <p:tgtEl>
                                          <p:spTgt spid="15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9" st="9"/>
                                            </p:txEl>
                                          </p:spTgt>
                                        </p:tgtEl>
                                        <p:attrNameLst>
                                          <p:attrName>style.visibility</p:attrName>
                                        </p:attrNameLst>
                                      </p:cBhvr>
                                      <p:to>
                                        <p:strVal val="visible"/>
                                      </p:to>
                                    </p:set>
                                    <p:animEffect filter="fade" transition="in">
                                      <p:cBhvr>
                                        <p:cTn dur="500"/>
                                        <p:tgtEl>
                                          <p:spTgt spid="15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0" st="10"/>
                                            </p:txEl>
                                          </p:spTgt>
                                        </p:tgtEl>
                                        <p:attrNameLst>
                                          <p:attrName>style.visibility</p:attrName>
                                        </p:attrNameLst>
                                      </p:cBhvr>
                                      <p:to>
                                        <p:strVal val="visible"/>
                                      </p:to>
                                    </p:set>
                                    <p:animEffect filter="fade" transition="in">
                                      <p:cBhvr>
                                        <p:cTn dur="500"/>
                                        <p:tgtEl>
                                          <p:spTgt spid="15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1" st="11"/>
                                            </p:txEl>
                                          </p:spTgt>
                                        </p:tgtEl>
                                        <p:attrNameLst>
                                          <p:attrName>style.visibility</p:attrName>
                                        </p:attrNameLst>
                                      </p:cBhvr>
                                      <p:to>
                                        <p:strVal val="visible"/>
                                      </p:to>
                                    </p:set>
                                    <p:animEffect filter="fade" transition="in">
                                      <p:cBhvr>
                                        <p:cTn dur="500"/>
                                        <p:tgtEl>
                                          <p:spTgt spid="15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2" st="12"/>
                                            </p:txEl>
                                          </p:spTgt>
                                        </p:tgtEl>
                                        <p:attrNameLst>
                                          <p:attrName>style.visibility</p:attrName>
                                        </p:attrNameLst>
                                      </p:cBhvr>
                                      <p:to>
                                        <p:strVal val="visible"/>
                                      </p:to>
                                    </p:set>
                                    <p:animEffect filter="fade" transition="in">
                                      <p:cBhvr>
                                        <p:cTn dur="500"/>
                                        <p:tgtEl>
                                          <p:spTgt spid="15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3" st="13"/>
                                            </p:txEl>
                                          </p:spTgt>
                                        </p:tgtEl>
                                        <p:attrNameLst>
                                          <p:attrName>style.visibility</p:attrName>
                                        </p:attrNameLst>
                                      </p:cBhvr>
                                      <p:to>
                                        <p:strVal val="visible"/>
                                      </p:to>
                                    </p:set>
                                    <p:animEffect filter="fade" transition="in">
                                      <p:cBhvr>
                                        <p:cTn dur="500"/>
                                        <p:tgtEl>
                                          <p:spTgt spid="15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4" st="14"/>
                                            </p:txEl>
                                          </p:spTgt>
                                        </p:tgtEl>
                                        <p:attrNameLst>
                                          <p:attrName>style.visibility</p:attrName>
                                        </p:attrNameLst>
                                      </p:cBhvr>
                                      <p:to>
                                        <p:strVal val="visible"/>
                                      </p:to>
                                    </p:set>
                                    <p:animEffect filter="fade" transition="in">
                                      <p:cBhvr>
                                        <p:cTn dur="500"/>
                                        <p:tgtEl>
                                          <p:spTgt spid="15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5" st="15"/>
                                            </p:txEl>
                                          </p:spTgt>
                                        </p:tgtEl>
                                        <p:attrNameLst>
                                          <p:attrName>style.visibility</p:attrName>
                                        </p:attrNameLst>
                                      </p:cBhvr>
                                      <p:to>
                                        <p:strVal val="visible"/>
                                      </p:to>
                                    </p:set>
                                    <p:animEffect filter="fade" transition="in">
                                      <p:cBhvr>
                                        <p:cTn dur="500"/>
                                        <p:tgtEl>
                                          <p:spTgt spid="15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6" st="16"/>
                                            </p:txEl>
                                          </p:spTgt>
                                        </p:tgtEl>
                                        <p:attrNameLst>
                                          <p:attrName>style.visibility</p:attrName>
                                        </p:attrNameLst>
                                      </p:cBhvr>
                                      <p:to>
                                        <p:strVal val="visible"/>
                                      </p:to>
                                    </p:set>
                                    <p:animEffect filter="fade" transition="in">
                                      <p:cBhvr>
                                        <p:cTn dur="500"/>
                                        <p:tgtEl>
                                          <p:spTgt spid="15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7" st="17"/>
                                            </p:txEl>
                                          </p:spTgt>
                                        </p:tgtEl>
                                        <p:attrNameLst>
                                          <p:attrName>style.visibility</p:attrName>
                                        </p:attrNameLst>
                                      </p:cBhvr>
                                      <p:to>
                                        <p:strVal val="visible"/>
                                      </p:to>
                                    </p:set>
                                    <p:animEffect filter="fade" transition="in">
                                      <p:cBhvr>
                                        <p:cTn dur="500"/>
                                        <p:tgtEl>
                                          <p:spTgt spid="15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8" st="18"/>
                                            </p:txEl>
                                          </p:spTgt>
                                        </p:tgtEl>
                                        <p:attrNameLst>
                                          <p:attrName>style.visibility</p:attrName>
                                        </p:attrNameLst>
                                      </p:cBhvr>
                                      <p:to>
                                        <p:strVal val="visible"/>
                                      </p:to>
                                    </p:set>
                                    <p:animEffect filter="fade" transition="in">
                                      <p:cBhvr>
                                        <p:cTn dur="500"/>
                                        <p:tgtEl>
                                          <p:spTgt spid="152">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9" st="19"/>
                                            </p:txEl>
                                          </p:spTgt>
                                        </p:tgtEl>
                                        <p:attrNameLst>
                                          <p:attrName>style.visibility</p:attrName>
                                        </p:attrNameLst>
                                      </p:cBhvr>
                                      <p:to>
                                        <p:strVal val="visible"/>
                                      </p:to>
                                    </p:set>
                                    <p:animEffect filter="fade" transition="in">
                                      <p:cBhvr>
                                        <p:cTn dur="500"/>
                                        <p:tgtEl>
                                          <p:spTgt spid="152">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0" st="20"/>
                                            </p:txEl>
                                          </p:spTgt>
                                        </p:tgtEl>
                                        <p:attrNameLst>
                                          <p:attrName>style.visibility</p:attrName>
                                        </p:attrNameLst>
                                      </p:cBhvr>
                                      <p:to>
                                        <p:strVal val="visible"/>
                                      </p:to>
                                    </p:set>
                                    <p:animEffect filter="fade" transition="in">
                                      <p:cBhvr>
                                        <p:cTn dur="500"/>
                                        <p:tgtEl>
                                          <p:spTgt spid="152">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1" st="21"/>
                                            </p:txEl>
                                          </p:spTgt>
                                        </p:tgtEl>
                                        <p:attrNameLst>
                                          <p:attrName>style.visibility</p:attrName>
                                        </p:attrNameLst>
                                      </p:cBhvr>
                                      <p:to>
                                        <p:strVal val="visible"/>
                                      </p:to>
                                    </p:set>
                                    <p:animEffect filter="fade" transition="in">
                                      <p:cBhvr>
                                        <p:cTn dur="500"/>
                                        <p:tgtEl>
                                          <p:spTgt spid="152">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657224" y="499532"/>
            <a:ext cx="10772775" cy="83211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rgbClr val="610B38"/>
              </a:buClr>
              <a:buSzPct val="100000"/>
              <a:buFont typeface="Calibri"/>
              <a:buNone/>
            </a:pPr>
            <a:r>
              <a:rPr b="1" i="0" lang="en-US" sz="4000" u="none" cap="none" strike="noStrike">
                <a:solidFill>
                  <a:srgbClr val="610B38"/>
                </a:solidFill>
                <a:latin typeface="Calibri"/>
                <a:ea typeface="Calibri"/>
                <a:cs typeface="Calibri"/>
                <a:sym typeface="Calibri"/>
              </a:rPr>
              <a:t>Using fully qualified name</a:t>
            </a:r>
            <a:br>
              <a:rPr b="1" i="0" lang="en-US" sz="4000" u="none" cap="none" strike="noStrike">
                <a:solidFill>
                  <a:srgbClr val="610B38"/>
                </a:solidFill>
                <a:latin typeface="Calibri"/>
                <a:ea typeface="Calibri"/>
                <a:cs typeface="Calibri"/>
                <a:sym typeface="Calibri"/>
              </a:rPr>
            </a:br>
            <a:endParaRPr b="1" sz="4000">
              <a:latin typeface="Calibri"/>
              <a:ea typeface="Calibri"/>
              <a:cs typeface="Calibri"/>
              <a:sym typeface="Calibri"/>
            </a:endParaRPr>
          </a:p>
        </p:txBody>
      </p:sp>
      <p:sp>
        <p:nvSpPr>
          <p:cNvPr id="158" name="Google Shape;158;p25"/>
          <p:cNvSpPr txBox="1"/>
          <p:nvPr>
            <p:ph idx="1" type="body"/>
          </p:nvPr>
        </p:nvSpPr>
        <p:spPr>
          <a:xfrm>
            <a:off x="666102" y="982153"/>
            <a:ext cx="10855072" cy="5416868"/>
          </a:xfrm>
          <a:prstGeom prst="rect">
            <a:avLst/>
          </a:prstGeom>
          <a:solidFill>
            <a:srgbClr val="FFFFFF"/>
          </a:solidFill>
          <a:ln>
            <a:noFill/>
          </a:ln>
        </p:spPr>
        <p:txBody>
          <a:bodyPr anchorCtr="0" anchor="ctr" bIns="0" lIns="0" spcFirstLastPara="1" rIns="0" wrap="square" tIns="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Verdana"/>
                <a:ea typeface="Verdana"/>
                <a:cs typeface="Verdana"/>
                <a:sym typeface="Verdana"/>
              </a:rPr>
              <a:t>If you use fully qualified name then only declared class of this package will be accessible. Now there is no need to import. But you need to use fully qualified name every time when you are accessing the class or interface.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610B4B"/>
              </a:solidFill>
              <a:latin typeface="Tahoma"/>
              <a:ea typeface="Tahoma"/>
              <a:cs typeface="Tahoma"/>
              <a:sym typeface="Tahoma"/>
            </a:endParaRPr>
          </a:p>
          <a:p>
            <a:pPr indent="0" lvl="0" marL="0" marR="0" rtl="0" algn="l">
              <a:lnSpc>
                <a:spcPct val="100000"/>
              </a:lnSpc>
              <a:spcBef>
                <a:spcPts val="0"/>
              </a:spcBef>
              <a:spcAft>
                <a:spcPts val="0"/>
              </a:spcAft>
              <a:buClr>
                <a:srgbClr val="610B4B"/>
              </a:buClr>
              <a:buSzPts val="1600"/>
              <a:buFont typeface="Arial"/>
              <a:buNone/>
            </a:pPr>
            <a:r>
              <a:rPr b="0" i="0" lang="en-US" sz="1600" u="none" cap="none" strike="noStrike">
                <a:solidFill>
                  <a:srgbClr val="610B4B"/>
                </a:solidFill>
                <a:latin typeface="Tahoma"/>
                <a:ea typeface="Tahoma"/>
                <a:cs typeface="Tahoma"/>
                <a:sym typeface="Tahoma"/>
              </a:rPr>
              <a:t>Example of package by import fully qualified name</a:t>
            </a:r>
            <a:endParaRPr/>
          </a:p>
          <a:p>
            <a:pPr indent="0" lvl="0" marL="0" marR="0" rtl="0" algn="l">
              <a:lnSpc>
                <a:spcPct val="100000"/>
              </a:lnSpc>
              <a:spcBef>
                <a:spcPts val="0"/>
              </a:spcBef>
              <a:spcAft>
                <a:spcPts val="0"/>
              </a:spcAft>
              <a:buClr>
                <a:srgbClr val="008200"/>
              </a:buClr>
              <a:buSzPts val="1600"/>
              <a:buFont typeface="Arial"/>
              <a:buNone/>
            </a:pPr>
            <a:r>
              <a:rPr b="0" i="0" lang="en-US" sz="1600" u="none" cap="none" strike="noStrike">
                <a:solidFill>
                  <a:srgbClr val="008200"/>
                </a:solidFill>
                <a:latin typeface="Consolas"/>
                <a:ea typeface="Consolas"/>
                <a:cs typeface="Consolas"/>
                <a:sym typeface="Consolas"/>
              </a:rPr>
              <a:t>//save by A.java</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6699"/>
              </a:buClr>
              <a:buSzPts val="1600"/>
              <a:buFont typeface="Arial"/>
              <a:buNone/>
            </a:pPr>
            <a:r>
              <a:rPr b="1" i="0" lang="en-US" sz="1600" u="none" cap="none" strike="noStrike">
                <a:solidFill>
                  <a:srgbClr val="006699"/>
                </a:solidFill>
                <a:latin typeface="Consolas"/>
                <a:ea typeface="Consolas"/>
                <a:cs typeface="Consolas"/>
                <a:sym typeface="Consolas"/>
              </a:rPr>
              <a:t>package</a:t>
            </a:r>
            <a:r>
              <a:rPr b="0" i="0" lang="en-US" sz="1600" u="none" cap="none" strike="noStrike">
                <a:solidFill>
                  <a:srgbClr val="000000"/>
                </a:solidFill>
                <a:latin typeface="Consolas"/>
                <a:ea typeface="Consolas"/>
                <a:cs typeface="Consolas"/>
                <a:sym typeface="Consolas"/>
              </a:rPr>
              <a:t> pack;  </a:t>
            </a:r>
            <a:endParaRPr/>
          </a:p>
          <a:p>
            <a:pPr indent="0" lvl="0" marL="0" marR="0" rtl="0" algn="l">
              <a:lnSpc>
                <a:spcPct val="100000"/>
              </a:lnSpc>
              <a:spcBef>
                <a:spcPts val="0"/>
              </a:spcBef>
              <a:spcAft>
                <a:spcPts val="0"/>
              </a:spcAft>
              <a:buClr>
                <a:srgbClr val="006699"/>
              </a:buClr>
              <a:buSzPts val="1600"/>
              <a:buFont typeface="Arial"/>
              <a:buNone/>
            </a:pPr>
            <a:r>
              <a:rPr b="1" i="0" lang="en-US" sz="1600" u="none" cap="none" strike="noStrike">
                <a:solidFill>
                  <a:srgbClr val="006699"/>
                </a:solidFill>
                <a:latin typeface="Consolas"/>
                <a:ea typeface="Consolas"/>
                <a:cs typeface="Consolas"/>
                <a:sym typeface="Consolas"/>
              </a:rPr>
              <a:t>public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class</a:t>
            </a:r>
            <a:r>
              <a:rPr b="0" i="0" lang="en-US" sz="1600" u="none" cap="none" strike="noStrike">
                <a:solidFill>
                  <a:srgbClr val="000000"/>
                </a:solidFill>
                <a:latin typeface="Consolas"/>
                <a:ea typeface="Consolas"/>
                <a:cs typeface="Consolas"/>
                <a:sym typeface="Consolas"/>
              </a:rPr>
              <a:t> A</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public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void</a:t>
            </a:r>
            <a:r>
              <a:rPr b="0" i="0" lang="en-US" sz="1600" u="none" cap="none" strike="noStrike">
                <a:solidFill>
                  <a:srgbClr val="000000"/>
                </a:solidFill>
                <a:latin typeface="Consolas"/>
                <a:ea typeface="Consolas"/>
                <a:cs typeface="Consolas"/>
                <a:sym typeface="Consolas"/>
              </a:rPr>
              <a:t> msg(){System.out.println(</a:t>
            </a:r>
            <a:r>
              <a:rPr b="0" i="0" lang="en-US" sz="1600" u="none" cap="none" strike="noStrike">
                <a:solidFill>
                  <a:srgbClr val="0000FF"/>
                </a:solidFill>
                <a:latin typeface="Consolas"/>
                <a:ea typeface="Consolas"/>
                <a:cs typeface="Consolas"/>
                <a:sym typeface="Consolas"/>
              </a:rPr>
              <a:t>"Hello"</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8200"/>
              </a:buClr>
              <a:buSzPts val="1600"/>
              <a:buFont typeface="Arial"/>
              <a:buNone/>
            </a:pPr>
            <a:r>
              <a:rPr b="0" i="0" lang="en-US" sz="1600" u="none" cap="none" strike="noStrike">
                <a:solidFill>
                  <a:srgbClr val="008200"/>
                </a:solidFill>
                <a:latin typeface="Consolas"/>
                <a:ea typeface="Consolas"/>
                <a:cs typeface="Consolas"/>
                <a:sym typeface="Consolas"/>
              </a:rPr>
              <a:t>//save by B.java</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6699"/>
              </a:buClr>
              <a:buSzPts val="1600"/>
              <a:buFont typeface="Arial"/>
              <a:buNone/>
            </a:pPr>
            <a:r>
              <a:rPr b="1" i="0" lang="en-US" sz="1600" u="none" cap="none" strike="noStrike">
                <a:solidFill>
                  <a:srgbClr val="006699"/>
                </a:solidFill>
                <a:latin typeface="Consolas"/>
                <a:ea typeface="Consolas"/>
                <a:cs typeface="Consolas"/>
                <a:sym typeface="Consolas"/>
              </a:rPr>
              <a:t>package</a:t>
            </a:r>
            <a:r>
              <a:rPr b="0" i="0" lang="en-US" sz="1600" u="none" cap="none" strike="noStrike">
                <a:solidFill>
                  <a:srgbClr val="000000"/>
                </a:solidFill>
                <a:latin typeface="Consolas"/>
                <a:ea typeface="Consolas"/>
                <a:cs typeface="Consolas"/>
                <a:sym typeface="Consolas"/>
              </a:rPr>
              <a:t> mypack;  </a:t>
            </a:r>
            <a:endParaRPr/>
          </a:p>
          <a:p>
            <a:pPr indent="0" lvl="0" marL="0" marR="0" rtl="0" algn="l">
              <a:lnSpc>
                <a:spcPct val="100000"/>
              </a:lnSpc>
              <a:spcBef>
                <a:spcPts val="0"/>
              </a:spcBef>
              <a:spcAft>
                <a:spcPts val="0"/>
              </a:spcAft>
              <a:buClr>
                <a:srgbClr val="006699"/>
              </a:buClr>
              <a:buSzPts val="1600"/>
              <a:buFont typeface="Arial"/>
              <a:buNone/>
            </a:pPr>
            <a:r>
              <a:rPr b="1" i="0" lang="en-US" sz="1600" u="none" cap="none" strike="noStrike">
                <a:solidFill>
                  <a:srgbClr val="006699"/>
                </a:solidFill>
                <a:latin typeface="Consolas"/>
                <a:ea typeface="Consolas"/>
                <a:cs typeface="Consolas"/>
                <a:sym typeface="Consolas"/>
              </a:rPr>
              <a:t>class</a:t>
            </a:r>
            <a:r>
              <a:rPr b="0" i="0" lang="en-US" sz="1600" u="none" cap="none" strike="noStrike">
                <a:solidFill>
                  <a:srgbClr val="000000"/>
                </a:solidFill>
                <a:latin typeface="Consolas"/>
                <a:ea typeface="Consolas"/>
                <a:cs typeface="Consolas"/>
                <a:sym typeface="Consolas"/>
              </a:rPr>
              <a:t> B</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public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static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void</a:t>
            </a:r>
            <a:r>
              <a:rPr b="0" i="0" lang="en-US" sz="1600" u="none" cap="none" strike="noStrike">
                <a:solidFill>
                  <a:srgbClr val="000000"/>
                </a:solidFill>
                <a:latin typeface="Consolas"/>
                <a:ea typeface="Consolas"/>
                <a:cs typeface="Consolas"/>
                <a:sym typeface="Consolas"/>
              </a:rPr>
              <a:t> main(String args[])</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pack.A obj = </a:t>
            </a:r>
            <a:r>
              <a:rPr b="1" i="0" lang="en-US" sz="1600" u="none" cap="none" strike="noStrike">
                <a:solidFill>
                  <a:srgbClr val="006699"/>
                </a:solidFill>
                <a:latin typeface="Consolas"/>
                <a:ea typeface="Consolas"/>
                <a:cs typeface="Consolas"/>
                <a:sym typeface="Consolas"/>
              </a:rPr>
              <a:t>new</a:t>
            </a:r>
            <a:r>
              <a:rPr b="0" i="0" lang="en-US" sz="1600" u="none" cap="none" strike="noStrike">
                <a:solidFill>
                  <a:srgbClr val="000000"/>
                </a:solidFill>
                <a:latin typeface="Consolas"/>
                <a:ea typeface="Consolas"/>
                <a:cs typeface="Consolas"/>
                <a:sym typeface="Consolas"/>
              </a:rPr>
              <a:t> pack.A();</a:t>
            </a:r>
            <a:r>
              <a:rPr b="0" i="0" lang="en-US" sz="1600" u="none" cap="none" strike="noStrike">
                <a:solidFill>
                  <a:srgbClr val="008200"/>
                </a:solidFill>
                <a:latin typeface="Consolas"/>
                <a:ea typeface="Consolas"/>
                <a:cs typeface="Consolas"/>
                <a:sym typeface="Consolas"/>
              </a:rPr>
              <a:t>//using fully qualified name</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obj.msg();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5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5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5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5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500"/>
                                        <p:tgtEl>
                                          <p:spTgt spid="1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Effect filter="fade" transition="in">
                                      <p:cBhvr>
                                        <p:cTn dur="500"/>
                                        <p:tgtEl>
                                          <p:spTgt spid="1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animEffect filter="fade" transition="in">
                                      <p:cBhvr>
                                        <p:cTn dur="500"/>
                                        <p:tgtEl>
                                          <p:spTgt spid="1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animEffect filter="fade" transition="in">
                                      <p:cBhvr>
                                        <p:cTn dur="500"/>
                                        <p:tgtEl>
                                          <p:spTgt spid="1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animEffect filter="fade" transition="in">
                                      <p:cBhvr>
                                        <p:cTn dur="500"/>
                                        <p:tgtEl>
                                          <p:spTgt spid="1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9" st="9"/>
                                            </p:txEl>
                                          </p:spTgt>
                                        </p:tgtEl>
                                        <p:attrNameLst>
                                          <p:attrName>style.visibility</p:attrName>
                                        </p:attrNameLst>
                                      </p:cBhvr>
                                      <p:to>
                                        <p:strVal val="visible"/>
                                      </p:to>
                                    </p:set>
                                    <p:animEffect filter="fade" transition="in">
                                      <p:cBhvr>
                                        <p:cTn dur="500"/>
                                        <p:tgtEl>
                                          <p:spTgt spid="15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0" st="10"/>
                                            </p:txEl>
                                          </p:spTgt>
                                        </p:tgtEl>
                                        <p:attrNameLst>
                                          <p:attrName>style.visibility</p:attrName>
                                        </p:attrNameLst>
                                      </p:cBhvr>
                                      <p:to>
                                        <p:strVal val="visible"/>
                                      </p:to>
                                    </p:set>
                                    <p:animEffect filter="fade" transition="in">
                                      <p:cBhvr>
                                        <p:cTn dur="500"/>
                                        <p:tgtEl>
                                          <p:spTgt spid="15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1" st="11"/>
                                            </p:txEl>
                                          </p:spTgt>
                                        </p:tgtEl>
                                        <p:attrNameLst>
                                          <p:attrName>style.visibility</p:attrName>
                                        </p:attrNameLst>
                                      </p:cBhvr>
                                      <p:to>
                                        <p:strVal val="visible"/>
                                      </p:to>
                                    </p:set>
                                    <p:animEffect filter="fade" transition="in">
                                      <p:cBhvr>
                                        <p:cTn dur="500"/>
                                        <p:tgtEl>
                                          <p:spTgt spid="15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2" st="12"/>
                                            </p:txEl>
                                          </p:spTgt>
                                        </p:tgtEl>
                                        <p:attrNameLst>
                                          <p:attrName>style.visibility</p:attrName>
                                        </p:attrNameLst>
                                      </p:cBhvr>
                                      <p:to>
                                        <p:strVal val="visible"/>
                                      </p:to>
                                    </p:set>
                                    <p:animEffect filter="fade" transition="in">
                                      <p:cBhvr>
                                        <p:cTn dur="500"/>
                                        <p:tgtEl>
                                          <p:spTgt spid="15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3" st="13"/>
                                            </p:txEl>
                                          </p:spTgt>
                                        </p:tgtEl>
                                        <p:attrNameLst>
                                          <p:attrName>style.visibility</p:attrName>
                                        </p:attrNameLst>
                                      </p:cBhvr>
                                      <p:to>
                                        <p:strVal val="visible"/>
                                      </p:to>
                                    </p:set>
                                    <p:animEffect filter="fade" transition="in">
                                      <p:cBhvr>
                                        <p:cTn dur="500"/>
                                        <p:tgtEl>
                                          <p:spTgt spid="15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4" st="14"/>
                                            </p:txEl>
                                          </p:spTgt>
                                        </p:tgtEl>
                                        <p:attrNameLst>
                                          <p:attrName>style.visibility</p:attrName>
                                        </p:attrNameLst>
                                      </p:cBhvr>
                                      <p:to>
                                        <p:strVal val="visible"/>
                                      </p:to>
                                    </p:set>
                                    <p:animEffect filter="fade" transition="in">
                                      <p:cBhvr>
                                        <p:cTn dur="500"/>
                                        <p:tgtEl>
                                          <p:spTgt spid="15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5" st="15"/>
                                            </p:txEl>
                                          </p:spTgt>
                                        </p:tgtEl>
                                        <p:attrNameLst>
                                          <p:attrName>style.visibility</p:attrName>
                                        </p:attrNameLst>
                                      </p:cBhvr>
                                      <p:to>
                                        <p:strVal val="visible"/>
                                      </p:to>
                                    </p:set>
                                    <p:animEffect filter="fade" transition="in">
                                      <p:cBhvr>
                                        <p:cTn dur="500"/>
                                        <p:tgtEl>
                                          <p:spTgt spid="15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6" st="16"/>
                                            </p:txEl>
                                          </p:spTgt>
                                        </p:tgtEl>
                                        <p:attrNameLst>
                                          <p:attrName>style.visibility</p:attrName>
                                        </p:attrNameLst>
                                      </p:cBhvr>
                                      <p:to>
                                        <p:strVal val="visible"/>
                                      </p:to>
                                    </p:set>
                                    <p:animEffect filter="fade" transition="in">
                                      <p:cBhvr>
                                        <p:cTn dur="500"/>
                                        <p:tgtEl>
                                          <p:spTgt spid="15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7" st="17"/>
                                            </p:txEl>
                                          </p:spTgt>
                                        </p:tgtEl>
                                        <p:attrNameLst>
                                          <p:attrName>style.visibility</p:attrName>
                                        </p:attrNameLst>
                                      </p:cBhvr>
                                      <p:to>
                                        <p:strVal val="visible"/>
                                      </p:to>
                                    </p:set>
                                    <p:animEffect filter="fade" transition="in">
                                      <p:cBhvr>
                                        <p:cTn dur="500"/>
                                        <p:tgtEl>
                                          <p:spTgt spid="158">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8" st="18"/>
                                            </p:txEl>
                                          </p:spTgt>
                                        </p:tgtEl>
                                        <p:attrNameLst>
                                          <p:attrName>style.visibility</p:attrName>
                                        </p:attrNameLst>
                                      </p:cBhvr>
                                      <p:to>
                                        <p:strVal val="visible"/>
                                      </p:to>
                                    </p:set>
                                    <p:animEffect filter="fade" transition="in">
                                      <p:cBhvr>
                                        <p:cTn dur="500"/>
                                        <p:tgtEl>
                                          <p:spTgt spid="158">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9" st="19"/>
                                            </p:txEl>
                                          </p:spTgt>
                                        </p:tgtEl>
                                        <p:attrNameLst>
                                          <p:attrName>style.visibility</p:attrName>
                                        </p:attrNameLst>
                                      </p:cBhvr>
                                      <p:to>
                                        <p:strVal val="visible"/>
                                      </p:to>
                                    </p:set>
                                    <p:animEffect filter="fade" transition="in">
                                      <p:cBhvr>
                                        <p:cTn dur="500"/>
                                        <p:tgtEl>
                                          <p:spTgt spid="158">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idx="1" type="body"/>
          </p:nvPr>
        </p:nvSpPr>
        <p:spPr>
          <a:xfrm>
            <a:off x="676656" y="639192"/>
            <a:ext cx="10753725" cy="5138673"/>
          </a:xfrm>
          <a:prstGeom prst="rect">
            <a:avLst/>
          </a:prstGeom>
          <a:noFill/>
          <a:ln>
            <a:noFill/>
          </a:ln>
        </p:spPr>
        <p:txBody>
          <a:bodyPr anchorCtr="0" anchor="t" bIns="45700" lIns="91425" spcFirstLastPara="1" rIns="91425" wrap="square" tIns="45700">
            <a:normAutofit/>
          </a:bodyPr>
          <a:lstStyle/>
          <a:p>
            <a:pPr indent="-152400" lvl="0" marL="91440" rtl="0" algn="l">
              <a:lnSpc>
                <a:spcPct val="85000"/>
              </a:lnSpc>
              <a:spcBef>
                <a:spcPts val="0"/>
              </a:spcBef>
              <a:spcAft>
                <a:spcPts val="0"/>
              </a:spcAft>
              <a:buClr>
                <a:srgbClr val="FF0000"/>
              </a:buClr>
              <a:buSzPts val="2400"/>
              <a:buChar char=" "/>
            </a:pPr>
            <a:r>
              <a:rPr lang="en-US">
                <a:solidFill>
                  <a:srgbClr val="FF0000"/>
                </a:solidFill>
              </a:rPr>
              <a:t>Note: Sequence of the program must be package then import then class.</a:t>
            </a:r>
            <a:endParaRPr/>
          </a:p>
          <a:p>
            <a:pPr indent="-152400" lvl="0" marL="91440" rtl="0" algn="l">
              <a:lnSpc>
                <a:spcPct val="85000"/>
              </a:lnSpc>
              <a:spcBef>
                <a:spcPts val="1300"/>
              </a:spcBef>
              <a:spcAft>
                <a:spcPts val="0"/>
              </a:spcAft>
              <a:buClr>
                <a:srgbClr val="FF0000"/>
              </a:buClr>
              <a:buSzPts val="2400"/>
              <a:buChar char=" "/>
            </a:pPr>
            <a:br>
              <a:rPr lang="en-US">
                <a:solidFill>
                  <a:srgbClr val="FF0000"/>
                </a:solidFill>
              </a:rPr>
            </a:br>
            <a:endParaRPr>
              <a:solidFill>
                <a:srgbClr val="FF0000"/>
              </a:solidFill>
            </a:endParaRPr>
          </a:p>
        </p:txBody>
      </p:sp>
      <p:pic>
        <p:nvPicPr>
          <p:cNvPr id="164" name="Google Shape;164;p26"/>
          <p:cNvPicPr preferRelativeResize="0"/>
          <p:nvPr/>
        </p:nvPicPr>
        <p:blipFill rotWithShape="1">
          <a:blip r:embed="rId3">
            <a:alphaModFix/>
          </a:blip>
          <a:srcRect b="0" l="0" r="0" t="0"/>
          <a:stretch/>
        </p:blipFill>
        <p:spPr>
          <a:xfrm>
            <a:off x="3355759" y="1552476"/>
            <a:ext cx="3202065" cy="37260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5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5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t/>
            </a:r>
            <a:endParaRPr/>
          </a:p>
        </p:txBody>
      </p:sp>
      <p:sp>
        <p:nvSpPr>
          <p:cNvPr id="170" name="Google Shape;170;p27"/>
          <p:cNvSpPr txBox="1"/>
          <p:nvPr>
            <p:ph idx="1" type="body"/>
          </p:nvPr>
        </p:nvSpPr>
        <p:spPr>
          <a:xfrm>
            <a:off x="676656" y="1452387"/>
            <a:ext cx="10753725" cy="3766185"/>
          </a:xfrm>
          <a:prstGeom prst="rect">
            <a:avLst/>
          </a:prstGeom>
          <a:noFill/>
          <a:ln>
            <a:noFill/>
          </a:ln>
        </p:spPr>
        <p:txBody>
          <a:bodyPr anchorCtr="0" anchor="t" bIns="45700" lIns="91425" spcFirstLastPara="1" rIns="91425" wrap="square" tIns="45700">
            <a:normAutofit/>
          </a:bodyPr>
          <a:lstStyle/>
          <a:p>
            <a:pPr indent="-152400" lvl="0" marL="91440" rtl="0" algn="l">
              <a:lnSpc>
                <a:spcPct val="85000"/>
              </a:lnSpc>
              <a:spcBef>
                <a:spcPts val="0"/>
              </a:spcBef>
              <a:spcAft>
                <a:spcPts val="0"/>
              </a:spcAft>
              <a:buClr>
                <a:srgbClr val="262626"/>
              </a:buClr>
              <a:buSzPts val="2400"/>
              <a:buChar char=" "/>
            </a:pPr>
            <a:r>
              <a:rPr lang="en-US"/>
              <a:t>A class can have only one package declaration but it can have more than one package import statements. For example:</a:t>
            </a:r>
            <a:endParaRPr/>
          </a:p>
          <a:p>
            <a:pPr indent="0" lvl="0" marL="91440" rtl="0" algn="l">
              <a:lnSpc>
                <a:spcPct val="85000"/>
              </a:lnSpc>
              <a:spcBef>
                <a:spcPts val="1300"/>
              </a:spcBef>
              <a:spcAft>
                <a:spcPts val="0"/>
              </a:spcAft>
              <a:buClr>
                <a:srgbClr val="262626"/>
              </a:buClr>
              <a:buSzPts val="2400"/>
              <a:buNone/>
            </a:pPr>
            <a:r>
              <a:t/>
            </a:r>
            <a:endParaRPr/>
          </a:p>
          <a:p>
            <a:pPr indent="-152400" lvl="0" marL="91440" rtl="0" algn="l">
              <a:lnSpc>
                <a:spcPct val="85000"/>
              </a:lnSpc>
              <a:spcBef>
                <a:spcPts val="1300"/>
              </a:spcBef>
              <a:spcAft>
                <a:spcPts val="0"/>
              </a:spcAft>
              <a:buClr>
                <a:srgbClr val="262626"/>
              </a:buClr>
              <a:buSzPts val="2400"/>
              <a:buChar char=" "/>
            </a:pPr>
            <a:r>
              <a:rPr lang="en-US"/>
              <a:t>package abcpackage; //This should be first</a:t>
            </a:r>
            <a:endParaRPr/>
          </a:p>
          <a:p>
            <a:pPr indent="-152400" lvl="0" marL="91440" rtl="0" algn="l">
              <a:lnSpc>
                <a:spcPct val="85000"/>
              </a:lnSpc>
              <a:spcBef>
                <a:spcPts val="1300"/>
              </a:spcBef>
              <a:spcAft>
                <a:spcPts val="0"/>
              </a:spcAft>
              <a:buClr>
                <a:srgbClr val="262626"/>
              </a:buClr>
              <a:buSzPts val="2400"/>
              <a:buChar char=" "/>
            </a:pPr>
            <a:r>
              <a:rPr lang="en-US"/>
              <a:t>import xyzpackage;</a:t>
            </a:r>
            <a:endParaRPr/>
          </a:p>
          <a:p>
            <a:pPr indent="-152400" lvl="0" marL="91440" rtl="0" algn="l">
              <a:lnSpc>
                <a:spcPct val="85000"/>
              </a:lnSpc>
              <a:spcBef>
                <a:spcPts val="1300"/>
              </a:spcBef>
              <a:spcAft>
                <a:spcPts val="0"/>
              </a:spcAft>
              <a:buClr>
                <a:srgbClr val="262626"/>
              </a:buClr>
              <a:buSzPts val="2400"/>
              <a:buChar char=" "/>
            </a:pPr>
            <a:r>
              <a:rPr lang="en-US"/>
              <a:t>import anotherpackage;</a:t>
            </a:r>
            <a:endParaRPr/>
          </a:p>
          <a:p>
            <a:pPr indent="-152400" lvl="0" marL="91440" rtl="0" algn="l">
              <a:lnSpc>
                <a:spcPct val="85000"/>
              </a:lnSpc>
              <a:spcBef>
                <a:spcPts val="1300"/>
              </a:spcBef>
              <a:spcAft>
                <a:spcPts val="0"/>
              </a:spcAft>
              <a:buClr>
                <a:srgbClr val="262626"/>
              </a:buClr>
              <a:buSzPts val="2400"/>
              <a:buChar char=" "/>
            </a:pPr>
            <a:r>
              <a:rPr lang="en-US"/>
              <a:t>import anything;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idx="1" type="body"/>
          </p:nvPr>
        </p:nvSpPr>
        <p:spPr>
          <a:xfrm>
            <a:off x="676656" y="319596"/>
            <a:ext cx="10753725" cy="6418555"/>
          </a:xfrm>
          <a:prstGeom prst="rect">
            <a:avLst/>
          </a:prstGeom>
          <a:noFill/>
          <a:ln>
            <a:noFill/>
          </a:ln>
        </p:spPr>
        <p:txBody>
          <a:bodyPr anchorCtr="0" anchor="t" bIns="45700" lIns="91425" spcFirstLastPara="1" rIns="91425" wrap="square" tIns="45700">
            <a:normAutofit fontScale="32500" lnSpcReduction="20000"/>
          </a:bodyPr>
          <a:lstStyle/>
          <a:p>
            <a:pPr indent="-101123" lvl="0" marL="91440" rtl="0" algn="l">
              <a:lnSpc>
                <a:spcPct val="170000"/>
              </a:lnSpc>
              <a:spcBef>
                <a:spcPts val="0"/>
              </a:spcBef>
              <a:spcAft>
                <a:spcPts val="0"/>
              </a:spcAft>
              <a:buClr>
                <a:srgbClr val="262626"/>
              </a:buClr>
              <a:buSzPct val="100000"/>
              <a:buChar char=" "/>
            </a:pPr>
            <a:r>
              <a:rPr lang="en-US" sz="4900"/>
              <a:t>import like package.* should be used carefully when working with subpackages. For example: Lets say: we have a package abc and inside that package we have another package foo, now foo is a subpackage.</a:t>
            </a:r>
            <a:endParaRPr/>
          </a:p>
          <a:p>
            <a:pPr indent="-342931" lvl="1" marL="347472" rtl="0" algn="l">
              <a:lnSpc>
                <a:spcPct val="170000"/>
              </a:lnSpc>
              <a:spcBef>
                <a:spcPts val="600"/>
              </a:spcBef>
              <a:spcAft>
                <a:spcPts val="0"/>
              </a:spcAft>
              <a:buClr>
                <a:srgbClr val="262626"/>
              </a:buClr>
              <a:buSzPct val="100000"/>
              <a:buChar char=" "/>
            </a:pPr>
            <a:r>
              <a:rPr lang="en-US" sz="4900">
                <a:highlight>
                  <a:srgbClr val="C0C0C0"/>
                </a:highlight>
              </a:rPr>
              <a:t>classes inside abc are: Example1, Example 2, Example 3</a:t>
            </a:r>
            <a:endParaRPr/>
          </a:p>
          <a:p>
            <a:pPr indent="-342931" lvl="1" marL="347472" rtl="0" algn="l">
              <a:lnSpc>
                <a:spcPct val="170000"/>
              </a:lnSpc>
              <a:spcBef>
                <a:spcPts val="600"/>
              </a:spcBef>
              <a:spcAft>
                <a:spcPts val="0"/>
              </a:spcAft>
              <a:buClr>
                <a:srgbClr val="262626"/>
              </a:buClr>
              <a:buSzPct val="100000"/>
              <a:buChar char=" "/>
            </a:pPr>
            <a:r>
              <a:rPr lang="en-US" sz="4900">
                <a:highlight>
                  <a:srgbClr val="C0C0C0"/>
                </a:highlight>
              </a:rPr>
              <a:t>classes inside foo are: Demo1, Demo2</a:t>
            </a:r>
            <a:endParaRPr/>
          </a:p>
          <a:p>
            <a:pPr indent="-101123" lvl="0" marL="91440" rtl="0" algn="l">
              <a:lnSpc>
                <a:spcPct val="170000"/>
              </a:lnSpc>
              <a:spcBef>
                <a:spcPts val="1300"/>
              </a:spcBef>
              <a:spcAft>
                <a:spcPts val="0"/>
              </a:spcAft>
              <a:buClr>
                <a:srgbClr val="262626"/>
              </a:buClr>
              <a:buSzPct val="100000"/>
              <a:buChar char=" "/>
            </a:pPr>
            <a:r>
              <a:rPr lang="en-US" sz="4900"/>
              <a:t>So if I import the package abc  like this:</a:t>
            </a:r>
            <a:endParaRPr/>
          </a:p>
          <a:p>
            <a:pPr indent="-342931" lvl="1" marL="347472" rtl="0" algn="l">
              <a:lnSpc>
                <a:spcPct val="170000"/>
              </a:lnSpc>
              <a:spcBef>
                <a:spcPts val="600"/>
              </a:spcBef>
              <a:spcAft>
                <a:spcPts val="0"/>
              </a:spcAft>
              <a:buClr>
                <a:srgbClr val="262626"/>
              </a:buClr>
              <a:buSzPct val="100000"/>
              <a:buChar char=" "/>
            </a:pPr>
            <a:r>
              <a:rPr lang="en-US" sz="4900">
                <a:highlight>
                  <a:srgbClr val="C0C0C0"/>
                </a:highlight>
              </a:rPr>
              <a:t>import abc.*;</a:t>
            </a:r>
            <a:endParaRPr/>
          </a:p>
          <a:p>
            <a:pPr indent="-101123" lvl="0" marL="91440" rtl="0" algn="l">
              <a:lnSpc>
                <a:spcPct val="170000"/>
              </a:lnSpc>
              <a:spcBef>
                <a:spcPts val="1300"/>
              </a:spcBef>
              <a:spcAft>
                <a:spcPts val="0"/>
              </a:spcAft>
              <a:buClr>
                <a:srgbClr val="262626"/>
              </a:buClr>
              <a:buSzPct val="100000"/>
              <a:buChar char=" "/>
            </a:pPr>
            <a:r>
              <a:rPr lang="en-US" sz="4900"/>
              <a:t>Then it will only import classes Example1, Example2 and Example3 but it will not import the classes of sub package.</a:t>
            </a:r>
            <a:endParaRPr/>
          </a:p>
          <a:p>
            <a:pPr indent="-101123" lvl="0" marL="91440" rtl="0" algn="l">
              <a:lnSpc>
                <a:spcPct val="170000"/>
              </a:lnSpc>
              <a:spcBef>
                <a:spcPts val="1300"/>
              </a:spcBef>
              <a:spcAft>
                <a:spcPts val="0"/>
              </a:spcAft>
              <a:buClr>
                <a:srgbClr val="262626"/>
              </a:buClr>
              <a:buSzPct val="100000"/>
              <a:buChar char=" "/>
            </a:pPr>
            <a:r>
              <a:rPr lang="en-US" sz="4900"/>
              <a:t>To import the classes of subpackage you need to import like this:</a:t>
            </a:r>
            <a:endParaRPr/>
          </a:p>
          <a:p>
            <a:pPr indent="-342931" lvl="1" marL="347472" rtl="0" algn="l">
              <a:lnSpc>
                <a:spcPct val="170000"/>
              </a:lnSpc>
              <a:spcBef>
                <a:spcPts val="600"/>
              </a:spcBef>
              <a:spcAft>
                <a:spcPts val="0"/>
              </a:spcAft>
              <a:buClr>
                <a:srgbClr val="262626"/>
              </a:buClr>
              <a:buSzPct val="100000"/>
              <a:buChar char=" "/>
            </a:pPr>
            <a:r>
              <a:rPr lang="en-US" sz="4900">
                <a:highlight>
                  <a:srgbClr val="C0C0C0"/>
                </a:highlight>
              </a:rPr>
              <a:t>import abc.foo.*;</a:t>
            </a:r>
            <a:endParaRPr/>
          </a:p>
          <a:p>
            <a:pPr indent="-101123" lvl="0" marL="91440" rtl="0" algn="l">
              <a:lnSpc>
                <a:spcPct val="170000"/>
              </a:lnSpc>
              <a:spcBef>
                <a:spcPts val="1300"/>
              </a:spcBef>
              <a:spcAft>
                <a:spcPts val="0"/>
              </a:spcAft>
              <a:buClr>
                <a:srgbClr val="262626"/>
              </a:buClr>
              <a:buSzPct val="100000"/>
              <a:buChar char=" "/>
            </a:pPr>
            <a:r>
              <a:rPr lang="en-US" sz="4900"/>
              <a:t>This will import Demo1 and Demo2 but it will not import the Example1, Example2 and Example3.</a:t>
            </a:r>
            <a:endParaRPr/>
          </a:p>
          <a:p>
            <a:pPr indent="-101123" lvl="0" marL="91440" rtl="0" algn="l">
              <a:lnSpc>
                <a:spcPct val="170000"/>
              </a:lnSpc>
              <a:spcBef>
                <a:spcPts val="1300"/>
              </a:spcBef>
              <a:spcAft>
                <a:spcPts val="0"/>
              </a:spcAft>
              <a:buClr>
                <a:srgbClr val="262626"/>
              </a:buClr>
              <a:buSzPct val="100000"/>
              <a:buChar char=" "/>
            </a:pPr>
            <a:r>
              <a:rPr lang="en-US" sz="4900"/>
              <a:t>So to import all the classes present in package and subpackage, we need to use two import statements like this:</a:t>
            </a:r>
            <a:endParaRPr/>
          </a:p>
          <a:p>
            <a:pPr indent="-342931" lvl="1" marL="347472" rtl="0" algn="l">
              <a:lnSpc>
                <a:spcPct val="170000"/>
              </a:lnSpc>
              <a:spcBef>
                <a:spcPts val="600"/>
              </a:spcBef>
              <a:spcAft>
                <a:spcPts val="0"/>
              </a:spcAft>
              <a:buClr>
                <a:srgbClr val="262626"/>
              </a:buClr>
              <a:buSzPct val="100000"/>
              <a:buChar char=" "/>
            </a:pPr>
            <a:r>
              <a:rPr lang="en-US" sz="4900">
                <a:highlight>
                  <a:srgbClr val="C0C0C0"/>
                </a:highlight>
              </a:rPr>
              <a:t>import abc.*;</a:t>
            </a:r>
            <a:endParaRPr/>
          </a:p>
          <a:p>
            <a:pPr indent="-342931" lvl="1" marL="347472" rtl="0" algn="l">
              <a:lnSpc>
                <a:spcPct val="170000"/>
              </a:lnSpc>
              <a:spcBef>
                <a:spcPts val="600"/>
              </a:spcBef>
              <a:spcAft>
                <a:spcPts val="0"/>
              </a:spcAft>
              <a:buClr>
                <a:srgbClr val="262626"/>
              </a:buClr>
              <a:buSzPct val="100000"/>
              <a:buChar char=" "/>
            </a:pPr>
            <a:r>
              <a:rPr lang="en-US" sz="4900">
                <a:highlight>
                  <a:srgbClr val="C0C0C0"/>
                </a:highlight>
              </a:rPr>
              <a:t>import abc.foo.*;</a:t>
            </a:r>
            <a:endParaRPr/>
          </a:p>
          <a:p>
            <a:pPr indent="-41909" lvl="0" marL="91440" rtl="0" algn="l">
              <a:lnSpc>
                <a:spcPct val="85000"/>
              </a:lnSpc>
              <a:spcBef>
                <a:spcPts val="1300"/>
              </a:spcBef>
              <a:spcAft>
                <a:spcPts val="0"/>
              </a:spcAft>
              <a:buClr>
                <a:srgbClr val="262626"/>
              </a:buClr>
              <a:buSzPct val="100000"/>
              <a:buNone/>
            </a:pPr>
            <a:r>
              <a:t/>
            </a:r>
            <a:endParaRPr/>
          </a:p>
        </p:txBody>
      </p:sp>
      <p:sp>
        <p:nvSpPr>
          <p:cNvPr id="176" name="Google Shape;176;p28"/>
          <p:cNvSpPr/>
          <p:nvPr/>
        </p:nvSpPr>
        <p:spPr>
          <a:xfrm>
            <a:off x="7865616" y="1207364"/>
            <a:ext cx="1038687" cy="390618"/>
          </a:xfrm>
          <a:prstGeom prst="rect">
            <a:avLst/>
          </a:prstGeom>
          <a:solidFill>
            <a:schemeClr val="accent1"/>
          </a:solidFill>
          <a:ln cap="flat" cmpd="sng" w="12700">
            <a:solidFill>
              <a:srgbClr val="3A83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abc</a:t>
            </a:r>
            <a:endParaRPr b="0" i="0" sz="1800" u="none" cap="none" strike="noStrike">
              <a:solidFill>
                <a:schemeClr val="lt1"/>
              </a:solidFill>
              <a:latin typeface="Calibri"/>
              <a:ea typeface="Calibri"/>
              <a:cs typeface="Calibri"/>
              <a:sym typeface="Calibri"/>
            </a:endParaRPr>
          </a:p>
        </p:txBody>
      </p:sp>
      <p:sp>
        <p:nvSpPr>
          <p:cNvPr id="177" name="Google Shape;177;p28"/>
          <p:cNvSpPr/>
          <p:nvPr/>
        </p:nvSpPr>
        <p:spPr>
          <a:xfrm>
            <a:off x="4971494" y="1935326"/>
            <a:ext cx="1438183" cy="204187"/>
          </a:xfrm>
          <a:prstGeom prst="rect">
            <a:avLst/>
          </a:prstGeom>
          <a:solidFill>
            <a:schemeClr val="accent2"/>
          </a:solidFill>
          <a:ln cap="flat" cmpd="sng" w="12700">
            <a:solidFill>
              <a:srgbClr val="7A87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Example1</a:t>
            </a:r>
            <a:endParaRPr/>
          </a:p>
        </p:txBody>
      </p:sp>
      <p:sp>
        <p:nvSpPr>
          <p:cNvPr id="178" name="Google Shape;178;p28"/>
          <p:cNvSpPr/>
          <p:nvPr/>
        </p:nvSpPr>
        <p:spPr>
          <a:xfrm>
            <a:off x="6491056" y="1945682"/>
            <a:ext cx="1438183" cy="204187"/>
          </a:xfrm>
          <a:prstGeom prst="rect">
            <a:avLst/>
          </a:prstGeom>
          <a:solidFill>
            <a:schemeClr val="accent2"/>
          </a:solidFill>
          <a:ln cap="flat" cmpd="sng" w="12700">
            <a:solidFill>
              <a:srgbClr val="7A87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Example2</a:t>
            </a:r>
            <a:endParaRPr/>
          </a:p>
        </p:txBody>
      </p:sp>
      <p:sp>
        <p:nvSpPr>
          <p:cNvPr id="179" name="Google Shape;179;p28"/>
          <p:cNvSpPr/>
          <p:nvPr/>
        </p:nvSpPr>
        <p:spPr>
          <a:xfrm>
            <a:off x="8046133" y="1938287"/>
            <a:ext cx="1438183" cy="204187"/>
          </a:xfrm>
          <a:prstGeom prst="rect">
            <a:avLst/>
          </a:prstGeom>
          <a:solidFill>
            <a:schemeClr val="accent2"/>
          </a:solidFill>
          <a:ln cap="flat" cmpd="sng" w="12700">
            <a:solidFill>
              <a:srgbClr val="7A87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Example3</a:t>
            </a:r>
            <a:endParaRPr/>
          </a:p>
        </p:txBody>
      </p:sp>
      <p:sp>
        <p:nvSpPr>
          <p:cNvPr id="180" name="Google Shape;180;p28"/>
          <p:cNvSpPr/>
          <p:nvPr/>
        </p:nvSpPr>
        <p:spPr>
          <a:xfrm>
            <a:off x="9704776" y="1945689"/>
            <a:ext cx="1038687" cy="390618"/>
          </a:xfrm>
          <a:prstGeom prst="rect">
            <a:avLst/>
          </a:prstGeom>
          <a:solidFill>
            <a:schemeClr val="accent1"/>
          </a:solidFill>
          <a:ln cap="flat" cmpd="sng" w="12700">
            <a:solidFill>
              <a:srgbClr val="3A83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foo</a:t>
            </a:r>
            <a:endParaRPr/>
          </a:p>
        </p:txBody>
      </p:sp>
      <p:sp>
        <p:nvSpPr>
          <p:cNvPr id="181" name="Google Shape;181;p28"/>
          <p:cNvSpPr/>
          <p:nvPr/>
        </p:nvSpPr>
        <p:spPr>
          <a:xfrm>
            <a:off x="8827380" y="2479828"/>
            <a:ext cx="1438183" cy="204187"/>
          </a:xfrm>
          <a:prstGeom prst="rect">
            <a:avLst/>
          </a:prstGeom>
          <a:solidFill>
            <a:schemeClr val="accent2"/>
          </a:solidFill>
          <a:ln cap="flat" cmpd="sng" w="12700">
            <a:solidFill>
              <a:srgbClr val="7A87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Demo1</a:t>
            </a:r>
            <a:endParaRPr/>
          </a:p>
        </p:txBody>
      </p:sp>
      <p:sp>
        <p:nvSpPr>
          <p:cNvPr id="182" name="Google Shape;182;p28"/>
          <p:cNvSpPr/>
          <p:nvPr/>
        </p:nvSpPr>
        <p:spPr>
          <a:xfrm>
            <a:off x="10363211" y="2479828"/>
            <a:ext cx="1438183" cy="204187"/>
          </a:xfrm>
          <a:prstGeom prst="rect">
            <a:avLst/>
          </a:prstGeom>
          <a:solidFill>
            <a:schemeClr val="accent2"/>
          </a:solidFill>
          <a:ln cap="flat" cmpd="sng" w="12700">
            <a:solidFill>
              <a:srgbClr val="7A87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Demo2</a:t>
            </a:r>
            <a:endParaRPr/>
          </a:p>
        </p:txBody>
      </p:sp>
      <p:cxnSp>
        <p:nvCxnSpPr>
          <p:cNvPr id="183" name="Google Shape;183;p28"/>
          <p:cNvCxnSpPr/>
          <p:nvPr/>
        </p:nvCxnSpPr>
        <p:spPr>
          <a:xfrm>
            <a:off x="8362766" y="1599459"/>
            <a:ext cx="0" cy="162759"/>
          </a:xfrm>
          <a:prstGeom prst="straightConnector1">
            <a:avLst/>
          </a:prstGeom>
          <a:noFill/>
          <a:ln cap="flat" cmpd="sng" w="9525">
            <a:solidFill>
              <a:schemeClr val="dk1"/>
            </a:solidFill>
            <a:prstDash val="solid"/>
            <a:round/>
            <a:headEnd len="sm" w="sm" type="none"/>
            <a:tailEnd len="sm" w="sm" type="none"/>
          </a:ln>
        </p:spPr>
      </p:cxnSp>
      <p:cxnSp>
        <p:nvCxnSpPr>
          <p:cNvPr id="184" name="Google Shape;184;p28"/>
          <p:cNvCxnSpPr/>
          <p:nvPr/>
        </p:nvCxnSpPr>
        <p:spPr>
          <a:xfrm rot="10800000">
            <a:off x="5770485" y="1762218"/>
            <a:ext cx="2614474" cy="0"/>
          </a:xfrm>
          <a:prstGeom prst="straightConnector1">
            <a:avLst/>
          </a:prstGeom>
          <a:noFill/>
          <a:ln cap="flat" cmpd="sng" w="9525">
            <a:solidFill>
              <a:schemeClr val="dk1"/>
            </a:solidFill>
            <a:prstDash val="solid"/>
            <a:round/>
            <a:headEnd len="sm" w="sm" type="none"/>
            <a:tailEnd len="sm" w="sm" type="none"/>
          </a:ln>
        </p:spPr>
      </p:cxnSp>
      <p:cxnSp>
        <p:nvCxnSpPr>
          <p:cNvPr id="185" name="Google Shape;185;p28"/>
          <p:cNvCxnSpPr/>
          <p:nvPr/>
        </p:nvCxnSpPr>
        <p:spPr>
          <a:xfrm rot="10800000">
            <a:off x="7671787" y="1763696"/>
            <a:ext cx="2614474" cy="0"/>
          </a:xfrm>
          <a:prstGeom prst="straightConnector1">
            <a:avLst/>
          </a:prstGeom>
          <a:noFill/>
          <a:ln cap="flat" cmpd="sng" w="9525">
            <a:solidFill>
              <a:schemeClr val="dk1"/>
            </a:solidFill>
            <a:prstDash val="solid"/>
            <a:round/>
            <a:headEnd len="sm" w="sm" type="none"/>
            <a:tailEnd len="sm" w="sm" type="none"/>
          </a:ln>
        </p:spPr>
      </p:cxnSp>
      <p:cxnSp>
        <p:nvCxnSpPr>
          <p:cNvPr id="186" name="Google Shape;186;p28"/>
          <p:cNvCxnSpPr/>
          <p:nvPr/>
        </p:nvCxnSpPr>
        <p:spPr>
          <a:xfrm>
            <a:off x="5763082" y="1769613"/>
            <a:ext cx="0" cy="162759"/>
          </a:xfrm>
          <a:prstGeom prst="straightConnector1">
            <a:avLst/>
          </a:prstGeom>
          <a:noFill/>
          <a:ln cap="flat" cmpd="sng" w="9525">
            <a:solidFill>
              <a:schemeClr val="dk1"/>
            </a:solidFill>
            <a:prstDash val="solid"/>
            <a:round/>
            <a:headEnd len="sm" w="sm" type="none"/>
            <a:tailEnd len="sm" w="sm" type="none"/>
          </a:ln>
        </p:spPr>
      </p:cxnSp>
      <p:cxnSp>
        <p:nvCxnSpPr>
          <p:cNvPr id="187" name="Google Shape;187;p28"/>
          <p:cNvCxnSpPr/>
          <p:nvPr/>
        </p:nvCxnSpPr>
        <p:spPr>
          <a:xfrm>
            <a:off x="7219026" y="1760737"/>
            <a:ext cx="0" cy="162759"/>
          </a:xfrm>
          <a:prstGeom prst="straightConnector1">
            <a:avLst/>
          </a:prstGeom>
          <a:noFill/>
          <a:ln cap="flat" cmpd="sng" w="9525">
            <a:solidFill>
              <a:schemeClr val="dk1"/>
            </a:solidFill>
            <a:prstDash val="solid"/>
            <a:round/>
            <a:headEnd len="sm" w="sm" type="none"/>
            <a:tailEnd len="sm" w="sm" type="none"/>
          </a:ln>
        </p:spPr>
      </p:cxnSp>
      <p:cxnSp>
        <p:nvCxnSpPr>
          <p:cNvPr id="188" name="Google Shape;188;p28"/>
          <p:cNvCxnSpPr/>
          <p:nvPr/>
        </p:nvCxnSpPr>
        <p:spPr>
          <a:xfrm>
            <a:off x="8364245" y="1769615"/>
            <a:ext cx="0" cy="162759"/>
          </a:xfrm>
          <a:prstGeom prst="straightConnector1">
            <a:avLst/>
          </a:prstGeom>
          <a:noFill/>
          <a:ln cap="flat" cmpd="sng" w="9525">
            <a:solidFill>
              <a:schemeClr val="dk1"/>
            </a:solidFill>
            <a:prstDash val="solid"/>
            <a:round/>
            <a:headEnd len="sm" w="sm" type="none"/>
            <a:tailEnd len="sm" w="sm" type="none"/>
          </a:ln>
        </p:spPr>
      </p:cxnSp>
      <p:cxnSp>
        <p:nvCxnSpPr>
          <p:cNvPr id="189" name="Google Shape;189;p28"/>
          <p:cNvCxnSpPr/>
          <p:nvPr/>
        </p:nvCxnSpPr>
        <p:spPr>
          <a:xfrm>
            <a:off x="10274427" y="1762211"/>
            <a:ext cx="0" cy="162759"/>
          </a:xfrm>
          <a:prstGeom prst="straightConnector1">
            <a:avLst/>
          </a:prstGeom>
          <a:noFill/>
          <a:ln cap="flat" cmpd="sng" w="9525">
            <a:solidFill>
              <a:schemeClr val="dk1"/>
            </a:solidFill>
            <a:prstDash val="solid"/>
            <a:round/>
            <a:headEnd len="sm" w="sm" type="none"/>
            <a:tailEnd len="sm" w="sm" type="none"/>
          </a:ln>
        </p:spPr>
      </p:cxnSp>
      <p:cxnSp>
        <p:nvCxnSpPr>
          <p:cNvPr id="190" name="Google Shape;190;p28"/>
          <p:cNvCxnSpPr/>
          <p:nvPr/>
        </p:nvCxnSpPr>
        <p:spPr>
          <a:xfrm>
            <a:off x="9873446" y="2320036"/>
            <a:ext cx="0" cy="162759"/>
          </a:xfrm>
          <a:prstGeom prst="straightConnector1">
            <a:avLst/>
          </a:prstGeom>
          <a:noFill/>
          <a:ln cap="flat" cmpd="sng" w="9525">
            <a:solidFill>
              <a:schemeClr val="dk1"/>
            </a:solidFill>
            <a:prstDash val="solid"/>
            <a:round/>
            <a:headEnd len="sm" w="sm" type="none"/>
            <a:tailEnd len="sm" w="sm" type="none"/>
          </a:ln>
        </p:spPr>
      </p:cxnSp>
      <p:cxnSp>
        <p:nvCxnSpPr>
          <p:cNvPr id="191" name="Google Shape;191;p28"/>
          <p:cNvCxnSpPr/>
          <p:nvPr/>
        </p:nvCxnSpPr>
        <p:spPr>
          <a:xfrm>
            <a:off x="10565912" y="2320026"/>
            <a:ext cx="0" cy="162759"/>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500"/>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500"/>
                                        <p:tgtEl>
                                          <p:spTgt spid="1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Effect filter="fade" transition="in">
                                      <p:cBhvr>
                                        <p:cTn dur="500"/>
                                        <p:tgtEl>
                                          <p:spTgt spid="1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animEffect filter="fade" transition="in">
                                      <p:cBhvr>
                                        <p:cTn dur="500"/>
                                        <p:tgtEl>
                                          <p:spTgt spid="1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animEffect filter="fade" transition="in">
                                      <p:cBhvr>
                                        <p:cTn dur="500"/>
                                        <p:tgtEl>
                                          <p:spTgt spid="1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animEffect filter="fade" transition="in">
                                      <p:cBhvr>
                                        <p:cTn dur="500"/>
                                        <p:tgtEl>
                                          <p:spTgt spid="1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animEffect filter="fade" transition="in">
                                      <p:cBhvr>
                                        <p:cTn dur="500"/>
                                        <p:tgtEl>
                                          <p:spTgt spid="1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animEffect filter="fade" transition="in">
                                      <p:cBhvr>
                                        <p:cTn dur="500"/>
                                        <p:tgtEl>
                                          <p:spTgt spid="1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8" st="8"/>
                                            </p:txEl>
                                          </p:spTgt>
                                        </p:tgtEl>
                                        <p:attrNameLst>
                                          <p:attrName>style.visibility</p:attrName>
                                        </p:attrNameLst>
                                      </p:cBhvr>
                                      <p:to>
                                        <p:strVal val="visible"/>
                                      </p:to>
                                    </p:set>
                                    <p:animEffect filter="fade" transition="in">
                                      <p:cBhvr>
                                        <p:cTn dur="500"/>
                                        <p:tgtEl>
                                          <p:spTgt spid="17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9" st="9"/>
                                            </p:txEl>
                                          </p:spTgt>
                                        </p:tgtEl>
                                        <p:attrNameLst>
                                          <p:attrName>style.visibility</p:attrName>
                                        </p:attrNameLst>
                                      </p:cBhvr>
                                      <p:to>
                                        <p:strVal val="visible"/>
                                      </p:to>
                                    </p:set>
                                    <p:animEffect filter="fade" transition="in">
                                      <p:cBhvr>
                                        <p:cTn dur="500"/>
                                        <p:tgtEl>
                                          <p:spTgt spid="17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0" st="10"/>
                                            </p:txEl>
                                          </p:spTgt>
                                        </p:tgtEl>
                                        <p:attrNameLst>
                                          <p:attrName>style.visibility</p:attrName>
                                        </p:attrNameLst>
                                      </p:cBhvr>
                                      <p:to>
                                        <p:strVal val="visible"/>
                                      </p:to>
                                    </p:set>
                                    <p:animEffect filter="fade" transition="in">
                                      <p:cBhvr>
                                        <p:cTn dur="500"/>
                                        <p:tgtEl>
                                          <p:spTgt spid="17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1" st="11"/>
                                            </p:txEl>
                                          </p:spTgt>
                                        </p:tgtEl>
                                        <p:attrNameLst>
                                          <p:attrName>style.visibility</p:attrName>
                                        </p:attrNameLst>
                                      </p:cBhvr>
                                      <p:to>
                                        <p:strVal val="visible"/>
                                      </p:to>
                                    </p:set>
                                    <p:animEffect filter="fade" transition="in">
                                      <p:cBhvr>
                                        <p:cTn dur="500"/>
                                        <p:tgtEl>
                                          <p:spTgt spid="17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2" st="12"/>
                                            </p:txEl>
                                          </p:spTgt>
                                        </p:tgtEl>
                                        <p:attrNameLst>
                                          <p:attrName>style.visibility</p:attrName>
                                        </p:attrNameLst>
                                      </p:cBhvr>
                                      <p:to>
                                        <p:strVal val="visible"/>
                                      </p:to>
                                    </p:set>
                                    <p:animEffect filter="fade" transition="in">
                                      <p:cBhvr>
                                        <p:cTn dur="500"/>
                                        <p:tgtEl>
                                          <p:spTgt spid="175">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nvSpPr>
        <p:spPr>
          <a:xfrm>
            <a:off x="657223" y="968456"/>
            <a:ext cx="10772775" cy="49859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How to put two public classes in a package?</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you want to put two public classes in a package, have two java source files containing one public class, but keep the package name same.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example: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//save as A.java  </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package pack1;  </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public class A{}  </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//save as B.java    </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package pack1;  </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public class B{}  </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500"/>
                                        <p:tgtEl>
                                          <p:spTgt spid="1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500"/>
                                        <p:tgtEl>
                                          <p:spTgt spid="1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Effect filter="fade" transition="in">
                                      <p:cBhvr>
                                        <p:cTn dur="500"/>
                                        <p:tgtEl>
                                          <p:spTgt spid="1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animEffect filter="fade" transition="in">
                                      <p:cBhvr>
                                        <p:cTn dur="500"/>
                                        <p:tgtEl>
                                          <p:spTgt spid="1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animEffect filter="fade" transition="in">
                                      <p:cBhvr>
                                        <p:cTn dur="500"/>
                                        <p:tgtEl>
                                          <p:spTgt spid="1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5" st="5"/>
                                            </p:txEl>
                                          </p:spTgt>
                                        </p:tgtEl>
                                        <p:attrNameLst>
                                          <p:attrName>style.visibility</p:attrName>
                                        </p:attrNameLst>
                                      </p:cBhvr>
                                      <p:to>
                                        <p:strVal val="visible"/>
                                      </p:to>
                                    </p:set>
                                    <p:animEffect filter="fade" transition="in">
                                      <p:cBhvr>
                                        <p:cTn dur="500"/>
                                        <p:tgtEl>
                                          <p:spTgt spid="19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6" st="6"/>
                                            </p:txEl>
                                          </p:spTgt>
                                        </p:tgtEl>
                                        <p:attrNameLst>
                                          <p:attrName>style.visibility</p:attrName>
                                        </p:attrNameLst>
                                      </p:cBhvr>
                                      <p:to>
                                        <p:strVal val="visible"/>
                                      </p:to>
                                    </p:set>
                                    <p:animEffect filter="fade" transition="in">
                                      <p:cBhvr>
                                        <p:cTn dur="500"/>
                                        <p:tgtEl>
                                          <p:spTgt spid="19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7" st="7"/>
                                            </p:txEl>
                                          </p:spTgt>
                                        </p:tgtEl>
                                        <p:attrNameLst>
                                          <p:attrName>style.visibility</p:attrName>
                                        </p:attrNameLst>
                                      </p:cBhvr>
                                      <p:to>
                                        <p:strVal val="visible"/>
                                      </p:to>
                                    </p:set>
                                    <p:animEffect filter="fade" transition="in">
                                      <p:cBhvr>
                                        <p:cTn dur="500"/>
                                        <p:tgtEl>
                                          <p:spTgt spid="19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8" st="8"/>
                                            </p:txEl>
                                          </p:spTgt>
                                        </p:tgtEl>
                                        <p:attrNameLst>
                                          <p:attrName>style.visibility</p:attrName>
                                        </p:attrNameLst>
                                      </p:cBhvr>
                                      <p:to>
                                        <p:strVal val="visible"/>
                                      </p:to>
                                    </p:set>
                                    <p:animEffect filter="fade" transition="in">
                                      <p:cBhvr>
                                        <p:cTn dur="500"/>
                                        <p:tgtEl>
                                          <p:spTgt spid="19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9" st="9"/>
                                            </p:txEl>
                                          </p:spTgt>
                                        </p:tgtEl>
                                        <p:attrNameLst>
                                          <p:attrName>style.visibility</p:attrName>
                                        </p:attrNameLst>
                                      </p:cBhvr>
                                      <p:to>
                                        <p:strVal val="visible"/>
                                      </p:to>
                                    </p:set>
                                    <p:animEffect filter="fade" transition="in">
                                      <p:cBhvr>
                                        <p:cTn dur="500"/>
                                        <p:tgtEl>
                                          <p:spTgt spid="19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0" st="10"/>
                                            </p:txEl>
                                          </p:spTgt>
                                        </p:tgtEl>
                                        <p:attrNameLst>
                                          <p:attrName>style.visibility</p:attrName>
                                        </p:attrNameLst>
                                      </p:cBhvr>
                                      <p:to>
                                        <p:strVal val="visible"/>
                                      </p:to>
                                    </p:set>
                                    <p:animEffect filter="fade" transition="in">
                                      <p:cBhvr>
                                        <p:cTn dur="500"/>
                                        <p:tgtEl>
                                          <p:spTgt spid="19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1" st="11"/>
                                            </p:txEl>
                                          </p:spTgt>
                                        </p:tgtEl>
                                        <p:attrNameLst>
                                          <p:attrName>style.visibility</p:attrName>
                                        </p:attrNameLst>
                                      </p:cBhvr>
                                      <p:to>
                                        <p:strVal val="visible"/>
                                      </p:to>
                                    </p:set>
                                    <p:animEffect filter="fade" transition="in">
                                      <p:cBhvr>
                                        <p:cTn dur="500"/>
                                        <p:tgtEl>
                                          <p:spTgt spid="19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2" st="12"/>
                                            </p:txEl>
                                          </p:spTgt>
                                        </p:tgtEl>
                                        <p:attrNameLst>
                                          <p:attrName>style.visibility</p:attrName>
                                        </p:attrNameLst>
                                      </p:cBhvr>
                                      <p:to>
                                        <p:strVal val="visible"/>
                                      </p:to>
                                    </p:set>
                                    <p:animEffect filter="fade" transition="in">
                                      <p:cBhvr>
                                        <p:cTn dur="500"/>
                                        <p:tgtEl>
                                          <p:spTgt spid="19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3" st="13"/>
                                            </p:txEl>
                                          </p:spTgt>
                                        </p:tgtEl>
                                        <p:attrNameLst>
                                          <p:attrName>style.visibility</p:attrName>
                                        </p:attrNameLst>
                                      </p:cBhvr>
                                      <p:to>
                                        <p:strVal val="visible"/>
                                      </p:to>
                                    </p:set>
                                    <p:animEffect filter="fade" transition="in">
                                      <p:cBhvr>
                                        <p:cTn dur="500"/>
                                        <p:tgtEl>
                                          <p:spTgt spid="19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4" st="14"/>
                                            </p:txEl>
                                          </p:spTgt>
                                        </p:tgtEl>
                                        <p:attrNameLst>
                                          <p:attrName>style.visibility</p:attrName>
                                        </p:attrNameLst>
                                      </p:cBhvr>
                                      <p:to>
                                        <p:strVal val="visible"/>
                                      </p:to>
                                    </p:set>
                                    <p:animEffect filter="fade" transition="in">
                                      <p:cBhvr>
                                        <p:cTn dur="500"/>
                                        <p:tgtEl>
                                          <p:spTgt spid="19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5" st="15"/>
                                            </p:txEl>
                                          </p:spTgt>
                                        </p:tgtEl>
                                        <p:attrNameLst>
                                          <p:attrName>style.visibility</p:attrName>
                                        </p:attrNameLst>
                                      </p:cBhvr>
                                      <p:to>
                                        <p:strVal val="visible"/>
                                      </p:to>
                                    </p:set>
                                    <p:animEffect filter="fade" transition="in">
                                      <p:cBhvr>
                                        <p:cTn dur="500"/>
                                        <p:tgtEl>
                                          <p:spTgt spid="196">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674980" y="916786"/>
            <a:ext cx="10772775" cy="108957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rgbClr val="610B38"/>
              </a:buClr>
              <a:buSzPct val="100000"/>
              <a:buFont typeface="Calibri"/>
              <a:buNone/>
            </a:pPr>
            <a:r>
              <a:rPr b="1" i="0" lang="en-US" sz="4900">
                <a:solidFill>
                  <a:srgbClr val="610B38"/>
                </a:solidFill>
              </a:rPr>
              <a:t>Java Static Import</a:t>
            </a:r>
            <a:br>
              <a:rPr b="1" i="0" lang="en-US" sz="4000">
                <a:solidFill>
                  <a:srgbClr val="610B38"/>
                </a:solidFill>
              </a:rPr>
            </a:br>
            <a:endParaRPr b="1" sz="4000"/>
          </a:p>
        </p:txBody>
      </p:sp>
      <p:sp>
        <p:nvSpPr>
          <p:cNvPr id="202" name="Google Shape;202;p30"/>
          <p:cNvSpPr txBox="1"/>
          <p:nvPr>
            <p:ph idx="1" type="body"/>
          </p:nvPr>
        </p:nvSpPr>
        <p:spPr>
          <a:xfrm>
            <a:off x="676656" y="2011680"/>
            <a:ext cx="10753725" cy="4202689"/>
          </a:xfrm>
          <a:prstGeom prst="rect">
            <a:avLst/>
          </a:prstGeom>
          <a:noFill/>
          <a:ln>
            <a:noFill/>
          </a:ln>
        </p:spPr>
        <p:txBody>
          <a:bodyPr anchorCtr="0" anchor="t" bIns="45700" lIns="91425" spcFirstLastPara="1" rIns="91425" wrap="square" tIns="45700">
            <a:normAutofit/>
          </a:bodyPr>
          <a:lstStyle/>
          <a:p>
            <a:pPr indent="-152400" lvl="0" marL="91440" rtl="0" algn="l">
              <a:lnSpc>
                <a:spcPct val="85000"/>
              </a:lnSpc>
              <a:spcBef>
                <a:spcPts val="0"/>
              </a:spcBef>
              <a:spcAft>
                <a:spcPts val="0"/>
              </a:spcAft>
              <a:buClr>
                <a:srgbClr val="000000"/>
              </a:buClr>
              <a:buSzPts val="2400"/>
              <a:buChar char=" "/>
            </a:pPr>
            <a:r>
              <a:rPr b="0" i="0" lang="en-US">
                <a:solidFill>
                  <a:srgbClr val="000000"/>
                </a:solidFill>
              </a:rPr>
              <a:t>The static import feature of Java 5 facilitate the java programmer to access any static member of a class directly. There is no need to qualify it by the class name.</a:t>
            </a:r>
            <a:endParaRPr/>
          </a:p>
          <a:p>
            <a:pPr indent="0" lvl="0" marL="91440" rtl="0" algn="l">
              <a:lnSpc>
                <a:spcPct val="85000"/>
              </a:lnSpc>
              <a:spcBef>
                <a:spcPts val="1300"/>
              </a:spcBef>
              <a:spcAft>
                <a:spcPts val="0"/>
              </a:spcAft>
              <a:buClr>
                <a:srgbClr val="262626"/>
              </a:buClr>
              <a:buSzPts val="2400"/>
              <a:buNone/>
            </a:pPr>
            <a:r>
              <a:t/>
            </a:r>
            <a:endParaRPr b="0" i="0" u="sng">
              <a:solidFill>
                <a:srgbClr val="610B38"/>
              </a:solidFill>
            </a:endParaRPr>
          </a:p>
          <a:p>
            <a:pPr indent="-152400" lvl="0" marL="91440" rtl="0" algn="l">
              <a:lnSpc>
                <a:spcPct val="85000"/>
              </a:lnSpc>
              <a:spcBef>
                <a:spcPts val="1300"/>
              </a:spcBef>
              <a:spcAft>
                <a:spcPts val="0"/>
              </a:spcAft>
              <a:buClr>
                <a:srgbClr val="610B38"/>
              </a:buClr>
              <a:buSzPts val="2400"/>
              <a:buChar char=" "/>
            </a:pPr>
            <a:r>
              <a:rPr b="0" i="0" lang="en-US" u="sng">
                <a:solidFill>
                  <a:srgbClr val="610B38"/>
                </a:solidFill>
              </a:rPr>
              <a:t>Advantage of static import:</a:t>
            </a:r>
            <a:endParaRPr/>
          </a:p>
          <a:p>
            <a:pPr indent="-152400" lvl="0" marL="91440" rtl="0" algn="l">
              <a:lnSpc>
                <a:spcPct val="85000"/>
              </a:lnSpc>
              <a:spcBef>
                <a:spcPts val="1300"/>
              </a:spcBef>
              <a:spcAft>
                <a:spcPts val="0"/>
              </a:spcAft>
              <a:buClr>
                <a:srgbClr val="000000"/>
              </a:buClr>
              <a:buSzPts val="2400"/>
              <a:buFont typeface="Arial"/>
              <a:buChar char="•"/>
            </a:pPr>
            <a:r>
              <a:rPr b="0" lang="en-US">
                <a:solidFill>
                  <a:srgbClr val="000000"/>
                </a:solidFill>
              </a:rPr>
              <a:t>Less coding is required if you have access any static member of a class often.</a:t>
            </a:r>
            <a:endParaRPr/>
          </a:p>
          <a:p>
            <a:pPr indent="0" lvl="0" marL="91440" rtl="0" algn="l">
              <a:lnSpc>
                <a:spcPct val="85000"/>
              </a:lnSpc>
              <a:spcBef>
                <a:spcPts val="1300"/>
              </a:spcBef>
              <a:spcAft>
                <a:spcPts val="0"/>
              </a:spcAft>
              <a:buClr>
                <a:srgbClr val="262626"/>
              </a:buClr>
              <a:buSzPts val="2400"/>
              <a:buNone/>
            </a:pPr>
            <a:r>
              <a:t/>
            </a:r>
            <a:endParaRPr b="0" i="0" u="sng">
              <a:solidFill>
                <a:srgbClr val="610B38"/>
              </a:solidFill>
            </a:endParaRPr>
          </a:p>
          <a:p>
            <a:pPr indent="-152400" lvl="0" marL="91440" rtl="0" algn="l">
              <a:lnSpc>
                <a:spcPct val="85000"/>
              </a:lnSpc>
              <a:spcBef>
                <a:spcPts val="1300"/>
              </a:spcBef>
              <a:spcAft>
                <a:spcPts val="0"/>
              </a:spcAft>
              <a:buClr>
                <a:srgbClr val="610B38"/>
              </a:buClr>
              <a:buSzPts val="2400"/>
              <a:buChar char=" "/>
            </a:pPr>
            <a:r>
              <a:rPr b="0" i="0" lang="en-US" u="sng">
                <a:solidFill>
                  <a:srgbClr val="610B38"/>
                </a:solidFill>
              </a:rPr>
              <a:t>Disadvantage of static import:</a:t>
            </a:r>
            <a:endParaRPr/>
          </a:p>
          <a:p>
            <a:pPr indent="-152400" lvl="0" marL="91440" rtl="0" algn="l">
              <a:lnSpc>
                <a:spcPct val="85000"/>
              </a:lnSpc>
              <a:spcBef>
                <a:spcPts val="1300"/>
              </a:spcBef>
              <a:spcAft>
                <a:spcPts val="0"/>
              </a:spcAft>
              <a:buClr>
                <a:srgbClr val="000000"/>
              </a:buClr>
              <a:buSzPts val="2400"/>
              <a:buFont typeface="Arial"/>
              <a:buChar char="•"/>
            </a:pPr>
            <a:r>
              <a:rPr b="0" lang="en-US">
                <a:solidFill>
                  <a:srgbClr val="000000"/>
                </a:solidFill>
              </a:rPr>
              <a:t>If you overuse the static import feature, it makes the program unreadable and unmaintainable.</a:t>
            </a:r>
            <a:endParaRPr/>
          </a:p>
          <a:p>
            <a:pPr indent="0" lvl="0" marL="91440" rtl="0" algn="l">
              <a:lnSpc>
                <a:spcPct val="85000"/>
              </a:lnSpc>
              <a:spcBef>
                <a:spcPts val="1300"/>
              </a:spcBef>
              <a:spcAft>
                <a:spcPts val="0"/>
              </a:spcAft>
              <a:buClr>
                <a:srgbClr val="262626"/>
              </a:buClr>
              <a:buSzPts val="2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5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5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5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5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500"/>
                                        <p:tgtEl>
                                          <p:spTgt spid="2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animEffect filter="fade" transition="in">
                                      <p:cBhvr>
                                        <p:cTn dur="500"/>
                                        <p:tgtEl>
                                          <p:spTgt spid="2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animEffect filter="fade" transition="in">
                                      <p:cBhvr>
                                        <p:cTn dur="500"/>
                                        <p:tgtEl>
                                          <p:spTgt spid="2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7" st="7"/>
                                            </p:txEl>
                                          </p:spTgt>
                                        </p:tgtEl>
                                        <p:attrNameLst>
                                          <p:attrName>style.visibility</p:attrName>
                                        </p:attrNameLst>
                                      </p:cBhvr>
                                      <p:to>
                                        <p:strVal val="visible"/>
                                      </p:to>
                                    </p:set>
                                    <p:animEffect filter="fade" transition="in">
                                      <p:cBhvr>
                                        <p:cTn dur="500"/>
                                        <p:tgtEl>
                                          <p:spTgt spid="20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idx="1" type="body"/>
          </p:nvPr>
        </p:nvSpPr>
        <p:spPr>
          <a:xfrm>
            <a:off x="676656" y="674703"/>
            <a:ext cx="10753725" cy="5752729"/>
          </a:xfrm>
          <a:prstGeom prst="rect">
            <a:avLst/>
          </a:prstGeom>
          <a:noFill/>
          <a:ln>
            <a:noFill/>
          </a:ln>
        </p:spPr>
        <p:txBody>
          <a:bodyPr anchorCtr="0" anchor="t" bIns="45700" lIns="91425" spcFirstLastPara="1" rIns="91425" wrap="square" tIns="45700">
            <a:normAutofit fontScale="70000" lnSpcReduction="20000"/>
          </a:bodyPr>
          <a:lstStyle/>
          <a:p>
            <a:pPr indent="-155575" lvl="0" marL="91440" rtl="0" algn="l">
              <a:lnSpc>
                <a:spcPct val="85000"/>
              </a:lnSpc>
              <a:spcBef>
                <a:spcPts val="0"/>
              </a:spcBef>
              <a:spcAft>
                <a:spcPts val="0"/>
              </a:spcAft>
              <a:buClr>
                <a:srgbClr val="262626"/>
              </a:buClr>
              <a:buSzPct val="100000"/>
              <a:buChar char=" "/>
            </a:pPr>
            <a:r>
              <a:rPr lang="en-US" sz="3500">
                <a:latin typeface="Calibri"/>
                <a:ea typeface="Calibri"/>
                <a:cs typeface="Calibri"/>
                <a:sym typeface="Calibri"/>
              </a:rPr>
              <a:t>import static java.lang.System.*;    </a:t>
            </a:r>
            <a:endParaRPr/>
          </a:p>
          <a:p>
            <a:pPr indent="-155575" lvl="0" marL="91440" rtl="0" algn="l">
              <a:lnSpc>
                <a:spcPct val="85000"/>
              </a:lnSpc>
              <a:spcBef>
                <a:spcPts val="1300"/>
              </a:spcBef>
              <a:spcAft>
                <a:spcPts val="0"/>
              </a:spcAft>
              <a:buClr>
                <a:srgbClr val="262626"/>
              </a:buClr>
              <a:buSzPct val="100000"/>
              <a:buChar char=" "/>
            </a:pPr>
            <a:r>
              <a:rPr lang="en-US" sz="3500">
                <a:latin typeface="Calibri"/>
                <a:ea typeface="Calibri"/>
                <a:cs typeface="Calibri"/>
                <a:sym typeface="Calibri"/>
              </a:rPr>
              <a:t>class StaticImportExample</a:t>
            </a:r>
            <a:endParaRPr sz="3500">
              <a:latin typeface="Calibri"/>
              <a:ea typeface="Calibri"/>
              <a:cs typeface="Calibri"/>
              <a:sym typeface="Calibri"/>
            </a:endParaRPr>
          </a:p>
          <a:p>
            <a:pPr indent="-155575" lvl="0" marL="91440" rtl="0" algn="l">
              <a:lnSpc>
                <a:spcPct val="85000"/>
              </a:lnSpc>
              <a:spcBef>
                <a:spcPts val="1300"/>
              </a:spcBef>
              <a:spcAft>
                <a:spcPts val="0"/>
              </a:spcAft>
              <a:buClr>
                <a:srgbClr val="262626"/>
              </a:buClr>
              <a:buSzPct val="100000"/>
              <a:buChar char=" "/>
            </a:pPr>
            <a:r>
              <a:rPr lang="en-US" sz="3500">
                <a:latin typeface="Calibri"/>
                <a:ea typeface="Calibri"/>
                <a:cs typeface="Calibri"/>
                <a:sym typeface="Calibri"/>
              </a:rPr>
              <a:t>{  </a:t>
            </a:r>
            <a:endParaRPr/>
          </a:p>
          <a:p>
            <a:pPr indent="-155575" lvl="0" marL="91440" rtl="0" algn="l">
              <a:lnSpc>
                <a:spcPct val="85000"/>
              </a:lnSpc>
              <a:spcBef>
                <a:spcPts val="1300"/>
              </a:spcBef>
              <a:spcAft>
                <a:spcPts val="0"/>
              </a:spcAft>
              <a:buClr>
                <a:srgbClr val="262626"/>
              </a:buClr>
              <a:buSzPct val="100000"/>
              <a:buChar char=" "/>
            </a:pPr>
            <a:r>
              <a:rPr lang="en-US" sz="3500">
                <a:latin typeface="Calibri"/>
                <a:ea typeface="Calibri"/>
                <a:cs typeface="Calibri"/>
                <a:sym typeface="Calibri"/>
              </a:rPr>
              <a:t>  public static void main(String args[])</a:t>
            </a:r>
            <a:endParaRPr/>
          </a:p>
          <a:p>
            <a:pPr indent="-155575" lvl="0" marL="91440" rtl="0" algn="l">
              <a:lnSpc>
                <a:spcPct val="85000"/>
              </a:lnSpc>
              <a:spcBef>
                <a:spcPts val="1300"/>
              </a:spcBef>
              <a:spcAft>
                <a:spcPts val="0"/>
              </a:spcAft>
              <a:buClr>
                <a:srgbClr val="262626"/>
              </a:buClr>
              <a:buSzPct val="100000"/>
              <a:buChar char=" "/>
            </a:pPr>
            <a:r>
              <a:rPr lang="en-US" sz="3500">
                <a:latin typeface="Calibri"/>
                <a:ea typeface="Calibri"/>
                <a:cs typeface="Calibri"/>
                <a:sym typeface="Calibri"/>
              </a:rPr>
              <a:t> {      </a:t>
            </a:r>
            <a:endParaRPr/>
          </a:p>
          <a:p>
            <a:pPr indent="-155575" lvl="0" marL="91440" rtl="0" algn="l">
              <a:lnSpc>
                <a:spcPct val="85000"/>
              </a:lnSpc>
              <a:spcBef>
                <a:spcPts val="1300"/>
              </a:spcBef>
              <a:spcAft>
                <a:spcPts val="0"/>
              </a:spcAft>
              <a:buClr>
                <a:srgbClr val="262626"/>
              </a:buClr>
              <a:buSzPct val="100000"/>
              <a:buChar char=" "/>
            </a:pPr>
            <a:r>
              <a:rPr lang="en-US" sz="3500">
                <a:latin typeface="Calibri"/>
                <a:ea typeface="Calibri"/>
                <a:cs typeface="Calibri"/>
                <a:sym typeface="Calibri"/>
              </a:rPr>
              <a:t>   out.println("Hello");//Now no need of System.out  </a:t>
            </a:r>
            <a:endParaRPr/>
          </a:p>
          <a:p>
            <a:pPr indent="-155575" lvl="0" marL="91440" rtl="0" algn="l">
              <a:lnSpc>
                <a:spcPct val="85000"/>
              </a:lnSpc>
              <a:spcBef>
                <a:spcPts val="1300"/>
              </a:spcBef>
              <a:spcAft>
                <a:spcPts val="0"/>
              </a:spcAft>
              <a:buClr>
                <a:srgbClr val="262626"/>
              </a:buClr>
              <a:buSzPct val="100000"/>
              <a:buChar char=" "/>
            </a:pPr>
            <a:r>
              <a:rPr lang="en-US" sz="3500">
                <a:latin typeface="Calibri"/>
                <a:ea typeface="Calibri"/>
                <a:cs typeface="Calibri"/>
                <a:sym typeface="Calibri"/>
              </a:rPr>
              <a:t>   out.println("Java");  </a:t>
            </a:r>
            <a:endParaRPr/>
          </a:p>
          <a:p>
            <a:pPr indent="-155575" lvl="0" marL="91440" rtl="0" algn="l">
              <a:lnSpc>
                <a:spcPct val="85000"/>
              </a:lnSpc>
              <a:spcBef>
                <a:spcPts val="1300"/>
              </a:spcBef>
              <a:spcAft>
                <a:spcPts val="0"/>
              </a:spcAft>
              <a:buClr>
                <a:srgbClr val="262626"/>
              </a:buClr>
              <a:buSzPct val="100000"/>
              <a:buChar char=" "/>
            </a:pPr>
            <a:r>
              <a:rPr lang="en-US" sz="3500">
                <a:latin typeface="Calibri"/>
                <a:ea typeface="Calibri"/>
                <a:cs typeface="Calibri"/>
                <a:sym typeface="Calibri"/>
              </a:rPr>
              <a:t> }</a:t>
            </a:r>
            <a:endParaRPr/>
          </a:p>
          <a:p>
            <a:pPr indent="0" lvl="0" marL="0" rtl="0" algn="l">
              <a:lnSpc>
                <a:spcPct val="85000"/>
              </a:lnSpc>
              <a:spcBef>
                <a:spcPts val="1300"/>
              </a:spcBef>
              <a:spcAft>
                <a:spcPts val="0"/>
              </a:spcAft>
              <a:buClr>
                <a:srgbClr val="262626"/>
              </a:buClr>
              <a:buSzPct val="100000"/>
              <a:buNone/>
            </a:pPr>
            <a:r>
              <a:rPr lang="en-US" sz="3500">
                <a:latin typeface="Calibri"/>
                <a:ea typeface="Calibri"/>
                <a:cs typeface="Calibri"/>
                <a:sym typeface="Calibri"/>
              </a:rPr>
              <a:t> }     </a:t>
            </a:r>
            <a:endParaRPr/>
          </a:p>
          <a:p>
            <a:pPr indent="0" lvl="0" marL="91440" rtl="0" algn="l">
              <a:lnSpc>
                <a:spcPct val="85000"/>
              </a:lnSpc>
              <a:spcBef>
                <a:spcPts val="1300"/>
              </a:spcBef>
              <a:spcAft>
                <a:spcPts val="0"/>
              </a:spcAft>
              <a:buClr>
                <a:srgbClr val="262626"/>
              </a:buClr>
              <a:buSzPct val="100000"/>
              <a:buNone/>
            </a:pPr>
            <a:r>
              <a:t/>
            </a:r>
            <a:endParaRPr sz="3500">
              <a:latin typeface="Calibri"/>
              <a:ea typeface="Calibri"/>
              <a:cs typeface="Calibri"/>
              <a:sym typeface="Calibri"/>
            </a:endParaRPr>
          </a:p>
          <a:p>
            <a:pPr indent="0" lvl="0" marL="91440" rtl="0" algn="l">
              <a:lnSpc>
                <a:spcPct val="85000"/>
              </a:lnSpc>
              <a:spcBef>
                <a:spcPts val="1300"/>
              </a:spcBef>
              <a:spcAft>
                <a:spcPts val="0"/>
              </a:spcAft>
              <a:buClr>
                <a:srgbClr val="262626"/>
              </a:buClr>
              <a:buSzPct val="100000"/>
              <a:buNone/>
            </a:pPr>
            <a:r>
              <a:t/>
            </a:r>
            <a:endParaRPr sz="3500">
              <a:latin typeface="Calibri"/>
              <a:ea typeface="Calibri"/>
              <a:cs typeface="Calibri"/>
              <a:sym typeface="Calibri"/>
            </a:endParaRPr>
          </a:p>
          <a:p>
            <a:pPr indent="-155575" lvl="0" marL="91440" rtl="0" algn="l">
              <a:lnSpc>
                <a:spcPct val="85000"/>
              </a:lnSpc>
              <a:spcBef>
                <a:spcPts val="1300"/>
              </a:spcBef>
              <a:spcAft>
                <a:spcPts val="0"/>
              </a:spcAft>
              <a:buClr>
                <a:srgbClr val="262626"/>
              </a:buClr>
              <a:buSzPct val="100000"/>
              <a:buChar char=" "/>
            </a:pPr>
            <a:r>
              <a:rPr lang="en-US" sz="3500">
                <a:latin typeface="Calibri"/>
                <a:ea typeface="Calibri"/>
                <a:cs typeface="Calibri"/>
                <a:sym typeface="Calibri"/>
              </a:rPr>
              <a:t>Output:Hello</a:t>
            </a:r>
            <a:endParaRPr sz="3500">
              <a:latin typeface="Calibri"/>
              <a:ea typeface="Calibri"/>
              <a:cs typeface="Calibri"/>
              <a:sym typeface="Calibri"/>
            </a:endParaRPr>
          </a:p>
          <a:p>
            <a:pPr indent="-155575" lvl="0" marL="91440" rtl="0" algn="l">
              <a:lnSpc>
                <a:spcPct val="85000"/>
              </a:lnSpc>
              <a:spcBef>
                <a:spcPts val="1300"/>
              </a:spcBef>
              <a:spcAft>
                <a:spcPts val="0"/>
              </a:spcAft>
              <a:buClr>
                <a:srgbClr val="262626"/>
              </a:buClr>
              <a:buSzPct val="100000"/>
              <a:buChar char=" "/>
            </a:pPr>
            <a:r>
              <a:rPr lang="en-US" sz="3500">
                <a:latin typeface="Calibri"/>
                <a:ea typeface="Calibri"/>
                <a:cs typeface="Calibri"/>
                <a:sym typeface="Calibri"/>
              </a:rPr>
              <a:t>       Java</a:t>
            </a:r>
            <a:endParaRPr/>
          </a:p>
          <a:p>
            <a:pPr indent="-155575" lvl="0" marL="91440" rtl="0" algn="l">
              <a:lnSpc>
                <a:spcPct val="85000"/>
              </a:lnSpc>
              <a:spcBef>
                <a:spcPts val="1300"/>
              </a:spcBef>
              <a:spcAft>
                <a:spcPts val="0"/>
              </a:spcAft>
              <a:buClr>
                <a:srgbClr val="262626"/>
              </a:buClr>
              <a:buSzPct val="100000"/>
              <a:buChar char=" "/>
            </a:pPr>
            <a:r>
              <a:rPr lang="en-US" sz="35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500"/>
                                        <p:tgtEl>
                                          <p:spTgt spid="2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Effect filter="fade" transition="in">
                                      <p:cBhvr>
                                        <p:cTn dur="500"/>
                                        <p:tgtEl>
                                          <p:spTgt spid="2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animEffect filter="fade" transition="in">
                                      <p:cBhvr>
                                        <p:cTn dur="500"/>
                                        <p:tgtEl>
                                          <p:spTgt spid="2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animEffect filter="fade" transition="in">
                                      <p:cBhvr>
                                        <p:cTn dur="500"/>
                                        <p:tgtEl>
                                          <p:spTgt spid="2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animEffect filter="fade" transition="in">
                                      <p:cBhvr>
                                        <p:cTn dur="500"/>
                                        <p:tgtEl>
                                          <p:spTgt spid="2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5" st="5"/>
                                            </p:txEl>
                                          </p:spTgt>
                                        </p:tgtEl>
                                        <p:attrNameLst>
                                          <p:attrName>style.visibility</p:attrName>
                                        </p:attrNameLst>
                                      </p:cBhvr>
                                      <p:to>
                                        <p:strVal val="visible"/>
                                      </p:to>
                                    </p:set>
                                    <p:animEffect filter="fade" transition="in">
                                      <p:cBhvr>
                                        <p:cTn dur="500"/>
                                        <p:tgtEl>
                                          <p:spTgt spid="2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6" st="6"/>
                                            </p:txEl>
                                          </p:spTgt>
                                        </p:tgtEl>
                                        <p:attrNameLst>
                                          <p:attrName>style.visibility</p:attrName>
                                        </p:attrNameLst>
                                      </p:cBhvr>
                                      <p:to>
                                        <p:strVal val="visible"/>
                                      </p:to>
                                    </p:set>
                                    <p:animEffect filter="fade" transition="in">
                                      <p:cBhvr>
                                        <p:cTn dur="500"/>
                                        <p:tgtEl>
                                          <p:spTgt spid="2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7" st="7"/>
                                            </p:txEl>
                                          </p:spTgt>
                                        </p:tgtEl>
                                        <p:attrNameLst>
                                          <p:attrName>style.visibility</p:attrName>
                                        </p:attrNameLst>
                                      </p:cBhvr>
                                      <p:to>
                                        <p:strVal val="visible"/>
                                      </p:to>
                                    </p:set>
                                    <p:animEffect filter="fade" transition="in">
                                      <p:cBhvr>
                                        <p:cTn dur="500"/>
                                        <p:tgtEl>
                                          <p:spTgt spid="20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8" st="8"/>
                                            </p:txEl>
                                          </p:spTgt>
                                        </p:tgtEl>
                                        <p:attrNameLst>
                                          <p:attrName>style.visibility</p:attrName>
                                        </p:attrNameLst>
                                      </p:cBhvr>
                                      <p:to>
                                        <p:strVal val="visible"/>
                                      </p:to>
                                    </p:set>
                                    <p:animEffect filter="fade" transition="in">
                                      <p:cBhvr>
                                        <p:cTn dur="500"/>
                                        <p:tgtEl>
                                          <p:spTgt spid="20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9" st="9"/>
                                            </p:txEl>
                                          </p:spTgt>
                                        </p:tgtEl>
                                        <p:attrNameLst>
                                          <p:attrName>style.visibility</p:attrName>
                                        </p:attrNameLst>
                                      </p:cBhvr>
                                      <p:to>
                                        <p:strVal val="visible"/>
                                      </p:to>
                                    </p:set>
                                    <p:animEffect filter="fade" transition="in">
                                      <p:cBhvr>
                                        <p:cTn dur="500"/>
                                        <p:tgtEl>
                                          <p:spTgt spid="20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10" st="10"/>
                                            </p:txEl>
                                          </p:spTgt>
                                        </p:tgtEl>
                                        <p:attrNameLst>
                                          <p:attrName>style.visibility</p:attrName>
                                        </p:attrNameLst>
                                      </p:cBhvr>
                                      <p:to>
                                        <p:strVal val="visible"/>
                                      </p:to>
                                    </p:set>
                                    <p:animEffect filter="fade" transition="in">
                                      <p:cBhvr>
                                        <p:cTn dur="500"/>
                                        <p:tgtEl>
                                          <p:spTgt spid="20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11" st="11"/>
                                            </p:txEl>
                                          </p:spTgt>
                                        </p:tgtEl>
                                        <p:attrNameLst>
                                          <p:attrName>style.visibility</p:attrName>
                                        </p:attrNameLst>
                                      </p:cBhvr>
                                      <p:to>
                                        <p:strVal val="visible"/>
                                      </p:to>
                                    </p:set>
                                    <p:animEffect filter="fade" transition="in">
                                      <p:cBhvr>
                                        <p:cTn dur="500"/>
                                        <p:tgtEl>
                                          <p:spTgt spid="20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12" st="12"/>
                                            </p:txEl>
                                          </p:spTgt>
                                        </p:tgtEl>
                                        <p:attrNameLst>
                                          <p:attrName>style.visibility</p:attrName>
                                        </p:attrNameLst>
                                      </p:cBhvr>
                                      <p:to>
                                        <p:strVal val="visible"/>
                                      </p:to>
                                    </p:set>
                                    <p:animEffect filter="fade" transition="in">
                                      <p:cBhvr>
                                        <p:cTn dur="500"/>
                                        <p:tgtEl>
                                          <p:spTgt spid="20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13" st="13"/>
                                            </p:txEl>
                                          </p:spTgt>
                                        </p:tgtEl>
                                        <p:attrNameLst>
                                          <p:attrName>style.visibility</p:attrName>
                                        </p:attrNameLst>
                                      </p:cBhvr>
                                      <p:to>
                                        <p:strVal val="visible"/>
                                      </p:to>
                                    </p:set>
                                    <p:animEffect filter="fade" transition="in">
                                      <p:cBhvr>
                                        <p:cTn dur="500"/>
                                        <p:tgtEl>
                                          <p:spTgt spid="207">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57224" y="-24252"/>
            <a:ext cx="10772775" cy="1658198"/>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rgbClr val="222222"/>
              </a:buClr>
              <a:buSzPts val="4000"/>
              <a:buFont typeface="Calibri"/>
              <a:buNone/>
            </a:pPr>
            <a:r>
              <a:rPr b="1" i="0" lang="en-US" sz="4000">
                <a:solidFill>
                  <a:srgbClr val="222222"/>
                </a:solidFill>
                <a:latin typeface="Calibri"/>
                <a:ea typeface="Calibri"/>
                <a:cs typeface="Calibri"/>
                <a:sym typeface="Calibri"/>
              </a:rPr>
              <a:t>What is Package in Java?</a:t>
            </a:r>
            <a:endParaRPr b="1" sz="4000">
              <a:latin typeface="Calibri"/>
              <a:ea typeface="Calibri"/>
              <a:cs typeface="Calibri"/>
              <a:sym typeface="Calibri"/>
            </a:endParaRPr>
          </a:p>
        </p:txBody>
      </p:sp>
      <p:sp>
        <p:nvSpPr>
          <p:cNvPr id="93" name="Google Shape;93;p14"/>
          <p:cNvSpPr txBox="1"/>
          <p:nvPr>
            <p:ph idx="1" type="body"/>
          </p:nvPr>
        </p:nvSpPr>
        <p:spPr>
          <a:xfrm>
            <a:off x="676656" y="1305017"/>
            <a:ext cx="10753725" cy="5877017"/>
          </a:xfrm>
          <a:prstGeom prst="rect">
            <a:avLst/>
          </a:prstGeom>
          <a:noFill/>
          <a:ln>
            <a:noFill/>
          </a:ln>
        </p:spPr>
        <p:txBody>
          <a:bodyPr anchorCtr="0" anchor="t" bIns="45700" lIns="91425" spcFirstLastPara="1" rIns="91425" wrap="square" tIns="45700">
            <a:normAutofit fontScale="70000" lnSpcReduction="20000"/>
          </a:bodyPr>
          <a:lstStyle/>
          <a:p>
            <a:pPr indent="-106679" lvl="0" marL="91440" rtl="0" algn="just">
              <a:lnSpc>
                <a:spcPct val="120000"/>
              </a:lnSpc>
              <a:spcBef>
                <a:spcPts val="0"/>
              </a:spcBef>
              <a:spcAft>
                <a:spcPts val="0"/>
              </a:spcAft>
              <a:buClr>
                <a:srgbClr val="222222"/>
              </a:buClr>
              <a:buSzPct val="100000"/>
              <a:buFont typeface="Arial"/>
              <a:buChar char="•"/>
            </a:pPr>
            <a:r>
              <a:rPr b="1" i="0" lang="en-US">
                <a:solidFill>
                  <a:srgbClr val="222222"/>
                </a:solidFill>
              </a:rPr>
              <a:t>PACKAGE in Java</a:t>
            </a:r>
            <a:r>
              <a:rPr b="0" i="0" lang="en-US">
                <a:solidFill>
                  <a:srgbClr val="222222"/>
                </a:solidFill>
              </a:rPr>
              <a:t> is a collection of classes, sub-packages, and interfaces. </a:t>
            </a:r>
            <a:endParaRPr/>
          </a:p>
          <a:p>
            <a:pPr indent="-106679" lvl="0" marL="91440" rtl="0" algn="just">
              <a:lnSpc>
                <a:spcPct val="120000"/>
              </a:lnSpc>
              <a:spcBef>
                <a:spcPts val="1300"/>
              </a:spcBef>
              <a:spcAft>
                <a:spcPts val="0"/>
              </a:spcAft>
              <a:buClr>
                <a:srgbClr val="222222"/>
              </a:buClr>
              <a:buSzPct val="100000"/>
              <a:buFont typeface="Arial"/>
              <a:buChar char="•"/>
            </a:pPr>
            <a:r>
              <a:rPr b="0" i="0" lang="en-US">
                <a:solidFill>
                  <a:srgbClr val="222222"/>
                </a:solidFill>
              </a:rPr>
              <a:t>It helps organize your classes into a folder structure and make it easy to locate and use them. More importantly, it helps improve code reusability.</a:t>
            </a:r>
            <a:endParaRPr/>
          </a:p>
          <a:p>
            <a:pPr indent="-106679" lvl="0" marL="91440" rtl="0" algn="just">
              <a:lnSpc>
                <a:spcPct val="120000"/>
              </a:lnSpc>
              <a:spcBef>
                <a:spcPts val="1300"/>
              </a:spcBef>
              <a:spcAft>
                <a:spcPts val="0"/>
              </a:spcAft>
              <a:buClr>
                <a:srgbClr val="222222"/>
              </a:buClr>
              <a:buSzPct val="100000"/>
              <a:buFont typeface="Arial"/>
              <a:buChar char="•"/>
            </a:pPr>
            <a:r>
              <a:rPr b="0" i="0" lang="en-US">
                <a:solidFill>
                  <a:srgbClr val="222222"/>
                </a:solidFill>
              </a:rPr>
              <a:t>Although interfaces and classes with the same name cannot appear in the same package, they can appear in different packages. This is possible by assigning a separate namespace to each Java package.</a:t>
            </a:r>
            <a:endParaRPr/>
          </a:p>
          <a:p>
            <a:pPr indent="-106679" lvl="0" marL="91440" rtl="0" algn="just">
              <a:lnSpc>
                <a:spcPct val="120000"/>
              </a:lnSpc>
              <a:spcBef>
                <a:spcPts val="1300"/>
              </a:spcBef>
              <a:spcAft>
                <a:spcPts val="0"/>
              </a:spcAft>
              <a:buClr>
                <a:srgbClr val="000000"/>
              </a:buClr>
              <a:buSzPct val="100000"/>
              <a:buFont typeface="Arial"/>
              <a:buChar char="•"/>
            </a:pPr>
            <a:r>
              <a:rPr b="0" i="0" lang="en-US">
                <a:solidFill>
                  <a:srgbClr val="000000"/>
                </a:solidFill>
              </a:rPr>
              <a:t>Package in java can be categorized in two form, built-in package and user-defined package.</a:t>
            </a:r>
            <a:endParaRPr/>
          </a:p>
          <a:p>
            <a:pPr indent="-106679" lvl="0" marL="91440" rtl="0" algn="just">
              <a:lnSpc>
                <a:spcPct val="120000"/>
              </a:lnSpc>
              <a:spcBef>
                <a:spcPts val="1300"/>
              </a:spcBef>
              <a:spcAft>
                <a:spcPts val="0"/>
              </a:spcAft>
              <a:buClr>
                <a:srgbClr val="000000"/>
              </a:buClr>
              <a:buSzPct val="100000"/>
              <a:buFont typeface="Arial"/>
              <a:buChar char="•"/>
            </a:pPr>
            <a:r>
              <a:rPr b="0" i="0" lang="en-US">
                <a:solidFill>
                  <a:srgbClr val="000000"/>
                </a:solidFill>
              </a:rPr>
              <a:t>There are many built-in packages such as java, lang, awt, javax, swing, net, io, util, sql etc.</a:t>
            </a:r>
            <a:endParaRPr/>
          </a:p>
          <a:p>
            <a:pPr indent="-106679" lvl="0" marL="91440" rtl="0" algn="just">
              <a:lnSpc>
                <a:spcPct val="120000"/>
              </a:lnSpc>
              <a:spcBef>
                <a:spcPts val="1300"/>
              </a:spcBef>
              <a:spcAft>
                <a:spcPts val="0"/>
              </a:spcAft>
              <a:buClr>
                <a:srgbClr val="000000"/>
              </a:buClr>
              <a:buSzPct val="100000"/>
              <a:buFont typeface="Arial"/>
              <a:buChar char="•"/>
            </a:pPr>
            <a:r>
              <a:rPr lang="en-US">
                <a:solidFill>
                  <a:srgbClr val="000000"/>
                </a:solidFill>
              </a:rPr>
              <a:t>In java we have several built-in packages, for example when we need user input, we import a package like this:</a:t>
            </a:r>
            <a:endParaRPr/>
          </a:p>
          <a:p>
            <a:pPr indent="0" lvl="0" marL="91440" rtl="0" algn="just">
              <a:lnSpc>
                <a:spcPct val="85000"/>
              </a:lnSpc>
              <a:spcBef>
                <a:spcPts val="1300"/>
              </a:spcBef>
              <a:spcAft>
                <a:spcPts val="0"/>
              </a:spcAft>
              <a:buClr>
                <a:srgbClr val="262626"/>
              </a:buClr>
              <a:buSzPct val="100000"/>
              <a:buFont typeface="Arial"/>
              <a:buNone/>
            </a:pPr>
            <a:r>
              <a:t/>
            </a:r>
            <a:endParaRPr>
              <a:solidFill>
                <a:srgbClr val="000000"/>
              </a:solidFill>
            </a:endParaRPr>
          </a:p>
          <a:p>
            <a:pPr indent="-106679" lvl="0" marL="91440" rtl="0" algn="just">
              <a:lnSpc>
                <a:spcPct val="85000"/>
              </a:lnSpc>
              <a:spcBef>
                <a:spcPts val="1300"/>
              </a:spcBef>
              <a:spcAft>
                <a:spcPts val="0"/>
              </a:spcAft>
              <a:buClr>
                <a:srgbClr val="000000"/>
              </a:buClr>
              <a:buSzPct val="100000"/>
              <a:buFont typeface="Arial"/>
              <a:buChar char="•"/>
            </a:pPr>
            <a:r>
              <a:rPr lang="en-US">
                <a:solidFill>
                  <a:srgbClr val="000000"/>
                </a:solidFill>
              </a:rPr>
              <a:t>    import java.util.Scanner</a:t>
            </a:r>
            <a:endParaRPr>
              <a:solidFill>
                <a:srgbClr val="000000"/>
              </a:solidFill>
            </a:endParaRPr>
          </a:p>
          <a:p>
            <a:pPr indent="0" lvl="0" marL="0" rtl="0" algn="just">
              <a:lnSpc>
                <a:spcPct val="85000"/>
              </a:lnSpc>
              <a:spcBef>
                <a:spcPts val="1300"/>
              </a:spcBef>
              <a:spcAft>
                <a:spcPts val="0"/>
              </a:spcAft>
              <a:buClr>
                <a:srgbClr val="000000"/>
              </a:buClr>
              <a:buSzPct val="100000"/>
              <a:buNone/>
            </a:pPr>
            <a:r>
              <a:rPr lang="en-US">
                <a:solidFill>
                  <a:srgbClr val="000000"/>
                </a:solidFill>
              </a:rPr>
              <a:t>Here:</a:t>
            </a:r>
            <a:endParaRPr/>
          </a:p>
          <a:p>
            <a:pPr indent="0" lvl="0" marL="0" rtl="0" algn="just">
              <a:lnSpc>
                <a:spcPct val="85000"/>
              </a:lnSpc>
              <a:spcBef>
                <a:spcPts val="1300"/>
              </a:spcBef>
              <a:spcAft>
                <a:spcPts val="0"/>
              </a:spcAft>
              <a:buClr>
                <a:srgbClr val="000000"/>
              </a:buClr>
              <a:buSzPct val="100000"/>
              <a:buNone/>
            </a:pPr>
            <a:r>
              <a:rPr lang="en-US">
                <a:solidFill>
                  <a:srgbClr val="000000"/>
                </a:solidFill>
              </a:rPr>
              <a:t>→ java is a top level package</a:t>
            </a:r>
            <a:endParaRPr/>
          </a:p>
          <a:p>
            <a:pPr indent="0" lvl="0" marL="0" rtl="0" algn="just">
              <a:lnSpc>
                <a:spcPct val="85000"/>
              </a:lnSpc>
              <a:spcBef>
                <a:spcPts val="1300"/>
              </a:spcBef>
              <a:spcAft>
                <a:spcPts val="0"/>
              </a:spcAft>
              <a:buClr>
                <a:srgbClr val="000000"/>
              </a:buClr>
              <a:buSzPct val="100000"/>
              <a:buNone/>
            </a:pPr>
            <a:r>
              <a:rPr lang="en-US">
                <a:solidFill>
                  <a:srgbClr val="000000"/>
                </a:solidFill>
              </a:rPr>
              <a:t>     → util is a sub package</a:t>
            </a:r>
            <a:endParaRPr/>
          </a:p>
          <a:p>
            <a:pPr indent="0" lvl="0" marL="0" rtl="0" algn="just">
              <a:lnSpc>
                <a:spcPct val="85000"/>
              </a:lnSpc>
              <a:spcBef>
                <a:spcPts val="1300"/>
              </a:spcBef>
              <a:spcAft>
                <a:spcPts val="0"/>
              </a:spcAft>
              <a:buClr>
                <a:srgbClr val="000000"/>
              </a:buClr>
              <a:buSzPct val="100000"/>
              <a:buNone/>
            </a:pPr>
            <a:r>
              <a:rPr lang="en-US">
                <a:solidFill>
                  <a:srgbClr val="000000"/>
                </a:solidFill>
              </a:rPr>
              <a:t>         → and Scanner is a class which is present in the sub package util.</a:t>
            </a:r>
            <a:endParaRPr b="0" i="0">
              <a:solidFill>
                <a:srgbClr val="000000"/>
              </a:solidFill>
            </a:endParaRPr>
          </a:p>
          <a:p>
            <a:pPr indent="0" lvl="0" marL="91440" rtl="0" algn="just">
              <a:lnSpc>
                <a:spcPct val="85000"/>
              </a:lnSpc>
              <a:spcBef>
                <a:spcPts val="1300"/>
              </a:spcBef>
              <a:spcAft>
                <a:spcPts val="0"/>
              </a:spcAft>
              <a:buClr>
                <a:srgbClr val="262626"/>
              </a:buClr>
              <a:buSzPct val="100000"/>
              <a:buFont typeface="Arial"/>
              <a:buNone/>
            </a:pPr>
            <a:r>
              <a:t/>
            </a:r>
            <a:endParaRPr b="0" i="0">
              <a:solidFill>
                <a:srgbClr val="000000"/>
              </a:solidFill>
            </a:endParaRPr>
          </a:p>
          <a:p>
            <a:pPr indent="0" lvl="0" marL="0" rtl="0" algn="just">
              <a:lnSpc>
                <a:spcPct val="85000"/>
              </a:lnSpc>
              <a:spcBef>
                <a:spcPts val="1300"/>
              </a:spcBef>
              <a:spcAft>
                <a:spcPts val="0"/>
              </a:spcAft>
              <a:buClr>
                <a:srgbClr val="000000"/>
              </a:buClr>
              <a:buSzPct val="100000"/>
              <a:buNone/>
            </a:pPr>
            <a:br>
              <a:rPr b="0" i="0" lang="en-US">
                <a:solidFill>
                  <a:srgbClr val="000000"/>
                </a:solidFill>
              </a:rPr>
            </a:br>
            <a:endParaRPr/>
          </a:p>
        </p:txBody>
      </p:sp>
      <p:sp>
        <p:nvSpPr>
          <p:cNvPr id="94" name="Google Shape;94;p14"/>
          <p:cNvSpPr/>
          <p:nvPr/>
        </p:nvSpPr>
        <p:spPr>
          <a:xfrm>
            <a:off x="3773013" y="5377061"/>
            <a:ext cx="3045038" cy="338554"/>
          </a:xfrm>
          <a:prstGeom prst="rect">
            <a:avLst/>
          </a:prstGeom>
          <a:solidFill>
            <a:srgbClr val="F7F7F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5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5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5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500"/>
                                        <p:tgtEl>
                                          <p:spTgt spid="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500"/>
                                        <p:tgtEl>
                                          <p:spTgt spid="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500"/>
                                        <p:tgtEl>
                                          <p:spTgt spid="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Effect filter="fade" transition="in">
                                      <p:cBhvr>
                                        <p:cTn dur="500"/>
                                        <p:tgtEl>
                                          <p:spTgt spid="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7" st="7"/>
                                            </p:txEl>
                                          </p:spTgt>
                                        </p:tgtEl>
                                        <p:attrNameLst>
                                          <p:attrName>style.visibility</p:attrName>
                                        </p:attrNameLst>
                                      </p:cBhvr>
                                      <p:to>
                                        <p:strVal val="visible"/>
                                      </p:to>
                                    </p:set>
                                    <p:animEffect filter="fade" transition="in">
                                      <p:cBhvr>
                                        <p:cTn dur="500"/>
                                        <p:tgtEl>
                                          <p:spTgt spid="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8" st="8"/>
                                            </p:txEl>
                                          </p:spTgt>
                                        </p:tgtEl>
                                        <p:attrNameLst>
                                          <p:attrName>style.visibility</p:attrName>
                                        </p:attrNameLst>
                                      </p:cBhvr>
                                      <p:to>
                                        <p:strVal val="visible"/>
                                      </p:to>
                                    </p:set>
                                    <p:animEffect filter="fade" transition="in">
                                      <p:cBhvr>
                                        <p:cTn dur="500"/>
                                        <p:tgtEl>
                                          <p:spTgt spid="9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9" st="9"/>
                                            </p:txEl>
                                          </p:spTgt>
                                        </p:tgtEl>
                                        <p:attrNameLst>
                                          <p:attrName>style.visibility</p:attrName>
                                        </p:attrNameLst>
                                      </p:cBhvr>
                                      <p:to>
                                        <p:strVal val="visible"/>
                                      </p:to>
                                    </p:set>
                                    <p:animEffect filter="fade" transition="in">
                                      <p:cBhvr>
                                        <p:cTn dur="500"/>
                                        <p:tgtEl>
                                          <p:spTgt spid="9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0" st="10"/>
                                            </p:txEl>
                                          </p:spTgt>
                                        </p:tgtEl>
                                        <p:attrNameLst>
                                          <p:attrName>style.visibility</p:attrName>
                                        </p:attrNameLst>
                                      </p:cBhvr>
                                      <p:to>
                                        <p:strVal val="visible"/>
                                      </p:to>
                                    </p:set>
                                    <p:animEffect filter="fade" transition="in">
                                      <p:cBhvr>
                                        <p:cTn dur="500"/>
                                        <p:tgtEl>
                                          <p:spTgt spid="9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1" st="11"/>
                                            </p:txEl>
                                          </p:spTgt>
                                        </p:tgtEl>
                                        <p:attrNameLst>
                                          <p:attrName>style.visibility</p:attrName>
                                        </p:attrNameLst>
                                      </p:cBhvr>
                                      <p:to>
                                        <p:strVal val="visible"/>
                                      </p:to>
                                    </p:set>
                                    <p:animEffect filter="fade" transition="in">
                                      <p:cBhvr>
                                        <p:cTn dur="500"/>
                                        <p:tgtEl>
                                          <p:spTgt spid="9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2" st="12"/>
                                            </p:txEl>
                                          </p:spTgt>
                                        </p:tgtEl>
                                        <p:attrNameLst>
                                          <p:attrName>style.visibility</p:attrName>
                                        </p:attrNameLst>
                                      </p:cBhvr>
                                      <p:to>
                                        <p:strVal val="visible"/>
                                      </p:to>
                                    </p:set>
                                    <p:animEffect filter="fade" transition="in">
                                      <p:cBhvr>
                                        <p:cTn dur="500"/>
                                        <p:tgtEl>
                                          <p:spTgt spid="9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3" st="13"/>
                                            </p:txEl>
                                          </p:spTgt>
                                        </p:tgtEl>
                                        <p:attrNameLst>
                                          <p:attrName>style.visibility</p:attrName>
                                        </p:attrNameLst>
                                      </p:cBhvr>
                                      <p:to>
                                        <p:strVal val="visible"/>
                                      </p:to>
                                    </p:set>
                                    <p:animEffect filter="fade" transition="in">
                                      <p:cBhvr>
                                        <p:cTn dur="500"/>
                                        <p:tgtEl>
                                          <p:spTgt spid="9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idx="1" type="body"/>
          </p:nvPr>
        </p:nvSpPr>
        <p:spPr>
          <a:xfrm>
            <a:off x="676656" y="754602"/>
            <a:ext cx="10753725" cy="5023263"/>
          </a:xfrm>
          <a:prstGeom prst="rect">
            <a:avLst/>
          </a:prstGeom>
          <a:noFill/>
          <a:ln>
            <a:noFill/>
          </a:ln>
        </p:spPr>
        <p:txBody>
          <a:bodyPr anchorCtr="0" anchor="t" bIns="45700" lIns="91425" spcFirstLastPara="1" rIns="91425" wrap="square" tIns="45700">
            <a:normAutofit lnSpcReduction="10000"/>
          </a:bodyPr>
          <a:lstStyle/>
          <a:p>
            <a:pPr indent="-152400" lvl="0" marL="91440" rtl="0" algn="l">
              <a:lnSpc>
                <a:spcPct val="85000"/>
              </a:lnSpc>
              <a:spcBef>
                <a:spcPts val="0"/>
              </a:spcBef>
              <a:spcAft>
                <a:spcPts val="0"/>
              </a:spcAft>
              <a:buClr>
                <a:srgbClr val="262626"/>
              </a:buClr>
              <a:buSzPts val="2400"/>
              <a:buChar char=" "/>
            </a:pPr>
            <a:r>
              <a:rPr lang="en-US"/>
              <a:t>Without Static Imports</a:t>
            </a:r>
            <a:endParaRPr/>
          </a:p>
          <a:p>
            <a:pPr indent="-152400" lvl="0" marL="91440" rtl="0" algn="l">
              <a:lnSpc>
                <a:spcPct val="85000"/>
              </a:lnSpc>
              <a:spcBef>
                <a:spcPts val="1300"/>
              </a:spcBef>
              <a:spcAft>
                <a:spcPts val="0"/>
              </a:spcAft>
              <a:buClr>
                <a:srgbClr val="262626"/>
              </a:buClr>
              <a:buSzPts val="2400"/>
              <a:buChar char=" "/>
            </a:pPr>
            <a:r>
              <a:rPr lang="en-US">
                <a:latin typeface="Consolas"/>
                <a:ea typeface="Consolas"/>
                <a:cs typeface="Consolas"/>
                <a:sym typeface="Consolas"/>
              </a:rPr>
              <a:t>class Demo1</a:t>
            </a:r>
            <a:endParaRPr/>
          </a:p>
          <a:p>
            <a:pPr indent="-152400" lvl="0" marL="91440" rtl="0" algn="l">
              <a:lnSpc>
                <a:spcPct val="85000"/>
              </a:lnSpc>
              <a:spcBef>
                <a:spcPts val="1300"/>
              </a:spcBef>
              <a:spcAft>
                <a:spcPts val="0"/>
              </a:spcAft>
              <a:buClr>
                <a:srgbClr val="262626"/>
              </a:buClr>
              <a:buSzPts val="2400"/>
              <a:buChar char=" "/>
            </a:pPr>
            <a:r>
              <a:rPr lang="en-US">
                <a:latin typeface="Consolas"/>
                <a:ea typeface="Consolas"/>
                <a:cs typeface="Consolas"/>
                <a:sym typeface="Consolas"/>
              </a:rPr>
              <a:t>{</a:t>
            </a:r>
            <a:endParaRPr/>
          </a:p>
          <a:p>
            <a:pPr indent="-152400" lvl="0" marL="91440" rtl="0" algn="l">
              <a:lnSpc>
                <a:spcPct val="85000"/>
              </a:lnSpc>
              <a:spcBef>
                <a:spcPts val="1300"/>
              </a:spcBef>
              <a:spcAft>
                <a:spcPts val="0"/>
              </a:spcAft>
              <a:buClr>
                <a:srgbClr val="262626"/>
              </a:buClr>
              <a:buSzPts val="2400"/>
              <a:buChar char=" "/>
            </a:pPr>
            <a:r>
              <a:rPr lang="en-US">
                <a:latin typeface="Consolas"/>
                <a:ea typeface="Consolas"/>
                <a:cs typeface="Consolas"/>
                <a:sym typeface="Consolas"/>
              </a:rPr>
              <a:t>   public static void main(String args[])</a:t>
            </a:r>
            <a:endParaRPr/>
          </a:p>
          <a:p>
            <a:pPr indent="-152400" lvl="0" marL="91440" rtl="0" algn="l">
              <a:lnSpc>
                <a:spcPct val="85000"/>
              </a:lnSpc>
              <a:spcBef>
                <a:spcPts val="1300"/>
              </a:spcBef>
              <a:spcAft>
                <a:spcPts val="0"/>
              </a:spcAft>
              <a:buClr>
                <a:srgbClr val="262626"/>
              </a:buClr>
              <a:buSzPts val="2400"/>
              <a:buChar char=" "/>
            </a:pPr>
            <a:r>
              <a:rPr lang="en-US">
                <a:latin typeface="Consolas"/>
                <a:ea typeface="Consolas"/>
                <a:cs typeface="Consolas"/>
                <a:sym typeface="Consolas"/>
              </a:rPr>
              <a:t>   {</a:t>
            </a:r>
            <a:endParaRPr/>
          </a:p>
          <a:p>
            <a:pPr indent="-152400" lvl="0" marL="91440" rtl="0" algn="l">
              <a:lnSpc>
                <a:spcPct val="85000"/>
              </a:lnSpc>
              <a:spcBef>
                <a:spcPts val="1300"/>
              </a:spcBef>
              <a:spcAft>
                <a:spcPts val="0"/>
              </a:spcAft>
              <a:buClr>
                <a:srgbClr val="262626"/>
              </a:buClr>
              <a:buSzPts val="2400"/>
              <a:buChar char=" "/>
            </a:pPr>
            <a:r>
              <a:rPr lang="en-US">
                <a:latin typeface="Consolas"/>
                <a:ea typeface="Consolas"/>
                <a:cs typeface="Consolas"/>
                <a:sym typeface="Consolas"/>
              </a:rPr>
              <a:t>      double var1= Math.sqrt(5.0);</a:t>
            </a:r>
            <a:endParaRPr/>
          </a:p>
          <a:p>
            <a:pPr indent="-152400" lvl="0" marL="91440" rtl="0" algn="l">
              <a:lnSpc>
                <a:spcPct val="85000"/>
              </a:lnSpc>
              <a:spcBef>
                <a:spcPts val="1300"/>
              </a:spcBef>
              <a:spcAft>
                <a:spcPts val="0"/>
              </a:spcAft>
              <a:buClr>
                <a:srgbClr val="262626"/>
              </a:buClr>
              <a:buSzPts val="2400"/>
              <a:buChar char=" "/>
            </a:pPr>
            <a:r>
              <a:rPr lang="en-US">
                <a:latin typeface="Consolas"/>
                <a:ea typeface="Consolas"/>
                <a:cs typeface="Consolas"/>
                <a:sym typeface="Consolas"/>
              </a:rPr>
              <a:t>      double var2= Math.tan(30);</a:t>
            </a:r>
            <a:endParaRPr/>
          </a:p>
          <a:p>
            <a:pPr indent="-152400" lvl="0" marL="91440" rtl="0" algn="l">
              <a:lnSpc>
                <a:spcPct val="85000"/>
              </a:lnSpc>
              <a:spcBef>
                <a:spcPts val="1300"/>
              </a:spcBef>
              <a:spcAft>
                <a:spcPts val="0"/>
              </a:spcAft>
              <a:buClr>
                <a:srgbClr val="262626"/>
              </a:buClr>
              <a:buSzPts val="2400"/>
              <a:buChar char=" "/>
            </a:pPr>
            <a:r>
              <a:rPr lang="en-US">
                <a:latin typeface="Consolas"/>
                <a:ea typeface="Consolas"/>
                <a:cs typeface="Consolas"/>
                <a:sym typeface="Consolas"/>
              </a:rPr>
              <a:t>      System.out.println("Square of 5 is:"+ var1);</a:t>
            </a:r>
            <a:endParaRPr/>
          </a:p>
          <a:p>
            <a:pPr indent="-152400" lvl="0" marL="91440" rtl="0" algn="l">
              <a:lnSpc>
                <a:spcPct val="85000"/>
              </a:lnSpc>
              <a:spcBef>
                <a:spcPts val="1300"/>
              </a:spcBef>
              <a:spcAft>
                <a:spcPts val="0"/>
              </a:spcAft>
              <a:buClr>
                <a:srgbClr val="262626"/>
              </a:buClr>
              <a:buSzPts val="2400"/>
              <a:buChar char=" "/>
            </a:pPr>
            <a:r>
              <a:rPr lang="en-US">
                <a:latin typeface="Consolas"/>
                <a:ea typeface="Consolas"/>
                <a:cs typeface="Consolas"/>
                <a:sym typeface="Consolas"/>
              </a:rPr>
              <a:t>      System.out.println("Tan of 30 is:"+ var2);</a:t>
            </a:r>
            <a:endParaRPr/>
          </a:p>
          <a:p>
            <a:pPr indent="-152400" lvl="0" marL="91440" rtl="0" algn="l">
              <a:lnSpc>
                <a:spcPct val="85000"/>
              </a:lnSpc>
              <a:spcBef>
                <a:spcPts val="1300"/>
              </a:spcBef>
              <a:spcAft>
                <a:spcPts val="0"/>
              </a:spcAft>
              <a:buClr>
                <a:srgbClr val="262626"/>
              </a:buClr>
              <a:buSzPts val="2400"/>
              <a:buChar char=" "/>
            </a:pPr>
            <a:r>
              <a:rPr lang="en-US">
                <a:latin typeface="Consolas"/>
                <a:ea typeface="Consolas"/>
                <a:cs typeface="Consolas"/>
                <a:sym typeface="Consolas"/>
              </a:rPr>
              <a:t>   }</a:t>
            </a:r>
            <a:endParaRPr/>
          </a:p>
          <a:p>
            <a:pPr indent="-152400" lvl="0" marL="91440" rtl="0" algn="l">
              <a:lnSpc>
                <a:spcPct val="85000"/>
              </a:lnSpc>
              <a:spcBef>
                <a:spcPts val="1300"/>
              </a:spcBef>
              <a:spcAft>
                <a:spcPts val="0"/>
              </a:spcAft>
              <a:buClr>
                <a:srgbClr val="262626"/>
              </a:buClr>
              <a:buSzPts val="2400"/>
              <a:buChar char=" "/>
            </a:pPr>
            <a:r>
              <a:rPr lang="en-US">
                <a:latin typeface="Consolas"/>
                <a:ea typeface="Consolas"/>
                <a:cs typeface="Consolas"/>
                <a:sym typeface="Consolas"/>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idx="1" type="body"/>
          </p:nvPr>
        </p:nvSpPr>
        <p:spPr>
          <a:xfrm>
            <a:off x="719137" y="502476"/>
            <a:ext cx="10753725" cy="6146899"/>
          </a:xfrm>
          <a:prstGeom prst="rect">
            <a:avLst/>
          </a:prstGeom>
          <a:noFill/>
          <a:ln>
            <a:noFill/>
          </a:ln>
        </p:spPr>
        <p:txBody>
          <a:bodyPr anchorCtr="0" anchor="t" bIns="45700" lIns="91425" spcFirstLastPara="1" rIns="91425" wrap="square" tIns="45700">
            <a:normAutofit fontScale="92500" lnSpcReduction="20000"/>
          </a:bodyPr>
          <a:lstStyle/>
          <a:p>
            <a:pPr indent="-140970" lvl="0" marL="91440" rtl="0" algn="l">
              <a:lnSpc>
                <a:spcPct val="85000"/>
              </a:lnSpc>
              <a:spcBef>
                <a:spcPts val="0"/>
              </a:spcBef>
              <a:spcAft>
                <a:spcPts val="0"/>
              </a:spcAft>
              <a:buClr>
                <a:srgbClr val="262626"/>
              </a:buClr>
              <a:buSzPct val="100000"/>
              <a:buChar char=" "/>
            </a:pPr>
            <a:r>
              <a:rPr lang="en-US">
                <a:latin typeface="Consolas"/>
                <a:ea typeface="Consolas"/>
                <a:cs typeface="Consolas"/>
                <a:sym typeface="Consolas"/>
              </a:rPr>
              <a:t>import static java.lang.System.out;</a:t>
            </a:r>
            <a:endParaRPr/>
          </a:p>
          <a:p>
            <a:pPr indent="-140970" lvl="0" marL="91440" rtl="0" algn="l">
              <a:lnSpc>
                <a:spcPct val="85000"/>
              </a:lnSpc>
              <a:spcBef>
                <a:spcPts val="1300"/>
              </a:spcBef>
              <a:spcAft>
                <a:spcPts val="0"/>
              </a:spcAft>
              <a:buClr>
                <a:srgbClr val="262626"/>
              </a:buClr>
              <a:buSzPct val="100000"/>
              <a:buChar char=" "/>
            </a:pPr>
            <a:r>
              <a:rPr lang="en-US">
                <a:latin typeface="Consolas"/>
                <a:ea typeface="Consolas"/>
                <a:cs typeface="Consolas"/>
                <a:sym typeface="Consolas"/>
              </a:rPr>
              <a:t>import static java.lang.Math.*;</a:t>
            </a:r>
            <a:endParaRPr/>
          </a:p>
          <a:p>
            <a:pPr indent="-140970" lvl="0" marL="91440" rtl="0" algn="l">
              <a:lnSpc>
                <a:spcPct val="85000"/>
              </a:lnSpc>
              <a:spcBef>
                <a:spcPts val="1300"/>
              </a:spcBef>
              <a:spcAft>
                <a:spcPts val="0"/>
              </a:spcAft>
              <a:buClr>
                <a:srgbClr val="262626"/>
              </a:buClr>
              <a:buSzPct val="100000"/>
              <a:buChar char=" "/>
            </a:pPr>
            <a:r>
              <a:rPr lang="en-US">
                <a:latin typeface="Consolas"/>
                <a:ea typeface="Consolas"/>
                <a:cs typeface="Consolas"/>
                <a:sym typeface="Consolas"/>
              </a:rPr>
              <a:t>class Demo2</a:t>
            </a:r>
            <a:endParaRPr/>
          </a:p>
          <a:p>
            <a:pPr indent="-140970" lvl="0" marL="91440" rtl="0" algn="l">
              <a:lnSpc>
                <a:spcPct val="85000"/>
              </a:lnSpc>
              <a:spcBef>
                <a:spcPts val="1300"/>
              </a:spcBef>
              <a:spcAft>
                <a:spcPts val="0"/>
              </a:spcAft>
              <a:buClr>
                <a:srgbClr val="262626"/>
              </a:buClr>
              <a:buSzPct val="100000"/>
              <a:buChar char=" "/>
            </a:pPr>
            <a:r>
              <a:rPr lang="en-US">
                <a:latin typeface="Consolas"/>
                <a:ea typeface="Consolas"/>
                <a:cs typeface="Consolas"/>
                <a:sym typeface="Consolas"/>
              </a:rPr>
              <a:t>{</a:t>
            </a:r>
            <a:endParaRPr/>
          </a:p>
          <a:p>
            <a:pPr indent="-140970" lvl="0" marL="91440" rtl="0" algn="l">
              <a:lnSpc>
                <a:spcPct val="85000"/>
              </a:lnSpc>
              <a:spcBef>
                <a:spcPts val="1300"/>
              </a:spcBef>
              <a:spcAft>
                <a:spcPts val="0"/>
              </a:spcAft>
              <a:buClr>
                <a:srgbClr val="262626"/>
              </a:buClr>
              <a:buSzPct val="100000"/>
              <a:buChar char=" "/>
            </a:pPr>
            <a:r>
              <a:rPr lang="en-US">
                <a:latin typeface="Consolas"/>
                <a:ea typeface="Consolas"/>
                <a:cs typeface="Consolas"/>
                <a:sym typeface="Consolas"/>
              </a:rPr>
              <a:t>   public static void main(String args[])</a:t>
            </a:r>
            <a:endParaRPr/>
          </a:p>
          <a:p>
            <a:pPr indent="-140970" lvl="0" marL="91440" rtl="0" algn="l">
              <a:lnSpc>
                <a:spcPct val="85000"/>
              </a:lnSpc>
              <a:spcBef>
                <a:spcPts val="1300"/>
              </a:spcBef>
              <a:spcAft>
                <a:spcPts val="0"/>
              </a:spcAft>
              <a:buClr>
                <a:srgbClr val="262626"/>
              </a:buClr>
              <a:buSzPct val="100000"/>
              <a:buChar char=" "/>
            </a:pPr>
            <a:r>
              <a:rPr lang="en-US">
                <a:latin typeface="Consolas"/>
                <a:ea typeface="Consolas"/>
                <a:cs typeface="Consolas"/>
                <a:sym typeface="Consolas"/>
              </a:rPr>
              <a:t>   {</a:t>
            </a:r>
            <a:endParaRPr/>
          </a:p>
          <a:p>
            <a:pPr indent="-140970" lvl="0" marL="91440" rtl="0" algn="l">
              <a:lnSpc>
                <a:spcPct val="85000"/>
              </a:lnSpc>
              <a:spcBef>
                <a:spcPts val="1300"/>
              </a:spcBef>
              <a:spcAft>
                <a:spcPts val="0"/>
              </a:spcAft>
              <a:buClr>
                <a:srgbClr val="262626"/>
              </a:buClr>
              <a:buSzPct val="100000"/>
              <a:buChar char=" "/>
            </a:pPr>
            <a:r>
              <a:rPr lang="en-US">
                <a:latin typeface="Consolas"/>
                <a:ea typeface="Consolas"/>
                <a:cs typeface="Consolas"/>
                <a:sym typeface="Consolas"/>
              </a:rPr>
              <a:t>      //instead of Math.sqrt need to use only sqrt</a:t>
            </a:r>
            <a:endParaRPr/>
          </a:p>
          <a:p>
            <a:pPr indent="-140970" lvl="0" marL="91440" rtl="0" algn="l">
              <a:lnSpc>
                <a:spcPct val="85000"/>
              </a:lnSpc>
              <a:spcBef>
                <a:spcPts val="1300"/>
              </a:spcBef>
              <a:spcAft>
                <a:spcPts val="0"/>
              </a:spcAft>
              <a:buClr>
                <a:srgbClr val="262626"/>
              </a:buClr>
              <a:buSzPct val="100000"/>
              <a:buChar char=" "/>
            </a:pPr>
            <a:r>
              <a:rPr lang="en-US">
                <a:latin typeface="Consolas"/>
                <a:ea typeface="Consolas"/>
                <a:cs typeface="Consolas"/>
                <a:sym typeface="Consolas"/>
              </a:rPr>
              <a:t>      double var1= sqrt(5.0);</a:t>
            </a:r>
            <a:endParaRPr/>
          </a:p>
          <a:p>
            <a:pPr indent="-140970" lvl="0" marL="91440" rtl="0" algn="l">
              <a:lnSpc>
                <a:spcPct val="85000"/>
              </a:lnSpc>
              <a:spcBef>
                <a:spcPts val="1300"/>
              </a:spcBef>
              <a:spcAft>
                <a:spcPts val="0"/>
              </a:spcAft>
              <a:buClr>
                <a:srgbClr val="262626"/>
              </a:buClr>
              <a:buSzPct val="100000"/>
              <a:buChar char=" "/>
            </a:pPr>
            <a:r>
              <a:rPr lang="en-US">
                <a:latin typeface="Consolas"/>
                <a:ea typeface="Consolas"/>
                <a:cs typeface="Consolas"/>
                <a:sym typeface="Consolas"/>
              </a:rPr>
              <a:t>      //instead of Math.tan need to use only tan</a:t>
            </a:r>
            <a:endParaRPr/>
          </a:p>
          <a:p>
            <a:pPr indent="-140970" lvl="0" marL="91440" rtl="0" algn="l">
              <a:lnSpc>
                <a:spcPct val="85000"/>
              </a:lnSpc>
              <a:spcBef>
                <a:spcPts val="1300"/>
              </a:spcBef>
              <a:spcAft>
                <a:spcPts val="0"/>
              </a:spcAft>
              <a:buClr>
                <a:srgbClr val="262626"/>
              </a:buClr>
              <a:buSzPct val="100000"/>
              <a:buChar char=" "/>
            </a:pPr>
            <a:r>
              <a:rPr lang="en-US">
                <a:latin typeface="Consolas"/>
                <a:ea typeface="Consolas"/>
                <a:cs typeface="Consolas"/>
                <a:sym typeface="Consolas"/>
              </a:rPr>
              <a:t>      double var2= tan(30);</a:t>
            </a:r>
            <a:endParaRPr/>
          </a:p>
          <a:p>
            <a:pPr indent="-140970" lvl="0" marL="91440" rtl="0" algn="l">
              <a:lnSpc>
                <a:spcPct val="85000"/>
              </a:lnSpc>
              <a:spcBef>
                <a:spcPts val="1300"/>
              </a:spcBef>
              <a:spcAft>
                <a:spcPts val="0"/>
              </a:spcAft>
              <a:buClr>
                <a:srgbClr val="262626"/>
              </a:buClr>
              <a:buSzPct val="100000"/>
              <a:buChar char=" "/>
            </a:pPr>
            <a:r>
              <a:rPr lang="en-US">
                <a:latin typeface="Consolas"/>
                <a:ea typeface="Consolas"/>
                <a:cs typeface="Consolas"/>
                <a:sym typeface="Consolas"/>
              </a:rPr>
              <a:t>      //need not to use System in both the below statements</a:t>
            </a:r>
            <a:endParaRPr/>
          </a:p>
          <a:p>
            <a:pPr indent="-140970" lvl="0" marL="91440" rtl="0" algn="l">
              <a:lnSpc>
                <a:spcPct val="85000"/>
              </a:lnSpc>
              <a:spcBef>
                <a:spcPts val="1300"/>
              </a:spcBef>
              <a:spcAft>
                <a:spcPts val="0"/>
              </a:spcAft>
              <a:buClr>
                <a:srgbClr val="262626"/>
              </a:buClr>
              <a:buSzPct val="100000"/>
              <a:buChar char=" "/>
            </a:pPr>
            <a:r>
              <a:rPr lang="en-US">
                <a:latin typeface="Consolas"/>
                <a:ea typeface="Consolas"/>
                <a:cs typeface="Consolas"/>
                <a:sym typeface="Consolas"/>
              </a:rPr>
              <a:t>      out.println("Square of 5 is:"+var1);</a:t>
            </a:r>
            <a:endParaRPr/>
          </a:p>
          <a:p>
            <a:pPr indent="-140970" lvl="0" marL="91440" rtl="0" algn="l">
              <a:lnSpc>
                <a:spcPct val="85000"/>
              </a:lnSpc>
              <a:spcBef>
                <a:spcPts val="1300"/>
              </a:spcBef>
              <a:spcAft>
                <a:spcPts val="0"/>
              </a:spcAft>
              <a:buClr>
                <a:srgbClr val="262626"/>
              </a:buClr>
              <a:buSzPct val="100000"/>
              <a:buChar char=" "/>
            </a:pPr>
            <a:r>
              <a:rPr lang="en-US">
                <a:latin typeface="Consolas"/>
                <a:ea typeface="Consolas"/>
                <a:cs typeface="Consolas"/>
                <a:sym typeface="Consolas"/>
              </a:rPr>
              <a:t>      out.println("Tan of 30 is:"+var2);</a:t>
            </a:r>
            <a:endParaRPr/>
          </a:p>
          <a:p>
            <a:pPr indent="-140970" lvl="0" marL="91440" rtl="0" algn="l">
              <a:lnSpc>
                <a:spcPct val="85000"/>
              </a:lnSpc>
              <a:spcBef>
                <a:spcPts val="1300"/>
              </a:spcBef>
              <a:spcAft>
                <a:spcPts val="0"/>
              </a:spcAft>
              <a:buClr>
                <a:srgbClr val="262626"/>
              </a:buClr>
              <a:buSzPct val="100000"/>
              <a:buChar char=" "/>
            </a:pPr>
            <a:r>
              <a:rPr lang="en-US">
                <a:latin typeface="Consolas"/>
                <a:ea typeface="Consolas"/>
                <a:cs typeface="Consolas"/>
                <a:sym typeface="Consolas"/>
              </a:rPr>
              <a:t>   }</a:t>
            </a:r>
            <a:endParaRPr/>
          </a:p>
          <a:p>
            <a:pPr indent="-140970" lvl="0" marL="91440" rtl="0" algn="l">
              <a:lnSpc>
                <a:spcPct val="85000"/>
              </a:lnSpc>
              <a:spcBef>
                <a:spcPts val="1300"/>
              </a:spcBef>
              <a:spcAft>
                <a:spcPts val="0"/>
              </a:spcAft>
              <a:buClr>
                <a:srgbClr val="262626"/>
              </a:buClr>
              <a:buSzPct val="100000"/>
              <a:buChar char=" "/>
            </a:pPr>
            <a:r>
              <a:rPr lang="en-US">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5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500"/>
                                        <p:tgtEl>
                                          <p:spTgt spid="2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500"/>
                                        <p:tgtEl>
                                          <p:spTgt spid="2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500"/>
                                        <p:tgtEl>
                                          <p:spTgt spid="2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Effect filter="fade" transition="in">
                                      <p:cBhvr>
                                        <p:cTn dur="500"/>
                                        <p:tgtEl>
                                          <p:spTgt spid="2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Effect filter="fade" transition="in">
                                      <p:cBhvr>
                                        <p:cTn dur="500"/>
                                        <p:tgtEl>
                                          <p:spTgt spid="2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animEffect filter="fade" transition="in">
                                      <p:cBhvr>
                                        <p:cTn dur="500"/>
                                        <p:tgtEl>
                                          <p:spTgt spid="2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animEffect filter="fade" transition="in">
                                      <p:cBhvr>
                                        <p:cTn dur="500"/>
                                        <p:tgtEl>
                                          <p:spTgt spid="2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8" st="8"/>
                                            </p:txEl>
                                          </p:spTgt>
                                        </p:tgtEl>
                                        <p:attrNameLst>
                                          <p:attrName>style.visibility</p:attrName>
                                        </p:attrNameLst>
                                      </p:cBhvr>
                                      <p:to>
                                        <p:strVal val="visible"/>
                                      </p:to>
                                    </p:set>
                                    <p:animEffect filter="fade" transition="in">
                                      <p:cBhvr>
                                        <p:cTn dur="500"/>
                                        <p:tgtEl>
                                          <p:spTgt spid="2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9" st="9"/>
                                            </p:txEl>
                                          </p:spTgt>
                                        </p:tgtEl>
                                        <p:attrNameLst>
                                          <p:attrName>style.visibility</p:attrName>
                                        </p:attrNameLst>
                                      </p:cBhvr>
                                      <p:to>
                                        <p:strVal val="visible"/>
                                      </p:to>
                                    </p:set>
                                    <p:animEffect filter="fade" transition="in">
                                      <p:cBhvr>
                                        <p:cTn dur="500"/>
                                        <p:tgtEl>
                                          <p:spTgt spid="21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0" st="10"/>
                                            </p:txEl>
                                          </p:spTgt>
                                        </p:tgtEl>
                                        <p:attrNameLst>
                                          <p:attrName>style.visibility</p:attrName>
                                        </p:attrNameLst>
                                      </p:cBhvr>
                                      <p:to>
                                        <p:strVal val="visible"/>
                                      </p:to>
                                    </p:set>
                                    <p:animEffect filter="fade" transition="in">
                                      <p:cBhvr>
                                        <p:cTn dur="500"/>
                                        <p:tgtEl>
                                          <p:spTgt spid="21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1" st="11"/>
                                            </p:txEl>
                                          </p:spTgt>
                                        </p:tgtEl>
                                        <p:attrNameLst>
                                          <p:attrName>style.visibility</p:attrName>
                                        </p:attrNameLst>
                                      </p:cBhvr>
                                      <p:to>
                                        <p:strVal val="visible"/>
                                      </p:to>
                                    </p:set>
                                    <p:animEffect filter="fade" transition="in">
                                      <p:cBhvr>
                                        <p:cTn dur="500"/>
                                        <p:tgtEl>
                                          <p:spTgt spid="21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2" st="12"/>
                                            </p:txEl>
                                          </p:spTgt>
                                        </p:tgtEl>
                                        <p:attrNameLst>
                                          <p:attrName>style.visibility</p:attrName>
                                        </p:attrNameLst>
                                      </p:cBhvr>
                                      <p:to>
                                        <p:strVal val="visible"/>
                                      </p:to>
                                    </p:set>
                                    <p:animEffect filter="fade" transition="in">
                                      <p:cBhvr>
                                        <p:cTn dur="500"/>
                                        <p:tgtEl>
                                          <p:spTgt spid="21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3" st="13"/>
                                            </p:txEl>
                                          </p:spTgt>
                                        </p:tgtEl>
                                        <p:attrNameLst>
                                          <p:attrName>style.visibility</p:attrName>
                                        </p:attrNameLst>
                                      </p:cBhvr>
                                      <p:to>
                                        <p:strVal val="visible"/>
                                      </p:to>
                                    </p:set>
                                    <p:animEffect filter="fade" transition="in">
                                      <p:cBhvr>
                                        <p:cTn dur="500"/>
                                        <p:tgtEl>
                                          <p:spTgt spid="21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4" st="14"/>
                                            </p:txEl>
                                          </p:spTgt>
                                        </p:tgtEl>
                                        <p:attrNameLst>
                                          <p:attrName>style.visibility</p:attrName>
                                        </p:attrNameLst>
                                      </p:cBhvr>
                                      <p:to>
                                        <p:strVal val="visible"/>
                                      </p:to>
                                    </p:set>
                                    <p:animEffect filter="fade" transition="in">
                                      <p:cBhvr>
                                        <p:cTn dur="500"/>
                                        <p:tgtEl>
                                          <p:spTgt spid="217">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5"/>
          <p:cNvPicPr preferRelativeResize="0"/>
          <p:nvPr/>
        </p:nvPicPr>
        <p:blipFill rotWithShape="1">
          <a:blip r:embed="rId3">
            <a:alphaModFix/>
          </a:blip>
          <a:srcRect b="0" l="0" r="0" t="0"/>
          <a:stretch/>
        </p:blipFill>
        <p:spPr>
          <a:xfrm>
            <a:off x="1553592" y="688436"/>
            <a:ext cx="9463595" cy="57096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1"/>
              </a:buClr>
              <a:buSzPts val="4000"/>
              <a:buFont typeface="Calibri"/>
              <a:buNone/>
            </a:pPr>
            <a:r>
              <a:rPr b="1" lang="en-US" sz="4000">
                <a:solidFill>
                  <a:schemeClr val="dk1"/>
                </a:solidFill>
                <a:latin typeface="Calibri"/>
                <a:ea typeface="Calibri"/>
                <a:cs typeface="Calibri"/>
                <a:sym typeface="Calibri"/>
              </a:rPr>
              <a:t>Advantage of Java Package</a:t>
            </a:r>
            <a:endParaRPr b="1" sz="4000">
              <a:solidFill>
                <a:schemeClr val="dk1"/>
              </a:solidFill>
              <a:latin typeface="Calibri"/>
              <a:ea typeface="Calibri"/>
              <a:cs typeface="Calibri"/>
              <a:sym typeface="Calibri"/>
            </a:endParaRPr>
          </a:p>
        </p:txBody>
      </p:sp>
      <p:sp>
        <p:nvSpPr>
          <p:cNvPr id="105" name="Google Shape;105;p16"/>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rmAutofit/>
          </a:bodyPr>
          <a:lstStyle/>
          <a:p>
            <a:pPr indent="-152400" lvl="0" marL="91440" rtl="0" algn="just">
              <a:lnSpc>
                <a:spcPct val="85000"/>
              </a:lnSpc>
              <a:spcBef>
                <a:spcPts val="0"/>
              </a:spcBef>
              <a:spcAft>
                <a:spcPts val="0"/>
              </a:spcAft>
              <a:buClr>
                <a:srgbClr val="262626"/>
              </a:buClr>
              <a:buSzPts val="2400"/>
              <a:buChar char=" "/>
            </a:pPr>
            <a:r>
              <a:rPr lang="en-US"/>
              <a:t>1) Reusability: Reusability of code is one of the most important requirements in the software industry. Reusability saves time, effort and also ensures consistency. A class once developed can be reused by any number of programs wishing to incorporate the class in that particular program. </a:t>
            </a:r>
            <a:endParaRPr/>
          </a:p>
          <a:p>
            <a:pPr indent="-152400" lvl="0" marL="91440" rtl="0" algn="l">
              <a:lnSpc>
                <a:spcPct val="85000"/>
              </a:lnSpc>
              <a:spcBef>
                <a:spcPts val="1300"/>
              </a:spcBef>
              <a:spcAft>
                <a:spcPts val="0"/>
              </a:spcAft>
              <a:buClr>
                <a:srgbClr val="262626"/>
              </a:buClr>
              <a:buSzPts val="2400"/>
              <a:buChar char=" "/>
            </a:pPr>
            <a:r>
              <a:rPr lang="en-US"/>
              <a:t>2) Easy to locate the files. </a:t>
            </a:r>
            <a:endParaRPr/>
          </a:p>
          <a:p>
            <a:pPr indent="-152400" lvl="0" marL="91440" rtl="0" algn="l">
              <a:lnSpc>
                <a:spcPct val="85000"/>
              </a:lnSpc>
              <a:spcBef>
                <a:spcPts val="1300"/>
              </a:spcBef>
              <a:spcAft>
                <a:spcPts val="0"/>
              </a:spcAft>
              <a:buClr>
                <a:srgbClr val="262626"/>
              </a:buClr>
              <a:buSzPts val="2400"/>
              <a:buChar char=" "/>
            </a:pPr>
            <a:r>
              <a:rPr lang="en-US"/>
              <a:t>3) In real life situation there may arise scenarios where we need to define files of the same name. This may lead to “name-space collisions”. Packages are a way of avoiding “name-space collisions”.</a:t>
            </a:r>
            <a:endParaRPr/>
          </a:p>
          <a:p>
            <a:pPr indent="-152400" lvl="0" marL="91440" rtl="0" algn="l">
              <a:lnSpc>
                <a:spcPct val="85000"/>
              </a:lnSpc>
              <a:spcBef>
                <a:spcPts val="1300"/>
              </a:spcBef>
              <a:spcAft>
                <a:spcPts val="0"/>
              </a:spcAft>
              <a:buClr>
                <a:srgbClr val="262626"/>
              </a:buClr>
              <a:buSzPts val="2400"/>
              <a:buChar char=" "/>
            </a:pPr>
            <a:r>
              <a:rPr lang="en-US"/>
              <a:t>It is a good practice to group related classes implemented by you so that a programmer can easily determine that the classes, interfaces are related.</a:t>
            </a:r>
            <a:endParaRPr/>
          </a:p>
          <a:p>
            <a:pPr indent="0" lvl="0" marL="91440" rtl="0" algn="l">
              <a:lnSpc>
                <a:spcPct val="85000"/>
              </a:lnSpc>
              <a:spcBef>
                <a:spcPts val="1300"/>
              </a:spcBef>
              <a:spcAft>
                <a:spcPts val="0"/>
              </a:spcAft>
              <a:buClr>
                <a:srgbClr val="262626"/>
              </a:buClr>
              <a:buSzPts val="2400"/>
              <a:buNone/>
            </a:pPr>
            <a:r>
              <a:t/>
            </a:r>
            <a:endParaRPr/>
          </a:p>
          <a:p>
            <a:pPr indent="0" lvl="0" marL="91440" rtl="0" algn="l">
              <a:lnSpc>
                <a:spcPct val="85000"/>
              </a:lnSpc>
              <a:spcBef>
                <a:spcPts val="1300"/>
              </a:spcBef>
              <a:spcAft>
                <a:spcPts val="0"/>
              </a:spcAft>
              <a:buClr>
                <a:srgbClr val="262626"/>
              </a:buClr>
              <a:buSzPts val="2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5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5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5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500"/>
                                        <p:tgtEl>
                                          <p:spTgt spid="10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rmAutofit/>
          </a:bodyPr>
          <a:lstStyle/>
          <a:p>
            <a:pPr indent="-152400" lvl="0" marL="91440" rtl="0" algn="just">
              <a:lnSpc>
                <a:spcPct val="85000"/>
              </a:lnSpc>
              <a:spcBef>
                <a:spcPts val="0"/>
              </a:spcBef>
              <a:spcAft>
                <a:spcPts val="0"/>
              </a:spcAft>
              <a:buClr>
                <a:srgbClr val="3B3835"/>
              </a:buClr>
              <a:buSzPts val="2400"/>
              <a:buChar char=" "/>
            </a:pPr>
            <a:r>
              <a:rPr b="0" i="0" lang="en-US">
                <a:solidFill>
                  <a:srgbClr val="3B3835"/>
                </a:solidFill>
              </a:rPr>
              <a:t>Many implementations of Java use a hierarchical file system to manage source and class files. It is easy to organize class files into packages. </a:t>
            </a:r>
            <a:endParaRPr/>
          </a:p>
          <a:p>
            <a:pPr indent="-152400" lvl="0" marL="91440" rtl="0" algn="just">
              <a:lnSpc>
                <a:spcPct val="85000"/>
              </a:lnSpc>
              <a:spcBef>
                <a:spcPts val="1300"/>
              </a:spcBef>
              <a:spcAft>
                <a:spcPts val="0"/>
              </a:spcAft>
              <a:buClr>
                <a:srgbClr val="3B3835"/>
              </a:buClr>
              <a:buSzPts val="2400"/>
              <a:buChar char=" "/>
            </a:pPr>
            <a:r>
              <a:rPr b="0" i="0" lang="en-US">
                <a:solidFill>
                  <a:srgbClr val="3B3835"/>
                </a:solidFill>
              </a:rPr>
              <a:t>All we need to do is put related class files in the same directory, give the directory a name that relates to the purpose of the classes, and add a line to the top of each class file that declares the package name, which is the same as the directory name where they reside.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5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500"/>
                                        <p:tgtEl>
                                          <p:spTgt spid="11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1"/>
              </a:buClr>
              <a:buSzPts val="4000"/>
              <a:buFont typeface="Calibri"/>
              <a:buNone/>
            </a:pPr>
            <a:r>
              <a:rPr b="1" lang="en-US" sz="4000">
                <a:solidFill>
                  <a:schemeClr val="dk1"/>
                </a:solidFill>
              </a:rPr>
              <a:t>Defining a Package</a:t>
            </a:r>
            <a:endParaRPr/>
          </a:p>
        </p:txBody>
      </p:sp>
      <p:sp>
        <p:nvSpPr>
          <p:cNvPr id="116" name="Google Shape;116;p18"/>
          <p:cNvSpPr txBox="1"/>
          <p:nvPr>
            <p:ph idx="1" type="body"/>
          </p:nvPr>
        </p:nvSpPr>
        <p:spPr>
          <a:xfrm>
            <a:off x="676656" y="2020558"/>
            <a:ext cx="10753725" cy="3766185"/>
          </a:xfrm>
          <a:prstGeom prst="rect">
            <a:avLst/>
          </a:prstGeom>
          <a:noFill/>
          <a:ln>
            <a:noFill/>
          </a:ln>
        </p:spPr>
        <p:txBody>
          <a:bodyPr anchorCtr="0" anchor="t" bIns="45700" lIns="91425" spcFirstLastPara="1" rIns="91425" wrap="square" tIns="45700">
            <a:normAutofit/>
          </a:bodyPr>
          <a:lstStyle/>
          <a:p>
            <a:pPr indent="-152400" lvl="0" marL="91440" rtl="0" algn="l">
              <a:lnSpc>
                <a:spcPct val="85000"/>
              </a:lnSpc>
              <a:spcBef>
                <a:spcPts val="0"/>
              </a:spcBef>
              <a:spcAft>
                <a:spcPts val="0"/>
              </a:spcAft>
              <a:buClr>
                <a:srgbClr val="262626"/>
              </a:buClr>
              <a:buSzPts val="2400"/>
              <a:buChar char=" "/>
            </a:pPr>
            <a:r>
              <a:rPr lang="en-US"/>
              <a:t>● This statement should be used in the beginning of the program to include that program in that particular package. </a:t>
            </a:r>
            <a:endParaRPr/>
          </a:p>
          <a:p>
            <a:pPr indent="-152400" lvl="0" marL="91440" rtl="0" algn="l">
              <a:lnSpc>
                <a:spcPct val="85000"/>
              </a:lnSpc>
              <a:spcBef>
                <a:spcPts val="1300"/>
              </a:spcBef>
              <a:spcAft>
                <a:spcPts val="0"/>
              </a:spcAft>
              <a:buClr>
                <a:srgbClr val="262626"/>
              </a:buClr>
              <a:buSzPts val="2400"/>
              <a:buChar char=" "/>
            </a:pPr>
            <a:r>
              <a:rPr lang="en-US"/>
              <a:t>package &lt;package name&gt;; </a:t>
            </a:r>
            <a:endParaRPr/>
          </a:p>
          <a:p>
            <a:pPr indent="-152400" lvl="0" marL="91440" rtl="0" algn="l">
              <a:lnSpc>
                <a:spcPct val="85000"/>
              </a:lnSpc>
              <a:spcBef>
                <a:spcPts val="1300"/>
              </a:spcBef>
              <a:spcAft>
                <a:spcPts val="0"/>
              </a:spcAft>
              <a:buClr>
                <a:srgbClr val="262626"/>
              </a:buClr>
              <a:buSzPts val="2400"/>
              <a:buChar char=" "/>
            </a:pPr>
            <a:r>
              <a:rPr lang="en-US"/>
              <a:t>● The package keyword is used to create a package in java. </a:t>
            </a:r>
            <a:endParaRPr/>
          </a:p>
          <a:p>
            <a:pPr indent="-152400" lvl="0" marL="91440" rtl="0" algn="l">
              <a:lnSpc>
                <a:spcPct val="85000"/>
              </a:lnSpc>
              <a:spcBef>
                <a:spcPts val="1300"/>
              </a:spcBef>
              <a:spcAft>
                <a:spcPts val="0"/>
              </a:spcAft>
              <a:buClr>
                <a:srgbClr val="262626"/>
              </a:buClr>
              <a:buSzPts val="2400"/>
              <a:buChar char=" "/>
            </a:pPr>
            <a:r>
              <a:rPr lang="en-US"/>
              <a:t>  To Compile: javac -d directory javafilename.java </a:t>
            </a:r>
            <a:endParaRPr/>
          </a:p>
          <a:p>
            <a:pPr indent="-152400" lvl="0" marL="91440" rtl="0" algn="l">
              <a:lnSpc>
                <a:spcPct val="85000"/>
              </a:lnSpc>
              <a:spcBef>
                <a:spcPts val="1300"/>
              </a:spcBef>
              <a:spcAft>
                <a:spcPts val="0"/>
              </a:spcAft>
              <a:buClr>
                <a:srgbClr val="262626"/>
              </a:buClr>
              <a:buSzPts val="2400"/>
              <a:buChar char=" "/>
            </a:pPr>
            <a:r>
              <a:rPr lang="en-US"/>
              <a:t>  To Run: java packagename.classname </a:t>
            </a:r>
            <a:endParaRPr/>
          </a:p>
          <a:p>
            <a:pPr indent="-152400" lvl="0" marL="91440" rtl="0" algn="l">
              <a:lnSpc>
                <a:spcPct val="85000"/>
              </a:lnSpc>
              <a:spcBef>
                <a:spcPts val="1300"/>
              </a:spcBef>
              <a:spcAft>
                <a:spcPts val="0"/>
              </a:spcAft>
              <a:buClr>
                <a:srgbClr val="262626"/>
              </a:buClr>
              <a:buSzPts val="2400"/>
              <a:buChar char=" "/>
            </a:pPr>
            <a:r>
              <a:rPr lang="en-US"/>
              <a:t>● The -d switch specifies the destination where to put the generated class file </a:t>
            </a:r>
            <a:endParaRPr/>
          </a:p>
          <a:p>
            <a:pPr indent="-152400" lvl="0" marL="91440" rtl="0" algn="l">
              <a:lnSpc>
                <a:spcPct val="85000"/>
              </a:lnSpc>
              <a:spcBef>
                <a:spcPts val="1300"/>
              </a:spcBef>
              <a:spcAft>
                <a:spcPts val="0"/>
              </a:spcAft>
              <a:buClr>
                <a:srgbClr val="262626"/>
              </a:buClr>
              <a:buSzPts val="2400"/>
              <a:buChar char=" "/>
            </a:pPr>
            <a:r>
              <a:rPr lang="en-US"/>
              <a:t>● If you want to keep the package within the same directory, you can use . (dot).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5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5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5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5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500"/>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500"/>
                                        <p:tgtEl>
                                          <p:spTgt spid="1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animEffect filter="fade" transition="in">
                                      <p:cBhvr>
                                        <p:cTn dur="500"/>
                                        <p:tgtEl>
                                          <p:spTgt spid="11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Calibri"/>
              <a:buNone/>
            </a:pPr>
            <a:r>
              <a:rPr b="1" lang="en-US" sz="4000">
                <a:solidFill>
                  <a:schemeClr val="dk1"/>
                </a:solidFill>
              </a:rPr>
              <a:t>Simple example of java package</a:t>
            </a:r>
            <a:endParaRPr b="1" sz="4000">
              <a:solidFill>
                <a:schemeClr val="dk1"/>
              </a:solidFill>
            </a:endParaRPr>
          </a:p>
        </p:txBody>
      </p:sp>
      <p:sp>
        <p:nvSpPr>
          <p:cNvPr id="122" name="Google Shape;122;p19"/>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rmAutofit fontScale="77500" lnSpcReduction="20000"/>
          </a:bodyPr>
          <a:lstStyle/>
          <a:p>
            <a:pPr indent="-118110" lvl="0" marL="91440" rtl="0" algn="l">
              <a:lnSpc>
                <a:spcPct val="85000"/>
              </a:lnSpc>
              <a:spcBef>
                <a:spcPts val="0"/>
              </a:spcBef>
              <a:spcAft>
                <a:spcPts val="0"/>
              </a:spcAft>
              <a:buClr>
                <a:srgbClr val="262626"/>
              </a:buClr>
              <a:buSzPct val="100000"/>
              <a:buChar char=" "/>
            </a:pPr>
            <a:r>
              <a:rPr lang="en-US"/>
              <a:t>The package keyword is used to create a package in java. </a:t>
            </a:r>
            <a:endParaRPr/>
          </a:p>
          <a:p>
            <a:pPr indent="0" lvl="0" marL="91440" rtl="0" algn="l">
              <a:lnSpc>
                <a:spcPct val="85000"/>
              </a:lnSpc>
              <a:spcBef>
                <a:spcPts val="1300"/>
              </a:spcBef>
              <a:spcAft>
                <a:spcPts val="0"/>
              </a:spcAft>
              <a:buClr>
                <a:srgbClr val="262626"/>
              </a:buClr>
              <a:buSzPct val="100000"/>
              <a:buNone/>
            </a:pPr>
            <a:r>
              <a:t/>
            </a:r>
            <a:endParaRPr/>
          </a:p>
          <a:p>
            <a:pPr indent="-118110" lvl="0" marL="91440" rtl="0" algn="l">
              <a:lnSpc>
                <a:spcPct val="85000"/>
              </a:lnSpc>
              <a:spcBef>
                <a:spcPts val="1300"/>
              </a:spcBef>
              <a:spcAft>
                <a:spcPts val="0"/>
              </a:spcAft>
              <a:buClr>
                <a:srgbClr val="262626"/>
              </a:buClr>
              <a:buSzPct val="100000"/>
              <a:buChar char=" "/>
            </a:pPr>
            <a:r>
              <a:rPr lang="en-US"/>
              <a:t>//save as Simple.java  </a:t>
            </a:r>
            <a:endParaRPr/>
          </a:p>
          <a:p>
            <a:pPr indent="-108267" lvl="0" marL="91440" rtl="0" algn="l">
              <a:lnSpc>
                <a:spcPct val="85000"/>
              </a:lnSpc>
              <a:spcBef>
                <a:spcPts val="1300"/>
              </a:spcBef>
              <a:spcAft>
                <a:spcPts val="0"/>
              </a:spcAft>
              <a:buClr>
                <a:srgbClr val="262626"/>
              </a:buClr>
              <a:buSzPct val="100000"/>
              <a:buChar char=" "/>
            </a:pPr>
            <a:r>
              <a:rPr lang="en-US" sz="2200">
                <a:latin typeface="Consolas"/>
                <a:ea typeface="Consolas"/>
                <a:cs typeface="Consolas"/>
                <a:sym typeface="Consolas"/>
              </a:rPr>
              <a:t>package mypack;  </a:t>
            </a:r>
            <a:endParaRPr/>
          </a:p>
          <a:p>
            <a:pPr indent="-108267" lvl="0" marL="91440" rtl="0" algn="l">
              <a:lnSpc>
                <a:spcPct val="85000"/>
              </a:lnSpc>
              <a:spcBef>
                <a:spcPts val="1300"/>
              </a:spcBef>
              <a:spcAft>
                <a:spcPts val="0"/>
              </a:spcAft>
              <a:buClr>
                <a:srgbClr val="262626"/>
              </a:buClr>
              <a:buSzPct val="100000"/>
              <a:buChar char=" "/>
            </a:pPr>
            <a:r>
              <a:rPr lang="en-US" sz="2200">
                <a:latin typeface="Consolas"/>
                <a:ea typeface="Consolas"/>
                <a:cs typeface="Consolas"/>
                <a:sym typeface="Consolas"/>
              </a:rPr>
              <a:t>public class Simple</a:t>
            </a:r>
            <a:endParaRPr/>
          </a:p>
          <a:p>
            <a:pPr indent="-108267" lvl="0" marL="91440" rtl="0" algn="l">
              <a:lnSpc>
                <a:spcPct val="85000"/>
              </a:lnSpc>
              <a:spcBef>
                <a:spcPts val="1300"/>
              </a:spcBef>
              <a:spcAft>
                <a:spcPts val="0"/>
              </a:spcAft>
              <a:buClr>
                <a:srgbClr val="262626"/>
              </a:buClr>
              <a:buSzPct val="100000"/>
              <a:buChar char=" "/>
            </a:pPr>
            <a:r>
              <a:rPr lang="en-US" sz="2200">
                <a:latin typeface="Consolas"/>
                <a:ea typeface="Consolas"/>
                <a:cs typeface="Consolas"/>
                <a:sym typeface="Consolas"/>
              </a:rPr>
              <a:t>{  </a:t>
            </a:r>
            <a:endParaRPr/>
          </a:p>
          <a:p>
            <a:pPr indent="-108267" lvl="0" marL="91440" rtl="0" algn="l">
              <a:lnSpc>
                <a:spcPct val="85000"/>
              </a:lnSpc>
              <a:spcBef>
                <a:spcPts val="1300"/>
              </a:spcBef>
              <a:spcAft>
                <a:spcPts val="0"/>
              </a:spcAft>
              <a:buClr>
                <a:srgbClr val="262626"/>
              </a:buClr>
              <a:buSzPct val="100000"/>
              <a:buChar char=" "/>
            </a:pPr>
            <a:r>
              <a:rPr lang="en-US" sz="2200">
                <a:latin typeface="Consolas"/>
                <a:ea typeface="Consolas"/>
                <a:cs typeface="Consolas"/>
                <a:sym typeface="Consolas"/>
              </a:rPr>
              <a:t> public static void main(String args[])</a:t>
            </a:r>
            <a:endParaRPr/>
          </a:p>
          <a:p>
            <a:pPr indent="-108267" lvl="0" marL="91440" rtl="0" algn="l">
              <a:lnSpc>
                <a:spcPct val="85000"/>
              </a:lnSpc>
              <a:spcBef>
                <a:spcPts val="1300"/>
              </a:spcBef>
              <a:spcAft>
                <a:spcPts val="0"/>
              </a:spcAft>
              <a:buClr>
                <a:srgbClr val="262626"/>
              </a:buClr>
              <a:buSzPct val="100000"/>
              <a:buChar char=" "/>
            </a:pPr>
            <a:r>
              <a:rPr lang="en-US" sz="2200">
                <a:latin typeface="Consolas"/>
                <a:ea typeface="Consolas"/>
                <a:cs typeface="Consolas"/>
                <a:sym typeface="Consolas"/>
              </a:rPr>
              <a:t> {  </a:t>
            </a:r>
            <a:endParaRPr/>
          </a:p>
          <a:p>
            <a:pPr indent="-108267" lvl="0" marL="91440" rtl="0" algn="l">
              <a:lnSpc>
                <a:spcPct val="85000"/>
              </a:lnSpc>
              <a:spcBef>
                <a:spcPts val="1300"/>
              </a:spcBef>
              <a:spcAft>
                <a:spcPts val="0"/>
              </a:spcAft>
              <a:buClr>
                <a:srgbClr val="262626"/>
              </a:buClr>
              <a:buSzPct val="100000"/>
              <a:buChar char=" "/>
            </a:pPr>
            <a:r>
              <a:rPr lang="en-US" sz="2200">
                <a:latin typeface="Consolas"/>
                <a:ea typeface="Consolas"/>
                <a:cs typeface="Consolas"/>
                <a:sym typeface="Consolas"/>
              </a:rPr>
              <a:t>    System.out.println("Welcome to package");  </a:t>
            </a:r>
            <a:endParaRPr/>
          </a:p>
          <a:p>
            <a:pPr indent="-108267" lvl="0" marL="91440" rtl="0" algn="l">
              <a:lnSpc>
                <a:spcPct val="85000"/>
              </a:lnSpc>
              <a:spcBef>
                <a:spcPts val="1300"/>
              </a:spcBef>
              <a:spcAft>
                <a:spcPts val="0"/>
              </a:spcAft>
              <a:buClr>
                <a:srgbClr val="262626"/>
              </a:buClr>
              <a:buSzPct val="100000"/>
              <a:buChar char=" "/>
            </a:pPr>
            <a:r>
              <a:rPr lang="en-US" sz="2200">
                <a:latin typeface="Consolas"/>
                <a:ea typeface="Consolas"/>
                <a:cs typeface="Consolas"/>
                <a:sym typeface="Consolas"/>
              </a:rPr>
              <a:t> }  </a:t>
            </a:r>
            <a:endParaRPr/>
          </a:p>
          <a:p>
            <a:pPr indent="-108267" lvl="0" marL="91440" rtl="0" algn="l">
              <a:lnSpc>
                <a:spcPct val="85000"/>
              </a:lnSpc>
              <a:spcBef>
                <a:spcPts val="1300"/>
              </a:spcBef>
              <a:spcAft>
                <a:spcPts val="0"/>
              </a:spcAft>
              <a:buClr>
                <a:srgbClr val="262626"/>
              </a:buClr>
              <a:buSzPct val="100000"/>
              <a:buChar char=" "/>
            </a:pPr>
            <a:r>
              <a:rPr lang="en-US" sz="2200">
                <a:latin typeface="Consolas"/>
                <a:ea typeface="Consolas"/>
                <a:cs typeface="Consolas"/>
                <a:sym typeface="Consolas"/>
              </a:rPr>
              <a:t>} </a:t>
            </a:r>
            <a:endParaRPr/>
          </a:p>
          <a:p>
            <a:pPr indent="0" lvl="0" marL="91440" rtl="0" algn="l">
              <a:lnSpc>
                <a:spcPct val="85000"/>
              </a:lnSpc>
              <a:spcBef>
                <a:spcPts val="1300"/>
              </a:spcBef>
              <a:spcAft>
                <a:spcPts val="0"/>
              </a:spcAft>
              <a:buClr>
                <a:srgbClr val="262626"/>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5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5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500"/>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500"/>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500"/>
                                        <p:tgtEl>
                                          <p:spTgt spid="1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animEffect filter="fade" transition="in">
                                      <p:cBhvr>
                                        <p:cTn dur="500"/>
                                        <p:tgtEl>
                                          <p:spTgt spid="1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animEffect filter="fade" transition="in">
                                      <p:cBhvr>
                                        <p:cTn dur="500"/>
                                        <p:tgtEl>
                                          <p:spTgt spid="1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animEffect filter="fade" transition="in">
                                      <p:cBhvr>
                                        <p:cTn dur="500"/>
                                        <p:tgtEl>
                                          <p:spTgt spid="1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animEffect filter="fade" transition="in">
                                      <p:cBhvr>
                                        <p:cTn dur="500"/>
                                        <p:tgtEl>
                                          <p:spTgt spid="1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9" st="9"/>
                                            </p:txEl>
                                          </p:spTgt>
                                        </p:tgtEl>
                                        <p:attrNameLst>
                                          <p:attrName>style.visibility</p:attrName>
                                        </p:attrNameLst>
                                      </p:cBhvr>
                                      <p:to>
                                        <p:strVal val="visible"/>
                                      </p:to>
                                    </p:set>
                                    <p:animEffect filter="fade" transition="in">
                                      <p:cBhvr>
                                        <p:cTn dur="500"/>
                                        <p:tgtEl>
                                          <p:spTgt spid="1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0" st="10"/>
                                            </p:txEl>
                                          </p:spTgt>
                                        </p:tgtEl>
                                        <p:attrNameLst>
                                          <p:attrName>style.visibility</p:attrName>
                                        </p:attrNameLst>
                                      </p:cBhvr>
                                      <p:to>
                                        <p:strVal val="visible"/>
                                      </p:to>
                                    </p:set>
                                    <p:animEffect filter="fade" transition="in">
                                      <p:cBhvr>
                                        <p:cTn dur="500"/>
                                        <p:tgtEl>
                                          <p:spTgt spid="12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1" st="11"/>
                                            </p:txEl>
                                          </p:spTgt>
                                        </p:tgtEl>
                                        <p:attrNameLst>
                                          <p:attrName>style.visibility</p:attrName>
                                        </p:attrNameLst>
                                      </p:cBhvr>
                                      <p:to>
                                        <p:strVal val="visible"/>
                                      </p:to>
                                    </p:set>
                                    <p:animEffect filter="fade" transition="in">
                                      <p:cBhvr>
                                        <p:cTn dur="500"/>
                                        <p:tgtEl>
                                          <p:spTgt spid="12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657224" y="-352725"/>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Calibri"/>
              <a:buNone/>
            </a:pPr>
            <a:r>
              <a:rPr b="1" lang="en-US" sz="4000">
                <a:solidFill>
                  <a:schemeClr val="dk1"/>
                </a:solidFill>
              </a:rPr>
              <a:t>How to compile java package</a:t>
            </a:r>
            <a:endParaRPr b="1" sz="4000">
              <a:solidFill>
                <a:schemeClr val="dk1"/>
              </a:solidFill>
            </a:endParaRPr>
          </a:p>
        </p:txBody>
      </p:sp>
      <p:sp>
        <p:nvSpPr>
          <p:cNvPr id="128" name="Google Shape;128;p20"/>
          <p:cNvSpPr txBox="1"/>
          <p:nvPr>
            <p:ph idx="1" type="body"/>
          </p:nvPr>
        </p:nvSpPr>
        <p:spPr>
          <a:xfrm>
            <a:off x="499102" y="870012"/>
            <a:ext cx="11299321" cy="5823750"/>
          </a:xfrm>
          <a:prstGeom prst="rect">
            <a:avLst/>
          </a:prstGeom>
          <a:noFill/>
          <a:ln>
            <a:noFill/>
          </a:ln>
        </p:spPr>
        <p:txBody>
          <a:bodyPr anchorCtr="0" anchor="t" bIns="45700" lIns="91425" spcFirstLastPara="1" rIns="91425" wrap="square" tIns="45700">
            <a:normAutofit fontScale="85000" lnSpcReduction="20000"/>
          </a:bodyPr>
          <a:lstStyle/>
          <a:p>
            <a:pPr indent="-129540" lvl="0" marL="91440" rtl="0" algn="l">
              <a:lnSpc>
                <a:spcPct val="120000"/>
              </a:lnSpc>
              <a:spcBef>
                <a:spcPts val="0"/>
              </a:spcBef>
              <a:spcAft>
                <a:spcPts val="0"/>
              </a:spcAft>
              <a:buClr>
                <a:srgbClr val="262626"/>
              </a:buClr>
              <a:buSzPct val="100000"/>
              <a:buChar char=" "/>
            </a:pPr>
            <a:r>
              <a:rPr lang="en-US"/>
              <a:t>If you are not using any IDE, you need to follow the syntax given below:</a:t>
            </a:r>
            <a:endParaRPr/>
          </a:p>
          <a:p>
            <a:pPr indent="-129540" lvl="0" marL="91440" rtl="0" algn="l">
              <a:lnSpc>
                <a:spcPct val="120000"/>
              </a:lnSpc>
              <a:spcBef>
                <a:spcPts val="1300"/>
              </a:spcBef>
              <a:spcAft>
                <a:spcPts val="0"/>
              </a:spcAft>
              <a:buClr>
                <a:srgbClr val="262626"/>
              </a:buClr>
              <a:buSzPct val="100000"/>
              <a:buChar char=" "/>
            </a:pPr>
            <a:r>
              <a:rPr lang="en-US">
                <a:highlight>
                  <a:srgbClr val="C0C0C0"/>
                </a:highlight>
                <a:latin typeface="Consolas"/>
                <a:ea typeface="Consolas"/>
                <a:cs typeface="Consolas"/>
                <a:sym typeface="Consolas"/>
              </a:rPr>
              <a:t>javac -d directory javafilename  </a:t>
            </a:r>
            <a:endParaRPr/>
          </a:p>
          <a:p>
            <a:pPr indent="-129540" lvl="0" marL="91440" rtl="0" algn="l">
              <a:lnSpc>
                <a:spcPct val="120000"/>
              </a:lnSpc>
              <a:spcBef>
                <a:spcPts val="1300"/>
              </a:spcBef>
              <a:spcAft>
                <a:spcPts val="0"/>
              </a:spcAft>
              <a:buClr>
                <a:srgbClr val="262626"/>
              </a:buClr>
              <a:buSzPct val="100000"/>
              <a:buChar char=" "/>
            </a:pPr>
            <a:r>
              <a:rPr lang="en-US"/>
              <a:t>For example</a:t>
            </a:r>
            <a:endParaRPr/>
          </a:p>
          <a:p>
            <a:pPr indent="-129540" lvl="0" marL="91440" rtl="0" algn="l">
              <a:lnSpc>
                <a:spcPct val="120000"/>
              </a:lnSpc>
              <a:spcBef>
                <a:spcPts val="1300"/>
              </a:spcBef>
              <a:spcAft>
                <a:spcPts val="0"/>
              </a:spcAft>
              <a:buClr>
                <a:srgbClr val="262626"/>
              </a:buClr>
              <a:buSzPct val="100000"/>
              <a:buChar char=" "/>
            </a:pPr>
            <a:r>
              <a:rPr lang="en-US">
                <a:highlight>
                  <a:srgbClr val="C0C0C0"/>
                </a:highlight>
                <a:latin typeface="Consolas"/>
                <a:ea typeface="Consolas"/>
                <a:cs typeface="Consolas"/>
                <a:sym typeface="Consolas"/>
              </a:rPr>
              <a:t>javac -d . Simple.java </a:t>
            </a:r>
            <a:r>
              <a:rPr lang="en-US"/>
              <a:t> </a:t>
            </a:r>
            <a:endParaRPr/>
          </a:p>
          <a:p>
            <a:pPr indent="-129540" lvl="0" marL="91440" rtl="0" algn="l">
              <a:lnSpc>
                <a:spcPct val="120000"/>
              </a:lnSpc>
              <a:spcBef>
                <a:spcPts val="1300"/>
              </a:spcBef>
              <a:spcAft>
                <a:spcPts val="0"/>
              </a:spcAft>
              <a:buClr>
                <a:srgbClr val="262626"/>
              </a:buClr>
              <a:buSzPct val="100000"/>
              <a:buChar char=" "/>
            </a:pPr>
            <a:r>
              <a:rPr lang="en-US"/>
              <a:t>The -d switch specifies the destination where to put the generated class file. You can use any directory name like d:/abc. If you want to keep the package within the same directory, you can use . (dot).</a:t>
            </a:r>
            <a:endParaRPr/>
          </a:p>
          <a:p>
            <a:pPr indent="0" lvl="0" marL="0" rtl="0" algn="l">
              <a:lnSpc>
                <a:spcPct val="120000"/>
              </a:lnSpc>
              <a:spcBef>
                <a:spcPts val="1300"/>
              </a:spcBef>
              <a:spcAft>
                <a:spcPts val="0"/>
              </a:spcAft>
              <a:buClr>
                <a:srgbClr val="262626"/>
              </a:buClr>
              <a:buSzPct val="100000"/>
              <a:buNone/>
            </a:pPr>
            <a:r>
              <a:rPr lang="en-US"/>
              <a:t> </a:t>
            </a:r>
            <a:r>
              <a:rPr lang="en-US" u="sng"/>
              <a:t>How to run java package program </a:t>
            </a:r>
            <a:r>
              <a:rPr lang="en-US"/>
              <a:t>:You need to use fully qualified name e.g. mypack.Simple etc to run the  class.</a:t>
            </a:r>
            <a:endParaRPr/>
          </a:p>
          <a:p>
            <a:pPr indent="0" lvl="0" marL="0" rtl="0" algn="l">
              <a:lnSpc>
                <a:spcPct val="120000"/>
              </a:lnSpc>
              <a:spcBef>
                <a:spcPts val="1300"/>
              </a:spcBef>
              <a:spcAft>
                <a:spcPts val="0"/>
              </a:spcAft>
              <a:buClr>
                <a:srgbClr val="262626"/>
              </a:buClr>
              <a:buSzPct val="100000"/>
              <a:buNone/>
            </a:pPr>
            <a:r>
              <a:rPr lang="en-US">
                <a:highlight>
                  <a:srgbClr val="C0C0C0"/>
                </a:highlight>
              </a:rPr>
              <a:t>To Compile: </a:t>
            </a:r>
            <a:r>
              <a:rPr lang="en-US">
                <a:highlight>
                  <a:srgbClr val="C0C0C0"/>
                </a:highlight>
                <a:latin typeface="Consolas"/>
                <a:ea typeface="Consolas"/>
                <a:cs typeface="Consolas"/>
                <a:sym typeface="Consolas"/>
              </a:rPr>
              <a:t>javac -d . Simple.java</a:t>
            </a:r>
            <a:endParaRPr/>
          </a:p>
          <a:p>
            <a:pPr indent="0" lvl="0" marL="0" rtl="0" algn="l">
              <a:lnSpc>
                <a:spcPct val="120000"/>
              </a:lnSpc>
              <a:spcBef>
                <a:spcPts val="1300"/>
              </a:spcBef>
              <a:spcAft>
                <a:spcPts val="0"/>
              </a:spcAft>
              <a:buClr>
                <a:srgbClr val="262626"/>
              </a:buClr>
              <a:buSzPct val="100000"/>
              <a:buNone/>
            </a:pPr>
            <a:r>
              <a:rPr lang="en-US">
                <a:highlight>
                  <a:srgbClr val="C0C0C0"/>
                </a:highlight>
              </a:rPr>
              <a:t>To Run: </a:t>
            </a:r>
            <a:r>
              <a:rPr lang="en-US">
                <a:highlight>
                  <a:srgbClr val="C0C0C0"/>
                </a:highlight>
                <a:latin typeface="Consolas"/>
                <a:ea typeface="Consolas"/>
                <a:cs typeface="Consolas"/>
                <a:sym typeface="Consolas"/>
              </a:rPr>
              <a:t>java mypack.Simple</a:t>
            </a:r>
            <a:endParaRPr>
              <a:highlight>
                <a:srgbClr val="C0C0C0"/>
              </a:highlight>
              <a:latin typeface="Consolas"/>
              <a:ea typeface="Consolas"/>
              <a:cs typeface="Consolas"/>
              <a:sym typeface="Consolas"/>
            </a:endParaRPr>
          </a:p>
          <a:p>
            <a:pPr indent="-129540" lvl="0" marL="91440" rtl="0" algn="l">
              <a:lnSpc>
                <a:spcPct val="120000"/>
              </a:lnSpc>
              <a:spcBef>
                <a:spcPts val="1300"/>
              </a:spcBef>
              <a:spcAft>
                <a:spcPts val="0"/>
              </a:spcAft>
              <a:buClr>
                <a:srgbClr val="262626"/>
              </a:buClr>
              <a:buSzPct val="100000"/>
              <a:buChar char=" "/>
            </a:pPr>
            <a:r>
              <a:rPr lang="en-US"/>
              <a:t>Output:Welcome to package</a:t>
            </a:r>
            <a:endParaRPr/>
          </a:p>
          <a:p>
            <a:pPr indent="-129540" lvl="0" marL="91440" rtl="0" algn="l">
              <a:lnSpc>
                <a:spcPct val="120000"/>
              </a:lnSpc>
              <a:spcBef>
                <a:spcPts val="1300"/>
              </a:spcBef>
              <a:spcAft>
                <a:spcPts val="0"/>
              </a:spcAft>
              <a:buClr>
                <a:srgbClr val="262626"/>
              </a:buClr>
              <a:buSzPct val="100000"/>
              <a:buChar char=" "/>
            </a:pPr>
            <a:r>
              <a:rPr lang="en-US"/>
              <a:t>The -d is a switch that tells the compiler where to put the class file i.e. it represents destination. The . represents the current folder.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5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500"/>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500"/>
                                        <p:tgtEl>
                                          <p:spTgt spid="1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500"/>
                                        <p:tgtEl>
                                          <p:spTgt spid="1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Effect filter="fade" transition="in">
                                      <p:cBhvr>
                                        <p:cTn dur="500"/>
                                        <p:tgtEl>
                                          <p:spTgt spid="1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Effect filter="fade" transition="in">
                                      <p:cBhvr>
                                        <p:cTn dur="500"/>
                                        <p:tgtEl>
                                          <p:spTgt spid="1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Effect filter="fade" transition="in">
                                      <p:cBhvr>
                                        <p:cTn dur="500"/>
                                        <p:tgtEl>
                                          <p:spTgt spid="1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animEffect filter="fade" transition="in">
                                      <p:cBhvr>
                                        <p:cTn dur="500"/>
                                        <p:tgtEl>
                                          <p:spTgt spid="1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animEffect filter="fade" transition="in">
                                      <p:cBhvr>
                                        <p:cTn dur="500"/>
                                        <p:tgtEl>
                                          <p:spTgt spid="12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9" st="9"/>
                                            </p:txEl>
                                          </p:spTgt>
                                        </p:tgtEl>
                                        <p:attrNameLst>
                                          <p:attrName>style.visibility</p:attrName>
                                        </p:attrNameLst>
                                      </p:cBhvr>
                                      <p:to>
                                        <p:strVal val="visible"/>
                                      </p:to>
                                    </p:set>
                                    <p:animEffect filter="fade" transition="in">
                                      <p:cBhvr>
                                        <p:cTn dur="500"/>
                                        <p:tgtEl>
                                          <p:spTgt spid="12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B3835"/>
              </a:buClr>
              <a:buSzPts val="4000"/>
              <a:buFont typeface="Calibri"/>
              <a:buNone/>
            </a:pPr>
            <a:r>
              <a:rPr b="1" i="0" lang="en-US" sz="4000">
                <a:solidFill>
                  <a:srgbClr val="3B3835"/>
                </a:solidFill>
                <a:latin typeface="Calibri"/>
                <a:ea typeface="Calibri"/>
                <a:cs typeface="Calibri"/>
                <a:sym typeface="Calibri"/>
              </a:rPr>
              <a:t>How to access package from another package?</a:t>
            </a:r>
            <a:endParaRPr b="1" sz="4000">
              <a:latin typeface="Calibri"/>
              <a:ea typeface="Calibri"/>
              <a:cs typeface="Calibri"/>
              <a:sym typeface="Calibri"/>
            </a:endParaRPr>
          </a:p>
        </p:txBody>
      </p:sp>
      <p:sp>
        <p:nvSpPr>
          <p:cNvPr id="134" name="Google Shape;134;p21"/>
          <p:cNvSpPr txBox="1"/>
          <p:nvPr>
            <p:ph idx="1" type="body"/>
          </p:nvPr>
        </p:nvSpPr>
        <p:spPr>
          <a:xfrm>
            <a:off x="676656" y="2011680"/>
            <a:ext cx="10753725" cy="4531360"/>
          </a:xfrm>
          <a:prstGeom prst="rect">
            <a:avLst/>
          </a:prstGeom>
          <a:noFill/>
          <a:ln>
            <a:noFill/>
          </a:ln>
        </p:spPr>
        <p:txBody>
          <a:bodyPr anchorCtr="0" anchor="t" bIns="45700" lIns="91425" spcFirstLastPara="1" rIns="91425" wrap="square" tIns="45700">
            <a:normAutofit/>
          </a:bodyPr>
          <a:lstStyle/>
          <a:p>
            <a:pPr indent="-152400" lvl="0" marL="91440" rtl="0" algn="just">
              <a:lnSpc>
                <a:spcPct val="85000"/>
              </a:lnSpc>
              <a:spcBef>
                <a:spcPts val="0"/>
              </a:spcBef>
              <a:spcAft>
                <a:spcPts val="0"/>
              </a:spcAft>
              <a:buClr>
                <a:srgbClr val="3B3835"/>
              </a:buClr>
              <a:buSzPts val="2400"/>
              <a:buChar char=" "/>
            </a:pPr>
            <a:r>
              <a:rPr b="0" i="0" lang="en-US">
                <a:solidFill>
                  <a:srgbClr val="3B3835"/>
                </a:solidFill>
              </a:rPr>
              <a:t>There are three ways to access the package from outside the package. </a:t>
            </a:r>
            <a:endParaRPr/>
          </a:p>
          <a:p>
            <a:pPr indent="-152400" lvl="0" marL="91440" rtl="0" algn="just">
              <a:lnSpc>
                <a:spcPct val="85000"/>
              </a:lnSpc>
              <a:spcBef>
                <a:spcPts val="1300"/>
              </a:spcBef>
              <a:spcAft>
                <a:spcPts val="0"/>
              </a:spcAft>
              <a:buClr>
                <a:srgbClr val="3B3835"/>
              </a:buClr>
              <a:buSzPts val="2400"/>
              <a:buChar char=" "/>
            </a:pPr>
            <a:r>
              <a:rPr b="0" i="0" lang="en-US">
                <a:solidFill>
                  <a:srgbClr val="3B3835"/>
                </a:solidFill>
              </a:rPr>
              <a:t>1. import package.*; </a:t>
            </a:r>
            <a:endParaRPr/>
          </a:p>
          <a:p>
            <a:pPr indent="-152400" lvl="0" marL="91440" rtl="0" algn="just">
              <a:lnSpc>
                <a:spcPct val="85000"/>
              </a:lnSpc>
              <a:spcBef>
                <a:spcPts val="1300"/>
              </a:spcBef>
              <a:spcAft>
                <a:spcPts val="0"/>
              </a:spcAft>
              <a:buClr>
                <a:srgbClr val="3B3835"/>
              </a:buClr>
              <a:buSzPts val="2400"/>
              <a:buChar char=" "/>
            </a:pPr>
            <a:r>
              <a:rPr b="0" i="0" lang="en-US">
                <a:solidFill>
                  <a:srgbClr val="3B3835"/>
                </a:solidFill>
              </a:rPr>
              <a:t>2. import package.classname; </a:t>
            </a:r>
            <a:endParaRPr/>
          </a:p>
          <a:p>
            <a:pPr indent="-152400" lvl="0" marL="91440" rtl="0" algn="just">
              <a:lnSpc>
                <a:spcPct val="85000"/>
              </a:lnSpc>
              <a:spcBef>
                <a:spcPts val="1300"/>
              </a:spcBef>
              <a:spcAft>
                <a:spcPts val="0"/>
              </a:spcAft>
              <a:buClr>
                <a:srgbClr val="3B3835"/>
              </a:buClr>
              <a:buSzPts val="2400"/>
              <a:buChar char=" "/>
            </a:pPr>
            <a:r>
              <a:rPr b="0" i="0" lang="en-US">
                <a:solidFill>
                  <a:srgbClr val="3B3835"/>
                </a:solidFill>
              </a:rPr>
              <a:t>3. fully qualified name. </a:t>
            </a:r>
            <a:endParaRPr/>
          </a:p>
          <a:p>
            <a:pPr indent="0" lvl="0" marL="91440" rtl="0" algn="just">
              <a:lnSpc>
                <a:spcPct val="85000"/>
              </a:lnSpc>
              <a:spcBef>
                <a:spcPts val="1300"/>
              </a:spcBef>
              <a:spcAft>
                <a:spcPts val="0"/>
              </a:spcAft>
              <a:buClr>
                <a:srgbClr val="262626"/>
              </a:buClr>
              <a:buSzPts val="2400"/>
              <a:buNone/>
            </a:pPr>
            <a:r>
              <a:t/>
            </a:r>
            <a:endParaRPr>
              <a:solidFill>
                <a:srgbClr val="3B3835"/>
              </a:solidFill>
            </a:endParaRPr>
          </a:p>
          <a:p>
            <a:pPr indent="-152400" lvl="0" marL="91440" rtl="0" algn="just">
              <a:lnSpc>
                <a:spcPct val="85000"/>
              </a:lnSpc>
              <a:spcBef>
                <a:spcPts val="1300"/>
              </a:spcBef>
              <a:spcAft>
                <a:spcPts val="0"/>
              </a:spcAft>
              <a:buClr>
                <a:srgbClr val="FF0000"/>
              </a:buClr>
              <a:buSzPts val="2400"/>
              <a:buChar char=" "/>
            </a:pPr>
            <a:r>
              <a:rPr b="0" i="0" lang="en-US" u="sng">
                <a:solidFill>
                  <a:srgbClr val="FF0000"/>
                </a:solidFill>
              </a:rPr>
              <a:t>Using packagename.* </a:t>
            </a:r>
            <a:endParaRPr/>
          </a:p>
          <a:p>
            <a:pPr indent="-152400" lvl="0" marL="91440" rtl="0" algn="just">
              <a:lnSpc>
                <a:spcPct val="85000"/>
              </a:lnSpc>
              <a:spcBef>
                <a:spcPts val="1300"/>
              </a:spcBef>
              <a:spcAft>
                <a:spcPts val="0"/>
              </a:spcAft>
              <a:buClr>
                <a:srgbClr val="3B3835"/>
              </a:buClr>
              <a:buSzPts val="2400"/>
              <a:buChar char=" "/>
            </a:pPr>
            <a:r>
              <a:rPr b="0" i="0" lang="en-US">
                <a:solidFill>
                  <a:srgbClr val="3B3835"/>
                </a:solidFill>
              </a:rPr>
              <a:t>● If you use package.* then all the classes and interfaces of this package will be accessible but not subpackages. </a:t>
            </a:r>
            <a:endParaRPr/>
          </a:p>
          <a:p>
            <a:pPr indent="-152400" lvl="0" marL="91440" rtl="0" algn="just">
              <a:lnSpc>
                <a:spcPct val="85000"/>
              </a:lnSpc>
              <a:spcBef>
                <a:spcPts val="1300"/>
              </a:spcBef>
              <a:spcAft>
                <a:spcPts val="0"/>
              </a:spcAft>
              <a:buClr>
                <a:srgbClr val="3B3835"/>
              </a:buClr>
              <a:buSzPts val="2400"/>
              <a:buChar char=" "/>
            </a:pPr>
            <a:r>
              <a:rPr b="0" i="0" lang="en-US">
                <a:solidFill>
                  <a:srgbClr val="3B3835"/>
                </a:solidFill>
              </a:rPr>
              <a:t>● The import keyword is used to make the classes and interface of another package accessible to the current package.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5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5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5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500"/>
                                        <p:tgtEl>
                                          <p:spTgt spid="1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500"/>
                                        <p:tgtEl>
                                          <p:spTgt spid="1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animEffect filter="fade" transition="in">
                                      <p:cBhvr>
                                        <p:cTn dur="500"/>
                                        <p:tgtEl>
                                          <p:spTgt spid="1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animEffect filter="fade" transition="in">
                                      <p:cBhvr>
                                        <p:cTn dur="500"/>
                                        <p:tgtEl>
                                          <p:spTgt spid="1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animEffect filter="fade" transition="in">
                                      <p:cBhvr>
                                        <p:cTn dur="500"/>
                                        <p:tgtEl>
                                          <p:spTgt spid="13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