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547"/>
  </p:normalViewPr>
  <p:slideViewPr>
    <p:cSldViewPr>
      <p:cViewPr varScale="1">
        <p:scale>
          <a:sx n="70" d="100"/>
          <a:sy n="70" d="100"/>
        </p:scale>
        <p:origin x="166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55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5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3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E8B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0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061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9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8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11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opedia.lyco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31" y="70103"/>
              <a:ext cx="9013190" cy="6690359"/>
            </a:xfrm>
            <a:custGeom>
              <a:avLst/>
              <a:gdLst/>
              <a:ahLst/>
              <a:cxnLst/>
              <a:rect l="l" t="t" r="r" b="b"/>
              <a:pathLst>
                <a:path w="9013190" h="6690359">
                  <a:moveTo>
                    <a:pt x="0" y="329819"/>
                  </a:moveTo>
                  <a:lnTo>
                    <a:pt x="3575" y="281088"/>
                  </a:lnTo>
                  <a:lnTo>
                    <a:pt x="13961" y="234576"/>
                  </a:lnTo>
                  <a:lnTo>
                    <a:pt x="30648" y="190791"/>
                  </a:lnTo>
                  <a:lnTo>
                    <a:pt x="53126" y="150245"/>
                  </a:lnTo>
                  <a:lnTo>
                    <a:pt x="80884" y="113448"/>
                  </a:lnTo>
                  <a:lnTo>
                    <a:pt x="113414" y="80911"/>
                  </a:lnTo>
                  <a:lnTo>
                    <a:pt x="150203" y="53144"/>
                  </a:lnTo>
                  <a:lnTo>
                    <a:pt x="190744" y="30660"/>
                  </a:lnTo>
                  <a:lnTo>
                    <a:pt x="234525" y="13967"/>
                  </a:lnTo>
                  <a:lnTo>
                    <a:pt x="281036" y="3576"/>
                  </a:lnTo>
                  <a:lnTo>
                    <a:pt x="329768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0591"/>
                  </a:lnTo>
                  <a:lnTo>
                    <a:pt x="9009359" y="6409323"/>
                  </a:lnTo>
                  <a:lnTo>
                    <a:pt x="8998968" y="6455834"/>
                  </a:lnTo>
                  <a:lnTo>
                    <a:pt x="8982275" y="6499615"/>
                  </a:lnTo>
                  <a:lnTo>
                    <a:pt x="8959791" y="6540156"/>
                  </a:lnTo>
                  <a:lnTo>
                    <a:pt x="8932024" y="6576945"/>
                  </a:lnTo>
                  <a:lnTo>
                    <a:pt x="8899487" y="6609475"/>
                  </a:lnTo>
                  <a:lnTo>
                    <a:pt x="8862690" y="6637233"/>
                  </a:lnTo>
                  <a:lnTo>
                    <a:pt x="8822144" y="6659711"/>
                  </a:lnTo>
                  <a:lnTo>
                    <a:pt x="8778359" y="6676398"/>
                  </a:lnTo>
                  <a:lnTo>
                    <a:pt x="8731847" y="6686784"/>
                  </a:lnTo>
                  <a:lnTo>
                    <a:pt x="8683117" y="6690360"/>
                  </a:lnTo>
                  <a:lnTo>
                    <a:pt x="329768" y="6690360"/>
                  </a:lnTo>
                  <a:lnTo>
                    <a:pt x="281036" y="6686784"/>
                  </a:lnTo>
                  <a:lnTo>
                    <a:pt x="234525" y="6676398"/>
                  </a:lnTo>
                  <a:lnTo>
                    <a:pt x="190744" y="6659711"/>
                  </a:lnTo>
                  <a:lnTo>
                    <a:pt x="150203" y="6637233"/>
                  </a:lnTo>
                  <a:lnTo>
                    <a:pt x="113414" y="6609475"/>
                  </a:lnTo>
                  <a:lnTo>
                    <a:pt x="80884" y="6576945"/>
                  </a:lnTo>
                  <a:lnTo>
                    <a:pt x="53126" y="6540156"/>
                  </a:lnTo>
                  <a:lnTo>
                    <a:pt x="30648" y="6499615"/>
                  </a:lnTo>
                  <a:lnTo>
                    <a:pt x="13961" y="6455834"/>
                  </a:lnTo>
                  <a:lnTo>
                    <a:pt x="3575" y="6409323"/>
                  </a:lnTo>
                  <a:lnTo>
                    <a:pt x="0" y="6360591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7" y="1397508"/>
              <a:ext cx="9019540" cy="120650"/>
            </a:xfrm>
            <a:custGeom>
              <a:avLst/>
              <a:gdLst/>
              <a:ahLst/>
              <a:cxnLst/>
              <a:rect l="l" t="t" r="r" b="b"/>
              <a:pathLst>
                <a:path w="9019540" h="120650">
                  <a:moveTo>
                    <a:pt x="9019032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19032" y="120396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7" y="2976372"/>
              <a:ext cx="9019540" cy="111760"/>
            </a:xfrm>
            <a:custGeom>
              <a:avLst/>
              <a:gdLst/>
              <a:ahLst/>
              <a:cxnLst/>
              <a:rect l="l" t="t" r="r" b="b"/>
              <a:pathLst>
                <a:path w="9019540" h="111760">
                  <a:moveTo>
                    <a:pt x="901903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19032" y="111251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007" y="1517903"/>
            <a:ext cx="9019540" cy="61555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7CAE945-D101-2648-B60C-83829E44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80647"/>
            <a:ext cx="6544817" cy="2769989"/>
          </a:xfrm>
        </p:spPr>
        <p:txBody>
          <a:bodyPr/>
          <a:lstStyle/>
          <a:p>
            <a:pPr algn="ctr"/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Client</a:t>
            </a:r>
            <a:r>
              <a:rPr lang="en-IN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Server  Architecture</a:t>
            </a:r>
            <a:r>
              <a:rPr lang="en-IN" dirty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IN" dirty="0">
                <a:solidFill>
                  <a:srgbClr val="FF0000"/>
                </a:solidFill>
                <a:latin typeface="Arial"/>
                <a:cs typeface="Arial"/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4398"/>
            <a:ext cx="262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Middleware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pc="-5" dirty="0"/>
              <a:t>Software that connects </a:t>
            </a:r>
            <a:r>
              <a:rPr dirty="0"/>
              <a:t>two</a:t>
            </a: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otherwise separate</a:t>
            </a:r>
            <a:r>
              <a:rPr spc="35" dirty="0"/>
              <a:t> </a:t>
            </a:r>
            <a:r>
              <a:rPr spc="-5" dirty="0"/>
              <a:t>applications</a:t>
            </a:r>
          </a:p>
          <a:p>
            <a:pPr marL="285750" marR="1714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pc="-5" dirty="0"/>
              <a:t>Example: Middleware product  linking a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database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system</a:t>
            </a:r>
            <a:r>
              <a:rPr dirty="0"/>
              <a:t> to</a:t>
            </a:r>
            <a:r>
              <a:rPr spc="5" dirty="0"/>
              <a:t> 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7640" y="3317570"/>
            <a:ext cx="1578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3287844"/>
            <a:ext cx="7943587" cy="28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12153" y="2235834"/>
            <a:ext cx="2397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Database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Server: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Manages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94" y="4826584"/>
            <a:ext cx="705485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Web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Server:</a:t>
            </a:r>
            <a:endParaRPr sz="2400">
              <a:latin typeface="Arial"/>
              <a:cs typeface="Arial"/>
            </a:endParaRPr>
          </a:p>
          <a:p>
            <a:pPr marL="36195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Arial"/>
                <a:cs typeface="Arial"/>
              </a:rPr>
              <a:t>Presents Dynamic Pages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400" spc="-5" dirty="0">
                <a:latin typeface="Arial"/>
                <a:cs typeface="Arial"/>
              </a:rPr>
              <a:t>Client: </a:t>
            </a:r>
            <a:r>
              <a:rPr sz="2400" i="1" spc="-5" dirty="0">
                <a:latin typeface="Arial"/>
                <a:cs typeface="Arial"/>
              </a:rPr>
              <a:t>Requests Data via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3352800"/>
            <a:ext cx="2971800" cy="71183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21995" marR="418465" indent="-2946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1F66DF"/>
                </a:solidFill>
                <a:latin typeface="Arial"/>
                <a:cs typeface="Arial"/>
              </a:rPr>
              <a:t>Middleware</a:t>
            </a:r>
            <a:r>
              <a:rPr sz="2000" b="1" spc="-10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66DF"/>
                </a:solidFill>
                <a:latin typeface="Arial"/>
                <a:cs typeface="Arial"/>
              </a:rPr>
              <a:t>Links  Applications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3834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C00000"/>
                </a:solidFill>
                <a:latin typeface="Arial"/>
                <a:cs typeface="Arial"/>
              </a:rPr>
              <a:t>Types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of Servers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312034"/>
            <a:ext cx="3073400" cy="3119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Application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10" dirty="0">
                <a:latin typeface="Arial"/>
                <a:cs typeface="Arial"/>
              </a:rPr>
              <a:t>Audio/Video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Chat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Fax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FTP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Groupware 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IRC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975" y="2312034"/>
            <a:ext cx="2381885" cy="3119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List 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Mail 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News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Proxy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0" dirty="0">
                <a:latin typeface="Arial"/>
                <a:cs typeface="Arial"/>
              </a:rPr>
              <a:t>Telnet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20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Z39.50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290" y="5881217"/>
            <a:ext cx="3227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Source: </a:t>
            </a:r>
            <a:r>
              <a:rPr sz="1600" spc="-5" dirty="0">
                <a:latin typeface="Arial"/>
                <a:cs typeface="Arial"/>
                <a:hlinkClick r:id="rId2"/>
              </a:rPr>
              <a:t>http://webopedia.lycos.com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200" y="1676400"/>
            <a:ext cx="2971800" cy="46672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From A to</a:t>
            </a:r>
            <a:r>
              <a:rPr sz="2400" b="1" spc="-23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342"/>
            <a:ext cx="2440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Advantages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5958"/>
            <a:ext cx="7230745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spc="-5" dirty="0">
                <a:solidFill>
                  <a:srgbClr val="002060"/>
                </a:solidFill>
                <a:latin typeface="Arial"/>
                <a:cs typeface="Arial"/>
              </a:rPr>
              <a:t>Improved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Data</a:t>
            </a:r>
            <a:r>
              <a:rPr sz="2600" i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Sharing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Integration of Services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Shared Resources amongst Different</a:t>
            </a:r>
            <a:r>
              <a:rPr sz="2600" i="1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spc="-35" dirty="0">
                <a:solidFill>
                  <a:srgbClr val="002060"/>
                </a:solidFill>
                <a:latin typeface="Arial"/>
                <a:cs typeface="Arial"/>
              </a:rPr>
              <a:t>Platforms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i="1" spc="-5" dirty="0">
                <a:solidFill>
                  <a:srgbClr val="7030A0"/>
                </a:solidFill>
                <a:latin typeface="Arial"/>
                <a:cs typeface="Arial"/>
              </a:rPr>
              <a:t>Inter-Operation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z="2600" i="1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Data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Data Processing capability despite </a:t>
            </a:r>
            <a:r>
              <a:rPr sz="2600" i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600" i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location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Easy</a:t>
            </a:r>
            <a:r>
              <a:rPr sz="2600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maintenance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Security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342"/>
            <a:ext cx="305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Disadvantages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85900"/>
            <a:ext cx="180975" cy="9715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200" spc="-57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200" spc="-57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282" y="1395958"/>
            <a:ext cx="4897120" cy="971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700"/>
              </a:spcBef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Overloaded</a:t>
            </a:r>
            <a:r>
              <a:rPr sz="2600" i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servers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i="1" spc="-5" dirty="0">
                <a:solidFill>
                  <a:srgbClr val="7030A0"/>
                </a:solidFill>
                <a:latin typeface="Arial"/>
                <a:cs typeface="Arial"/>
              </a:rPr>
              <a:t>Impact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of centralized</a:t>
            </a:r>
            <a:r>
              <a:rPr sz="2600" i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architecture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4398"/>
            <a:ext cx="267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Introduction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76425"/>
            <a:ext cx="3542029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95"/>
              </a:spcBef>
            </a:pPr>
            <a:r>
              <a:rPr sz="2350" spc="-595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A network 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architecture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in</a:t>
            </a:r>
            <a:r>
              <a:rPr sz="2800" spc="-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which  each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computer or  process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network is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either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a  </a:t>
            </a:r>
            <a:r>
              <a:rPr sz="2800" i="1" spc="-5" dirty="0">
                <a:solidFill>
                  <a:srgbClr val="002060"/>
                </a:solidFill>
                <a:latin typeface="Arial"/>
                <a:cs typeface="Arial"/>
              </a:rPr>
              <a:t>client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or a</a:t>
            </a:r>
            <a:r>
              <a:rPr sz="2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2060"/>
                </a:solidFill>
                <a:latin typeface="Arial"/>
                <a:cs typeface="Arial"/>
              </a:rPr>
              <a:t>server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420867" y="2800053"/>
            <a:ext cx="2232306" cy="2246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290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</a:t>
            </a:r>
            <a:r>
              <a:rPr sz="4000" spc="-2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onents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00444"/>
            <a:ext cx="4064635" cy="14439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Char char=""/>
              <a:tabLst>
                <a:tab pos="286385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Clients</a:t>
            </a: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Char char=""/>
              <a:tabLst>
                <a:tab pos="286385" algn="l"/>
              </a:tabLst>
            </a:pP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Servers</a:t>
            </a: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Char char=""/>
              <a:tabLst>
                <a:tab pos="286385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Communication</a:t>
            </a:r>
            <a:r>
              <a:rPr sz="26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002060"/>
                </a:solidFill>
                <a:latin typeface="Arial"/>
                <a:cs typeface="Arial"/>
              </a:rPr>
              <a:t>Networks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2031" y="1698385"/>
            <a:ext cx="2413000" cy="2921000"/>
            <a:chOff x="6352031" y="1698385"/>
            <a:chExt cx="2413000" cy="2921000"/>
          </a:xfrm>
        </p:grpSpPr>
        <p:sp>
          <p:nvSpPr>
            <p:cNvPr id="5" name="object 5"/>
            <p:cNvSpPr/>
            <p:nvPr/>
          </p:nvSpPr>
          <p:spPr>
            <a:xfrm>
              <a:off x="6352031" y="2591775"/>
              <a:ext cx="2413000" cy="2027555"/>
            </a:xfrm>
            <a:custGeom>
              <a:avLst/>
              <a:gdLst/>
              <a:ahLst/>
              <a:cxnLst/>
              <a:rect l="l" t="t" r="r" b="b"/>
              <a:pathLst>
                <a:path w="2413000" h="2027554">
                  <a:moveTo>
                    <a:pt x="594065" y="0"/>
                  </a:moveTo>
                  <a:lnTo>
                    <a:pt x="358510" y="60715"/>
                  </a:lnTo>
                  <a:lnTo>
                    <a:pt x="183781" y="245357"/>
                  </a:lnTo>
                  <a:lnTo>
                    <a:pt x="27179" y="281461"/>
                  </a:lnTo>
                  <a:lnTo>
                    <a:pt x="0" y="405495"/>
                  </a:lnTo>
                  <a:lnTo>
                    <a:pt x="108718" y="788980"/>
                  </a:lnTo>
                  <a:lnTo>
                    <a:pt x="314500" y="1101385"/>
                  </a:lnTo>
                  <a:lnTo>
                    <a:pt x="415455" y="1624300"/>
                  </a:lnTo>
                  <a:lnTo>
                    <a:pt x="622538" y="2027132"/>
                  </a:lnTo>
                  <a:lnTo>
                    <a:pt x="2412477" y="1527459"/>
                  </a:lnTo>
                  <a:lnTo>
                    <a:pt x="2380166" y="1479688"/>
                  </a:lnTo>
                  <a:lnTo>
                    <a:pt x="59406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4541" y="1737091"/>
              <a:ext cx="1976755" cy="2768600"/>
            </a:xfrm>
            <a:custGeom>
              <a:avLst/>
              <a:gdLst/>
              <a:ahLst/>
              <a:cxnLst/>
              <a:rect l="l" t="t" r="r" b="b"/>
              <a:pathLst>
                <a:path w="1976754" h="2768600">
                  <a:moveTo>
                    <a:pt x="1580274" y="0"/>
                  </a:moveTo>
                  <a:lnTo>
                    <a:pt x="68600" y="74918"/>
                  </a:lnTo>
                  <a:lnTo>
                    <a:pt x="100955" y="1420208"/>
                  </a:lnTo>
                  <a:lnTo>
                    <a:pt x="0" y="1909589"/>
                  </a:lnTo>
                  <a:lnTo>
                    <a:pt x="278264" y="2768198"/>
                  </a:lnTo>
                  <a:lnTo>
                    <a:pt x="1915528" y="2290473"/>
                  </a:lnTo>
                  <a:lnTo>
                    <a:pt x="1976355" y="2241412"/>
                  </a:lnTo>
                  <a:lnTo>
                    <a:pt x="1962043" y="1736581"/>
                  </a:lnTo>
                  <a:lnTo>
                    <a:pt x="1551867" y="1353096"/>
                  </a:lnTo>
                  <a:lnTo>
                    <a:pt x="1566071" y="1280779"/>
                  </a:lnTo>
                  <a:lnTo>
                    <a:pt x="1698025" y="1248578"/>
                  </a:lnTo>
                  <a:lnTo>
                    <a:pt x="1664413" y="41308"/>
                  </a:lnTo>
                  <a:lnTo>
                    <a:pt x="1580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9907" y="3039880"/>
              <a:ext cx="231597" cy="9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1149" y="1790001"/>
              <a:ext cx="1539240" cy="1534160"/>
            </a:xfrm>
            <a:custGeom>
              <a:avLst/>
              <a:gdLst/>
              <a:ahLst/>
              <a:cxnLst/>
              <a:rect l="l" t="t" r="r" b="b"/>
              <a:pathLst>
                <a:path w="1539240" h="1534160">
                  <a:moveTo>
                    <a:pt x="1153134" y="1342796"/>
                  </a:moveTo>
                  <a:lnTo>
                    <a:pt x="1145438" y="1314399"/>
                  </a:lnTo>
                  <a:lnTo>
                    <a:pt x="1075499" y="1329905"/>
                  </a:lnTo>
                  <a:lnTo>
                    <a:pt x="1067803" y="1359611"/>
                  </a:lnTo>
                  <a:lnTo>
                    <a:pt x="1047102" y="1333804"/>
                  </a:lnTo>
                  <a:lnTo>
                    <a:pt x="996569" y="1344104"/>
                  </a:lnTo>
                  <a:lnTo>
                    <a:pt x="1000480" y="1376413"/>
                  </a:lnTo>
                  <a:lnTo>
                    <a:pt x="966749" y="1349311"/>
                  </a:lnTo>
                  <a:lnTo>
                    <a:pt x="912431" y="1360906"/>
                  </a:lnTo>
                  <a:lnTo>
                    <a:pt x="913739" y="1395717"/>
                  </a:lnTo>
                  <a:lnTo>
                    <a:pt x="885215" y="1365999"/>
                  </a:lnTo>
                  <a:lnTo>
                    <a:pt x="833501" y="1380210"/>
                  </a:lnTo>
                  <a:lnTo>
                    <a:pt x="824395" y="1408607"/>
                  </a:lnTo>
                  <a:lnTo>
                    <a:pt x="806284" y="1381506"/>
                  </a:lnTo>
                  <a:lnTo>
                    <a:pt x="746760" y="1397012"/>
                  </a:lnTo>
                  <a:lnTo>
                    <a:pt x="728649" y="1428026"/>
                  </a:lnTo>
                  <a:lnTo>
                    <a:pt x="714451" y="1403515"/>
                  </a:lnTo>
                  <a:lnTo>
                    <a:pt x="225196" y="1487436"/>
                  </a:lnTo>
                  <a:lnTo>
                    <a:pt x="229082" y="1518450"/>
                  </a:lnTo>
                  <a:lnTo>
                    <a:pt x="314490" y="1533944"/>
                  </a:lnTo>
                  <a:lnTo>
                    <a:pt x="1057402" y="1388008"/>
                  </a:lnTo>
                  <a:lnTo>
                    <a:pt x="1153134" y="1342796"/>
                  </a:lnTo>
                  <a:close/>
                </a:path>
                <a:path w="1539240" h="1534160">
                  <a:moveTo>
                    <a:pt x="1538922" y="1195679"/>
                  </a:moveTo>
                  <a:lnTo>
                    <a:pt x="1494891" y="0"/>
                  </a:lnTo>
                  <a:lnTo>
                    <a:pt x="19405" y="98132"/>
                  </a:lnTo>
                  <a:lnTo>
                    <a:pt x="0" y="142036"/>
                  </a:lnTo>
                  <a:lnTo>
                    <a:pt x="58229" y="1502943"/>
                  </a:lnTo>
                  <a:lnTo>
                    <a:pt x="1538922" y="1195679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2579" y="1932032"/>
              <a:ext cx="1241425" cy="1108075"/>
            </a:xfrm>
            <a:custGeom>
              <a:avLst/>
              <a:gdLst/>
              <a:ahLst/>
              <a:cxnLst/>
              <a:rect l="l" t="t" r="r" b="b"/>
              <a:pathLst>
                <a:path w="1241425" h="1108075">
                  <a:moveTo>
                    <a:pt x="1211410" y="0"/>
                  </a:moveTo>
                  <a:lnTo>
                    <a:pt x="0" y="82616"/>
                  </a:lnTo>
                  <a:lnTo>
                    <a:pt x="24591" y="1107847"/>
                  </a:lnTo>
                  <a:lnTo>
                    <a:pt x="649764" y="1025230"/>
                  </a:lnTo>
                  <a:lnTo>
                    <a:pt x="1241227" y="888294"/>
                  </a:lnTo>
                  <a:lnTo>
                    <a:pt x="1211410" y="0"/>
                  </a:lnTo>
                  <a:close/>
                </a:path>
              </a:pathLst>
            </a:custGeom>
            <a:solidFill>
              <a:srgbClr val="888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2803" y="3242525"/>
              <a:ext cx="1706245" cy="1231900"/>
            </a:xfrm>
            <a:custGeom>
              <a:avLst/>
              <a:gdLst/>
              <a:ahLst/>
              <a:cxnLst/>
              <a:rect l="l" t="t" r="r" b="b"/>
              <a:pathLst>
                <a:path w="1706245" h="1231900">
                  <a:moveTo>
                    <a:pt x="459435" y="1119454"/>
                  </a:moveTo>
                  <a:lnTo>
                    <a:pt x="431025" y="538441"/>
                  </a:lnTo>
                  <a:lnTo>
                    <a:pt x="0" y="631405"/>
                  </a:lnTo>
                  <a:lnTo>
                    <a:pt x="24587" y="1231785"/>
                  </a:lnTo>
                  <a:lnTo>
                    <a:pt x="459435" y="1119454"/>
                  </a:lnTo>
                  <a:close/>
                </a:path>
                <a:path w="1706245" h="1231900">
                  <a:moveTo>
                    <a:pt x="1066507" y="0"/>
                  </a:moveTo>
                  <a:lnTo>
                    <a:pt x="894321" y="3898"/>
                  </a:lnTo>
                  <a:lnTo>
                    <a:pt x="798588" y="62014"/>
                  </a:lnTo>
                  <a:lnTo>
                    <a:pt x="720953" y="74917"/>
                  </a:lnTo>
                  <a:lnTo>
                    <a:pt x="599186" y="65925"/>
                  </a:lnTo>
                  <a:lnTo>
                    <a:pt x="362394" y="107226"/>
                  </a:lnTo>
                  <a:lnTo>
                    <a:pt x="371449" y="187248"/>
                  </a:lnTo>
                  <a:lnTo>
                    <a:pt x="700239" y="223342"/>
                  </a:lnTo>
                  <a:lnTo>
                    <a:pt x="821893" y="205346"/>
                  </a:lnTo>
                  <a:lnTo>
                    <a:pt x="896924" y="179539"/>
                  </a:lnTo>
                  <a:lnTo>
                    <a:pt x="948651" y="153631"/>
                  </a:lnTo>
                  <a:lnTo>
                    <a:pt x="999172" y="117525"/>
                  </a:lnTo>
                  <a:lnTo>
                    <a:pt x="1034084" y="77520"/>
                  </a:lnTo>
                  <a:lnTo>
                    <a:pt x="1057402" y="31013"/>
                  </a:lnTo>
                  <a:lnTo>
                    <a:pt x="1066507" y="0"/>
                  </a:lnTo>
                  <a:close/>
                </a:path>
                <a:path w="1706245" h="1231900">
                  <a:moveTo>
                    <a:pt x="1150645" y="499706"/>
                  </a:moveTo>
                  <a:lnTo>
                    <a:pt x="1148041" y="386092"/>
                  </a:lnTo>
                  <a:lnTo>
                    <a:pt x="559079" y="519074"/>
                  </a:lnTo>
                  <a:lnTo>
                    <a:pt x="560374" y="623646"/>
                  </a:lnTo>
                  <a:lnTo>
                    <a:pt x="1150645" y="499706"/>
                  </a:lnTo>
                  <a:close/>
                </a:path>
                <a:path w="1706245" h="1231900">
                  <a:moveTo>
                    <a:pt x="1160945" y="672719"/>
                  </a:moveTo>
                  <a:lnTo>
                    <a:pt x="1154442" y="513905"/>
                  </a:lnTo>
                  <a:lnTo>
                    <a:pt x="568185" y="652056"/>
                  </a:lnTo>
                  <a:lnTo>
                    <a:pt x="575983" y="827659"/>
                  </a:lnTo>
                  <a:lnTo>
                    <a:pt x="1160945" y="672719"/>
                  </a:lnTo>
                  <a:close/>
                </a:path>
                <a:path w="1706245" h="1231900">
                  <a:moveTo>
                    <a:pt x="1171359" y="879297"/>
                  </a:moveTo>
                  <a:lnTo>
                    <a:pt x="1159649" y="698538"/>
                  </a:lnTo>
                  <a:lnTo>
                    <a:pt x="582383" y="858647"/>
                  </a:lnTo>
                  <a:lnTo>
                    <a:pt x="590194" y="1031646"/>
                  </a:lnTo>
                  <a:lnTo>
                    <a:pt x="1171359" y="879297"/>
                  </a:lnTo>
                  <a:close/>
                </a:path>
                <a:path w="1706245" h="1231900">
                  <a:moveTo>
                    <a:pt x="1550517" y="383501"/>
                  </a:moveTo>
                  <a:lnTo>
                    <a:pt x="1546618" y="307378"/>
                  </a:lnTo>
                  <a:lnTo>
                    <a:pt x="1324013" y="356387"/>
                  </a:lnTo>
                  <a:lnTo>
                    <a:pt x="1330528" y="436435"/>
                  </a:lnTo>
                  <a:lnTo>
                    <a:pt x="1550517" y="383501"/>
                  </a:lnTo>
                  <a:close/>
                </a:path>
                <a:path w="1706245" h="1231900">
                  <a:moveTo>
                    <a:pt x="1563420" y="557809"/>
                  </a:moveTo>
                  <a:lnTo>
                    <a:pt x="1553121" y="410616"/>
                  </a:lnTo>
                  <a:lnTo>
                    <a:pt x="1334427" y="462267"/>
                  </a:lnTo>
                  <a:lnTo>
                    <a:pt x="1339519" y="614616"/>
                  </a:lnTo>
                  <a:lnTo>
                    <a:pt x="1563420" y="557809"/>
                  </a:lnTo>
                  <a:close/>
                </a:path>
                <a:path w="1706245" h="1231900">
                  <a:moveTo>
                    <a:pt x="1575130" y="766965"/>
                  </a:moveTo>
                  <a:lnTo>
                    <a:pt x="1562125" y="582345"/>
                  </a:lnTo>
                  <a:lnTo>
                    <a:pt x="1340827" y="645604"/>
                  </a:lnTo>
                  <a:lnTo>
                    <a:pt x="1348625" y="827659"/>
                  </a:lnTo>
                  <a:lnTo>
                    <a:pt x="1575130" y="766965"/>
                  </a:lnTo>
                  <a:close/>
                </a:path>
                <a:path w="1706245" h="1231900">
                  <a:moveTo>
                    <a:pt x="1705787" y="728230"/>
                  </a:moveTo>
                  <a:lnTo>
                    <a:pt x="1682584" y="232460"/>
                  </a:lnTo>
                  <a:lnTo>
                    <a:pt x="586282" y="453224"/>
                  </a:lnTo>
                  <a:lnTo>
                    <a:pt x="518960" y="490677"/>
                  </a:lnTo>
                  <a:lnTo>
                    <a:pt x="530669" y="511327"/>
                  </a:lnTo>
                  <a:lnTo>
                    <a:pt x="572084" y="495833"/>
                  </a:lnTo>
                  <a:lnTo>
                    <a:pt x="1163548" y="377050"/>
                  </a:lnTo>
                  <a:lnTo>
                    <a:pt x="1189456" y="890917"/>
                  </a:lnTo>
                  <a:lnTo>
                    <a:pt x="1327924" y="845731"/>
                  </a:lnTo>
                  <a:lnTo>
                    <a:pt x="1303312" y="347345"/>
                  </a:lnTo>
                  <a:lnTo>
                    <a:pt x="1569923" y="286664"/>
                  </a:lnTo>
                  <a:lnTo>
                    <a:pt x="1591945" y="782459"/>
                  </a:lnTo>
                  <a:lnTo>
                    <a:pt x="1705787" y="72823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3959" y="3066986"/>
              <a:ext cx="1786255" cy="773430"/>
            </a:xfrm>
            <a:custGeom>
              <a:avLst/>
              <a:gdLst/>
              <a:ahLst/>
              <a:cxnLst/>
              <a:rect l="l" t="t" r="r" b="b"/>
              <a:pathLst>
                <a:path w="1786254" h="773429">
                  <a:moveTo>
                    <a:pt x="959027" y="383489"/>
                  </a:moveTo>
                  <a:lnTo>
                    <a:pt x="865898" y="383489"/>
                  </a:lnTo>
                  <a:lnTo>
                    <a:pt x="783056" y="379590"/>
                  </a:lnTo>
                  <a:lnTo>
                    <a:pt x="684707" y="370586"/>
                  </a:lnTo>
                  <a:lnTo>
                    <a:pt x="623887" y="358876"/>
                  </a:lnTo>
                  <a:lnTo>
                    <a:pt x="561759" y="335673"/>
                  </a:lnTo>
                  <a:lnTo>
                    <a:pt x="541007" y="316268"/>
                  </a:lnTo>
                  <a:lnTo>
                    <a:pt x="627684" y="276263"/>
                  </a:lnTo>
                  <a:lnTo>
                    <a:pt x="724827" y="250456"/>
                  </a:lnTo>
                  <a:lnTo>
                    <a:pt x="870991" y="205244"/>
                  </a:lnTo>
                  <a:lnTo>
                    <a:pt x="543598" y="262064"/>
                  </a:lnTo>
                  <a:lnTo>
                    <a:pt x="352044" y="340880"/>
                  </a:lnTo>
                  <a:lnTo>
                    <a:pt x="397344" y="373087"/>
                  </a:lnTo>
                  <a:lnTo>
                    <a:pt x="481469" y="398881"/>
                  </a:lnTo>
                  <a:lnTo>
                    <a:pt x="600570" y="413092"/>
                  </a:lnTo>
                  <a:lnTo>
                    <a:pt x="709218" y="415696"/>
                  </a:lnTo>
                  <a:lnTo>
                    <a:pt x="812761" y="413092"/>
                  </a:lnTo>
                  <a:lnTo>
                    <a:pt x="891705" y="400189"/>
                  </a:lnTo>
                  <a:lnTo>
                    <a:pt x="959027" y="383489"/>
                  </a:lnTo>
                  <a:close/>
                </a:path>
                <a:path w="1786254" h="773429">
                  <a:moveTo>
                    <a:pt x="1786102" y="361480"/>
                  </a:moveTo>
                  <a:lnTo>
                    <a:pt x="1419847" y="11607"/>
                  </a:lnTo>
                  <a:lnTo>
                    <a:pt x="1397977" y="51562"/>
                  </a:lnTo>
                  <a:lnTo>
                    <a:pt x="1418539" y="0"/>
                  </a:lnTo>
                  <a:lnTo>
                    <a:pt x="1295590" y="34810"/>
                  </a:lnTo>
                  <a:lnTo>
                    <a:pt x="1151915" y="77419"/>
                  </a:lnTo>
                  <a:lnTo>
                    <a:pt x="604367" y="183349"/>
                  </a:lnTo>
                  <a:lnTo>
                    <a:pt x="252387" y="241465"/>
                  </a:lnTo>
                  <a:lnTo>
                    <a:pt x="238150" y="316268"/>
                  </a:lnTo>
                  <a:lnTo>
                    <a:pt x="937018" y="175539"/>
                  </a:lnTo>
                  <a:lnTo>
                    <a:pt x="1377480" y="89027"/>
                  </a:lnTo>
                  <a:lnTo>
                    <a:pt x="1373212" y="96824"/>
                  </a:lnTo>
                  <a:lnTo>
                    <a:pt x="1245057" y="116230"/>
                  </a:lnTo>
                  <a:lnTo>
                    <a:pt x="1214043" y="224650"/>
                  </a:lnTo>
                  <a:lnTo>
                    <a:pt x="1190739" y="272364"/>
                  </a:lnTo>
                  <a:lnTo>
                    <a:pt x="1159624" y="316268"/>
                  </a:lnTo>
                  <a:lnTo>
                    <a:pt x="1107897" y="356387"/>
                  </a:lnTo>
                  <a:lnTo>
                    <a:pt x="1006957" y="401485"/>
                  </a:lnTo>
                  <a:lnTo>
                    <a:pt x="870991" y="429895"/>
                  </a:lnTo>
                  <a:lnTo>
                    <a:pt x="729932" y="446697"/>
                  </a:lnTo>
                  <a:lnTo>
                    <a:pt x="583768" y="446697"/>
                  </a:lnTo>
                  <a:lnTo>
                    <a:pt x="443928" y="418299"/>
                  </a:lnTo>
                  <a:lnTo>
                    <a:pt x="235559" y="356387"/>
                  </a:lnTo>
                  <a:lnTo>
                    <a:pt x="0" y="352488"/>
                  </a:lnTo>
                  <a:lnTo>
                    <a:pt x="135902" y="773379"/>
                  </a:lnTo>
                  <a:lnTo>
                    <a:pt x="597979" y="675246"/>
                  </a:lnTo>
                  <a:lnTo>
                    <a:pt x="775246" y="555167"/>
                  </a:lnTo>
                  <a:lnTo>
                    <a:pt x="1786102" y="361480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1260" y="2429143"/>
              <a:ext cx="107950" cy="890905"/>
            </a:xfrm>
            <a:custGeom>
              <a:avLst/>
              <a:gdLst/>
              <a:ahLst/>
              <a:cxnLst/>
              <a:rect l="l" t="t" r="r" b="b"/>
              <a:pathLst>
                <a:path w="107950" h="890904">
                  <a:moveTo>
                    <a:pt x="54353" y="0"/>
                  </a:moveTo>
                  <a:lnTo>
                    <a:pt x="0" y="90423"/>
                  </a:lnTo>
                  <a:lnTo>
                    <a:pt x="9064" y="760466"/>
                  </a:lnTo>
                  <a:lnTo>
                    <a:pt x="107428" y="890896"/>
                  </a:lnTo>
                  <a:lnTo>
                    <a:pt x="54353" y="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7594" y="1703488"/>
              <a:ext cx="1609090" cy="2658745"/>
            </a:xfrm>
            <a:custGeom>
              <a:avLst/>
              <a:gdLst/>
              <a:ahLst/>
              <a:cxnLst/>
              <a:rect l="l" t="t" r="r" b="b"/>
              <a:pathLst>
                <a:path w="1609090" h="2658745">
                  <a:moveTo>
                    <a:pt x="794689" y="2590063"/>
                  </a:moveTo>
                  <a:lnTo>
                    <a:pt x="761072" y="2018080"/>
                  </a:lnTo>
                  <a:lnTo>
                    <a:pt x="692442" y="2069731"/>
                  </a:lnTo>
                  <a:lnTo>
                    <a:pt x="720966" y="2658491"/>
                  </a:lnTo>
                  <a:lnTo>
                    <a:pt x="794689" y="2590063"/>
                  </a:lnTo>
                  <a:close/>
                </a:path>
                <a:path w="1609090" h="2658745">
                  <a:moveTo>
                    <a:pt x="1608747" y="64617"/>
                  </a:moveTo>
                  <a:lnTo>
                    <a:pt x="1444383" y="0"/>
                  </a:lnTo>
                  <a:lnTo>
                    <a:pt x="50482" y="90424"/>
                  </a:lnTo>
                  <a:lnTo>
                    <a:pt x="0" y="114922"/>
                  </a:lnTo>
                  <a:lnTo>
                    <a:pt x="59537" y="167830"/>
                  </a:lnTo>
                  <a:lnTo>
                    <a:pt x="1608747" y="64617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6068" y="3141796"/>
              <a:ext cx="313690" cy="1335405"/>
            </a:xfrm>
            <a:custGeom>
              <a:avLst/>
              <a:gdLst/>
              <a:ahLst/>
              <a:cxnLst/>
              <a:rect l="l" t="t" r="r" b="b"/>
              <a:pathLst>
                <a:path w="313690" h="1335404">
                  <a:moveTo>
                    <a:pt x="0" y="0"/>
                  </a:moveTo>
                  <a:lnTo>
                    <a:pt x="33655" y="510045"/>
                  </a:lnTo>
                  <a:lnTo>
                    <a:pt x="313210" y="1335087"/>
                  </a:lnTo>
                  <a:lnTo>
                    <a:pt x="282146" y="70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3481" y="1698396"/>
              <a:ext cx="1736089" cy="2161540"/>
            </a:xfrm>
            <a:custGeom>
              <a:avLst/>
              <a:gdLst/>
              <a:ahLst/>
              <a:cxnLst/>
              <a:rect l="l" t="t" r="r" b="b"/>
              <a:pathLst>
                <a:path w="1736090" h="2161540">
                  <a:moveTo>
                    <a:pt x="921524" y="1528622"/>
                  </a:moveTo>
                  <a:lnTo>
                    <a:pt x="909815" y="1518323"/>
                  </a:lnTo>
                  <a:lnTo>
                    <a:pt x="415455" y="1608747"/>
                  </a:lnTo>
                  <a:lnTo>
                    <a:pt x="451688" y="1612544"/>
                  </a:lnTo>
                  <a:lnTo>
                    <a:pt x="921524" y="1528622"/>
                  </a:lnTo>
                  <a:close/>
                </a:path>
                <a:path w="1736090" h="2161540">
                  <a:moveTo>
                    <a:pt x="1629435" y="69710"/>
                  </a:moveTo>
                  <a:lnTo>
                    <a:pt x="166954" y="165227"/>
                  </a:lnTo>
                  <a:lnTo>
                    <a:pt x="102247" y="117411"/>
                  </a:lnTo>
                  <a:lnTo>
                    <a:pt x="102247" y="103212"/>
                  </a:lnTo>
                  <a:lnTo>
                    <a:pt x="85420" y="117411"/>
                  </a:lnTo>
                  <a:lnTo>
                    <a:pt x="124244" y="1430502"/>
                  </a:lnTo>
                  <a:lnTo>
                    <a:pt x="0" y="1443405"/>
                  </a:lnTo>
                  <a:lnTo>
                    <a:pt x="284721" y="2161324"/>
                  </a:lnTo>
                  <a:lnTo>
                    <a:pt x="287312" y="2140674"/>
                  </a:lnTo>
                  <a:lnTo>
                    <a:pt x="151422" y="1742973"/>
                  </a:lnTo>
                  <a:lnTo>
                    <a:pt x="249796" y="1736572"/>
                  </a:lnTo>
                  <a:lnTo>
                    <a:pt x="304139" y="1772678"/>
                  </a:lnTo>
                  <a:lnTo>
                    <a:pt x="477570" y="1749475"/>
                  </a:lnTo>
                  <a:lnTo>
                    <a:pt x="555231" y="1784286"/>
                  </a:lnTo>
                  <a:lnTo>
                    <a:pt x="616064" y="1801088"/>
                  </a:lnTo>
                  <a:lnTo>
                    <a:pt x="724725" y="1816595"/>
                  </a:lnTo>
                  <a:lnTo>
                    <a:pt x="824484" y="1823097"/>
                  </a:lnTo>
                  <a:lnTo>
                    <a:pt x="924128" y="1820494"/>
                  </a:lnTo>
                  <a:lnTo>
                    <a:pt x="1019860" y="1810092"/>
                  </a:lnTo>
                  <a:lnTo>
                    <a:pt x="1110513" y="1789480"/>
                  </a:lnTo>
                  <a:lnTo>
                    <a:pt x="1188148" y="1766290"/>
                  </a:lnTo>
                  <a:lnTo>
                    <a:pt x="1256665" y="1736572"/>
                  </a:lnTo>
                  <a:lnTo>
                    <a:pt x="1308493" y="1695272"/>
                  </a:lnTo>
                  <a:lnTo>
                    <a:pt x="1251572" y="1732673"/>
                  </a:lnTo>
                  <a:lnTo>
                    <a:pt x="1192047" y="1754581"/>
                  </a:lnTo>
                  <a:lnTo>
                    <a:pt x="1119505" y="1777885"/>
                  </a:lnTo>
                  <a:lnTo>
                    <a:pt x="1045781" y="1793392"/>
                  </a:lnTo>
                  <a:lnTo>
                    <a:pt x="948740" y="1807591"/>
                  </a:lnTo>
                  <a:lnTo>
                    <a:pt x="842594" y="1810092"/>
                  </a:lnTo>
                  <a:lnTo>
                    <a:pt x="751941" y="1804987"/>
                  </a:lnTo>
                  <a:lnTo>
                    <a:pt x="656183" y="1789480"/>
                  </a:lnTo>
                  <a:lnTo>
                    <a:pt x="573341" y="1770075"/>
                  </a:lnTo>
                  <a:lnTo>
                    <a:pt x="499579" y="1737880"/>
                  </a:lnTo>
                  <a:lnTo>
                    <a:pt x="467220" y="1722374"/>
                  </a:lnTo>
                  <a:lnTo>
                    <a:pt x="484047" y="1705571"/>
                  </a:lnTo>
                  <a:lnTo>
                    <a:pt x="525462" y="1724977"/>
                  </a:lnTo>
                  <a:lnTo>
                    <a:pt x="640651" y="1679765"/>
                  </a:lnTo>
                  <a:lnTo>
                    <a:pt x="792060" y="1625549"/>
                  </a:lnTo>
                  <a:lnTo>
                    <a:pt x="1034072" y="1581645"/>
                  </a:lnTo>
                  <a:lnTo>
                    <a:pt x="1181633" y="1555724"/>
                  </a:lnTo>
                  <a:lnTo>
                    <a:pt x="1377124" y="1545424"/>
                  </a:lnTo>
                  <a:lnTo>
                    <a:pt x="1380921" y="1571231"/>
                  </a:lnTo>
                  <a:lnTo>
                    <a:pt x="1483169" y="1540332"/>
                  </a:lnTo>
                  <a:lnTo>
                    <a:pt x="1441754" y="1495120"/>
                  </a:lnTo>
                  <a:lnTo>
                    <a:pt x="1544002" y="1475714"/>
                  </a:lnTo>
                  <a:lnTo>
                    <a:pt x="1554403" y="1431810"/>
                  </a:lnTo>
                  <a:lnTo>
                    <a:pt x="396036" y="1675866"/>
                  </a:lnTo>
                  <a:lnTo>
                    <a:pt x="323557" y="1584134"/>
                  </a:lnTo>
                  <a:lnTo>
                    <a:pt x="389559" y="1559636"/>
                  </a:lnTo>
                  <a:lnTo>
                    <a:pt x="239433" y="1577746"/>
                  </a:lnTo>
                  <a:lnTo>
                    <a:pt x="143649" y="1462811"/>
                  </a:lnTo>
                  <a:lnTo>
                    <a:pt x="139776" y="898588"/>
                  </a:lnTo>
                  <a:lnTo>
                    <a:pt x="163068" y="1142644"/>
                  </a:lnTo>
                  <a:lnTo>
                    <a:pt x="168249" y="858583"/>
                  </a:lnTo>
                  <a:lnTo>
                    <a:pt x="200609" y="1261364"/>
                  </a:lnTo>
                  <a:lnTo>
                    <a:pt x="165658" y="197535"/>
                  </a:lnTo>
                  <a:lnTo>
                    <a:pt x="176022" y="175526"/>
                  </a:lnTo>
                  <a:lnTo>
                    <a:pt x="1629435" y="69710"/>
                  </a:lnTo>
                  <a:close/>
                </a:path>
                <a:path w="1736090" h="2161540">
                  <a:moveTo>
                    <a:pt x="1735582" y="1289773"/>
                  </a:moveTo>
                  <a:lnTo>
                    <a:pt x="1698066" y="64503"/>
                  </a:lnTo>
                  <a:lnTo>
                    <a:pt x="1524584" y="0"/>
                  </a:lnTo>
                  <a:lnTo>
                    <a:pt x="141071" y="94208"/>
                  </a:lnTo>
                  <a:lnTo>
                    <a:pt x="115176" y="105816"/>
                  </a:lnTo>
                  <a:lnTo>
                    <a:pt x="1529791" y="15494"/>
                  </a:lnTo>
                  <a:lnTo>
                    <a:pt x="1677365" y="74803"/>
                  </a:lnTo>
                  <a:lnTo>
                    <a:pt x="1716176" y="1279474"/>
                  </a:lnTo>
                  <a:lnTo>
                    <a:pt x="1254175" y="1390548"/>
                  </a:lnTo>
                  <a:lnTo>
                    <a:pt x="1254175" y="1421511"/>
                  </a:lnTo>
                  <a:lnTo>
                    <a:pt x="1254175" y="1446669"/>
                  </a:lnTo>
                  <a:lnTo>
                    <a:pt x="1194650" y="1459407"/>
                  </a:lnTo>
                  <a:lnTo>
                    <a:pt x="1194650" y="1435709"/>
                  </a:lnTo>
                  <a:lnTo>
                    <a:pt x="1184236" y="1422806"/>
                  </a:lnTo>
                  <a:lnTo>
                    <a:pt x="1239862" y="1408607"/>
                  </a:lnTo>
                  <a:lnTo>
                    <a:pt x="1254175" y="1421511"/>
                  </a:lnTo>
                  <a:lnTo>
                    <a:pt x="1254175" y="1390548"/>
                  </a:lnTo>
                  <a:lnTo>
                    <a:pt x="1179029" y="1408607"/>
                  </a:lnTo>
                  <a:lnTo>
                    <a:pt x="1178750" y="1408671"/>
                  </a:lnTo>
                  <a:lnTo>
                    <a:pt x="1178750" y="1462811"/>
                  </a:lnTo>
                  <a:lnTo>
                    <a:pt x="1103655" y="1478876"/>
                  </a:lnTo>
                  <a:lnTo>
                    <a:pt x="1102702" y="1451216"/>
                  </a:lnTo>
                  <a:lnTo>
                    <a:pt x="1090231" y="1436230"/>
                  </a:lnTo>
                  <a:lnTo>
                    <a:pt x="1090231" y="1481759"/>
                  </a:lnTo>
                  <a:lnTo>
                    <a:pt x="1023429" y="1496060"/>
                  </a:lnTo>
                  <a:lnTo>
                    <a:pt x="1022464" y="1469313"/>
                  </a:lnTo>
                  <a:lnTo>
                    <a:pt x="1013358" y="1457604"/>
                  </a:lnTo>
                  <a:lnTo>
                    <a:pt x="1072883" y="1444701"/>
                  </a:lnTo>
                  <a:lnTo>
                    <a:pt x="1087196" y="1452511"/>
                  </a:lnTo>
                  <a:lnTo>
                    <a:pt x="1090231" y="1481759"/>
                  </a:lnTo>
                  <a:lnTo>
                    <a:pt x="1090231" y="1436230"/>
                  </a:lnTo>
                  <a:lnTo>
                    <a:pt x="1089799" y="1435709"/>
                  </a:lnTo>
                  <a:lnTo>
                    <a:pt x="1166126" y="1424101"/>
                  </a:lnTo>
                  <a:lnTo>
                    <a:pt x="1177734" y="1433106"/>
                  </a:lnTo>
                  <a:lnTo>
                    <a:pt x="1178750" y="1462811"/>
                  </a:lnTo>
                  <a:lnTo>
                    <a:pt x="1178750" y="1408671"/>
                  </a:lnTo>
                  <a:lnTo>
                    <a:pt x="1012532" y="1443329"/>
                  </a:lnTo>
                  <a:lnTo>
                    <a:pt x="1012532" y="1498384"/>
                  </a:lnTo>
                  <a:lnTo>
                    <a:pt x="936421" y="1514678"/>
                  </a:lnTo>
                  <a:lnTo>
                    <a:pt x="934427" y="1489913"/>
                  </a:lnTo>
                  <a:lnTo>
                    <a:pt x="926731" y="1473111"/>
                  </a:lnTo>
                  <a:lnTo>
                    <a:pt x="992644" y="1461516"/>
                  </a:lnTo>
                  <a:lnTo>
                    <a:pt x="1009561" y="1468018"/>
                  </a:lnTo>
                  <a:lnTo>
                    <a:pt x="1012532" y="1498384"/>
                  </a:lnTo>
                  <a:lnTo>
                    <a:pt x="1012532" y="1443329"/>
                  </a:lnTo>
                  <a:lnTo>
                    <a:pt x="832180" y="1480921"/>
                  </a:lnTo>
                  <a:lnTo>
                    <a:pt x="411568" y="1555724"/>
                  </a:lnTo>
                  <a:lnTo>
                    <a:pt x="484047" y="1553235"/>
                  </a:lnTo>
                  <a:lnTo>
                    <a:pt x="654888" y="1523530"/>
                  </a:lnTo>
                  <a:lnTo>
                    <a:pt x="906018" y="1477022"/>
                  </a:lnTo>
                  <a:lnTo>
                    <a:pt x="921524" y="1487322"/>
                  </a:lnTo>
                  <a:lnTo>
                    <a:pt x="924128" y="1522234"/>
                  </a:lnTo>
                  <a:lnTo>
                    <a:pt x="932205" y="1522234"/>
                  </a:lnTo>
                  <a:lnTo>
                    <a:pt x="942238" y="1529930"/>
                  </a:lnTo>
                  <a:lnTo>
                    <a:pt x="1346009" y="1440916"/>
                  </a:lnTo>
                  <a:lnTo>
                    <a:pt x="1335709" y="1429207"/>
                  </a:lnTo>
                  <a:lnTo>
                    <a:pt x="1263497" y="1444675"/>
                  </a:lnTo>
                  <a:lnTo>
                    <a:pt x="1264475" y="1421511"/>
                  </a:lnTo>
                  <a:lnTo>
                    <a:pt x="1255471" y="1407299"/>
                  </a:lnTo>
                  <a:lnTo>
                    <a:pt x="1431455" y="1365999"/>
                  </a:lnTo>
                  <a:lnTo>
                    <a:pt x="1435354" y="1411211"/>
                  </a:lnTo>
                  <a:lnTo>
                    <a:pt x="1446949" y="1407299"/>
                  </a:lnTo>
                  <a:lnTo>
                    <a:pt x="1444358" y="1364691"/>
                  </a:lnTo>
                  <a:lnTo>
                    <a:pt x="1735582" y="1289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6003" y="3057878"/>
              <a:ext cx="239404" cy="91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4777" y="1910143"/>
              <a:ext cx="2021839" cy="2617470"/>
            </a:xfrm>
            <a:custGeom>
              <a:avLst/>
              <a:gdLst/>
              <a:ahLst/>
              <a:cxnLst/>
              <a:rect l="l" t="t" r="r" b="b"/>
              <a:pathLst>
                <a:path w="2021840" h="2617470">
                  <a:moveTo>
                    <a:pt x="893013" y="1740420"/>
                  </a:moveTo>
                  <a:lnTo>
                    <a:pt x="749350" y="1823059"/>
                  </a:lnTo>
                  <a:lnTo>
                    <a:pt x="280847" y="1925040"/>
                  </a:lnTo>
                  <a:lnTo>
                    <a:pt x="280847" y="1948294"/>
                  </a:lnTo>
                  <a:lnTo>
                    <a:pt x="767461" y="1834667"/>
                  </a:lnTo>
                  <a:lnTo>
                    <a:pt x="893013" y="1740420"/>
                  </a:lnTo>
                  <a:close/>
                </a:path>
                <a:path w="2021840" h="2617470">
                  <a:moveTo>
                    <a:pt x="1241171" y="1806270"/>
                  </a:moveTo>
                  <a:lnTo>
                    <a:pt x="1234668" y="1789480"/>
                  </a:lnTo>
                  <a:lnTo>
                    <a:pt x="1137627" y="1806270"/>
                  </a:lnTo>
                  <a:lnTo>
                    <a:pt x="1135024" y="1794649"/>
                  </a:lnTo>
                  <a:lnTo>
                    <a:pt x="992657" y="1820456"/>
                  </a:lnTo>
                  <a:lnTo>
                    <a:pt x="992657" y="1835950"/>
                  </a:lnTo>
                  <a:lnTo>
                    <a:pt x="881405" y="1859203"/>
                  </a:lnTo>
                  <a:lnTo>
                    <a:pt x="881405" y="1886318"/>
                  </a:lnTo>
                  <a:lnTo>
                    <a:pt x="1241171" y="1806270"/>
                  </a:lnTo>
                  <a:close/>
                </a:path>
                <a:path w="2021840" h="2617470">
                  <a:moveTo>
                    <a:pt x="1255369" y="1841131"/>
                  </a:moveTo>
                  <a:lnTo>
                    <a:pt x="1180338" y="1861781"/>
                  </a:lnTo>
                  <a:lnTo>
                    <a:pt x="1177734" y="1839836"/>
                  </a:lnTo>
                  <a:lnTo>
                    <a:pt x="1159637" y="1843709"/>
                  </a:lnTo>
                  <a:lnTo>
                    <a:pt x="1160932" y="1874697"/>
                  </a:lnTo>
                  <a:lnTo>
                    <a:pt x="1251572" y="1855330"/>
                  </a:lnTo>
                  <a:lnTo>
                    <a:pt x="1255369" y="1841131"/>
                  </a:lnTo>
                  <a:close/>
                </a:path>
                <a:path w="2021840" h="2617470">
                  <a:moveTo>
                    <a:pt x="1589328" y="930897"/>
                  </a:moveTo>
                  <a:lnTo>
                    <a:pt x="1563408" y="23202"/>
                  </a:lnTo>
                  <a:lnTo>
                    <a:pt x="1584121" y="0"/>
                  </a:lnTo>
                  <a:lnTo>
                    <a:pt x="1554416" y="2832"/>
                  </a:lnTo>
                  <a:lnTo>
                    <a:pt x="1554416" y="459587"/>
                  </a:lnTo>
                  <a:lnTo>
                    <a:pt x="1553108" y="914095"/>
                  </a:lnTo>
                  <a:lnTo>
                    <a:pt x="1017270" y="1032929"/>
                  </a:lnTo>
                  <a:lnTo>
                    <a:pt x="407682" y="1114234"/>
                  </a:lnTo>
                  <a:lnTo>
                    <a:pt x="378815" y="1110500"/>
                  </a:lnTo>
                  <a:lnTo>
                    <a:pt x="348170" y="118618"/>
                  </a:lnTo>
                  <a:lnTo>
                    <a:pt x="1528495" y="24498"/>
                  </a:lnTo>
                  <a:lnTo>
                    <a:pt x="1554416" y="459587"/>
                  </a:lnTo>
                  <a:lnTo>
                    <a:pt x="1554416" y="2832"/>
                  </a:lnTo>
                  <a:lnTo>
                    <a:pt x="1013371" y="54203"/>
                  </a:lnTo>
                  <a:lnTo>
                    <a:pt x="328726" y="104508"/>
                  </a:lnTo>
                  <a:lnTo>
                    <a:pt x="330060" y="105562"/>
                  </a:lnTo>
                  <a:lnTo>
                    <a:pt x="359791" y="1128445"/>
                  </a:lnTo>
                  <a:lnTo>
                    <a:pt x="367563" y="1126363"/>
                  </a:lnTo>
                  <a:lnTo>
                    <a:pt x="367563" y="1131049"/>
                  </a:lnTo>
                  <a:lnTo>
                    <a:pt x="561708" y="1110335"/>
                  </a:lnTo>
                  <a:lnTo>
                    <a:pt x="993952" y="1060030"/>
                  </a:lnTo>
                  <a:lnTo>
                    <a:pt x="1589328" y="930897"/>
                  </a:lnTo>
                  <a:close/>
                </a:path>
                <a:path w="2021840" h="2617470">
                  <a:moveTo>
                    <a:pt x="2021624" y="2070950"/>
                  </a:moveTo>
                  <a:lnTo>
                    <a:pt x="2006117" y="1572539"/>
                  </a:lnTo>
                  <a:lnTo>
                    <a:pt x="1971205" y="1535125"/>
                  </a:lnTo>
                  <a:lnTo>
                    <a:pt x="1968550" y="1535671"/>
                  </a:lnTo>
                  <a:lnTo>
                    <a:pt x="1582813" y="1158151"/>
                  </a:lnTo>
                  <a:lnTo>
                    <a:pt x="1567319" y="1168450"/>
                  </a:lnTo>
                  <a:lnTo>
                    <a:pt x="1954390" y="1538592"/>
                  </a:lnTo>
                  <a:lnTo>
                    <a:pt x="930529" y="1749463"/>
                  </a:lnTo>
                  <a:lnTo>
                    <a:pt x="829589" y="1817878"/>
                  </a:lnTo>
                  <a:lnTo>
                    <a:pt x="1984108" y="1581645"/>
                  </a:lnTo>
                  <a:lnTo>
                    <a:pt x="2001786" y="2062441"/>
                  </a:lnTo>
                  <a:lnTo>
                    <a:pt x="1887474" y="2091677"/>
                  </a:lnTo>
                  <a:lnTo>
                    <a:pt x="1875243" y="1860016"/>
                  </a:lnTo>
                  <a:lnTo>
                    <a:pt x="1875243" y="2094801"/>
                  </a:lnTo>
                  <a:lnTo>
                    <a:pt x="1641792" y="2154504"/>
                  </a:lnTo>
                  <a:lnTo>
                    <a:pt x="1633029" y="1959902"/>
                  </a:lnTo>
                  <a:lnTo>
                    <a:pt x="1865337" y="1897926"/>
                  </a:lnTo>
                  <a:lnTo>
                    <a:pt x="1875243" y="2094801"/>
                  </a:lnTo>
                  <a:lnTo>
                    <a:pt x="1875243" y="1860016"/>
                  </a:lnTo>
                  <a:lnTo>
                    <a:pt x="1864575" y="1657934"/>
                  </a:lnTo>
                  <a:lnTo>
                    <a:pt x="1864575" y="1882673"/>
                  </a:lnTo>
                  <a:lnTo>
                    <a:pt x="1632394" y="1945754"/>
                  </a:lnTo>
                  <a:lnTo>
                    <a:pt x="1625180" y="1785416"/>
                  </a:lnTo>
                  <a:lnTo>
                    <a:pt x="1856828" y="1728571"/>
                  </a:lnTo>
                  <a:lnTo>
                    <a:pt x="1864575" y="1882673"/>
                  </a:lnTo>
                  <a:lnTo>
                    <a:pt x="1864575" y="1657934"/>
                  </a:lnTo>
                  <a:lnTo>
                    <a:pt x="1862455" y="1617751"/>
                  </a:lnTo>
                  <a:lnTo>
                    <a:pt x="1855863" y="1619123"/>
                  </a:lnTo>
                  <a:lnTo>
                    <a:pt x="1855863" y="1709420"/>
                  </a:lnTo>
                  <a:lnTo>
                    <a:pt x="1624279" y="1765312"/>
                  </a:lnTo>
                  <a:lnTo>
                    <a:pt x="1620443" y="1679727"/>
                  </a:lnTo>
                  <a:lnTo>
                    <a:pt x="1852041" y="1633245"/>
                  </a:lnTo>
                  <a:lnTo>
                    <a:pt x="1855863" y="1709420"/>
                  </a:lnTo>
                  <a:lnTo>
                    <a:pt x="1855863" y="1619123"/>
                  </a:lnTo>
                  <a:lnTo>
                    <a:pt x="1606130" y="1670697"/>
                  </a:lnTo>
                  <a:lnTo>
                    <a:pt x="1627428" y="2158174"/>
                  </a:lnTo>
                  <a:lnTo>
                    <a:pt x="1482356" y="2195271"/>
                  </a:lnTo>
                  <a:lnTo>
                    <a:pt x="1462087" y="1782813"/>
                  </a:lnTo>
                  <a:lnTo>
                    <a:pt x="1462087" y="2000364"/>
                  </a:lnTo>
                  <a:lnTo>
                    <a:pt x="871512" y="2151164"/>
                  </a:lnTo>
                  <a:lnTo>
                    <a:pt x="862050" y="1971929"/>
                  </a:lnTo>
                  <a:lnTo>
                    <a:pt x="1453794" y="1836775"/>
                  </a:lnTo>
                  <a:lnTo>
                    <a:pt x="1462087" y="2000364"/>
                  </a:lnTo>
                  <a:lnTo>
                    <a:pt x="1462087" y="1782813"/>
                  </a:lnTo>
                  <a:lnTo>
                    <a:pt x="1458671" y="1713293"/>
                  </a:lnTo>
                  <a:lnTo>
                    <a:pt x="1063891" y="1794649"/>
                  </a:lnTo>
                  <a:lnTo>
                    <a:pt x="1259281" y="1764944"/>
                  </a:lnTo>
                  <a:lnTo>
                    <a:pt x="1278686" y="1847583"/>
                  </a:lnTo>
                  <a:lnTo>
                    <a:pt x="1278686" y="1764944"/>
                  </a:lnTo>
                  <a:lnTo>
                    <a:pt x="1448257" y="1727504"/>
                  </a:lnTo>
                  <a:lnTo>
                    <a:pt x="1453032" y="1821738"/>
                  </a:lnTo>
                  <a:lnTo>
                    <a:pt x="861187" y="1955342"/>
                  </a:lnTo>
                  <a:lnTo>
                    <a:pt x="855497" y="1847583"/>
                  </a:lnTo>
                  <a:lnTo>
                    <a:pt x="828281" y="1821764"/>
                  </a:lnTo>
                  <a:lnTo>
                    <a:pt x="855497" y="2361450"/>
                  </a:lnTo>
                  <a:lnTo>
                    <a:pt x="881405" y="2338222"/>
                  </a:lnTo>
                  <a:lnTo>
                    <a:pt x="872655" y="2172855"/>
                  </a:lnTo>
                  <a:lnTo>
                    <a:pt x="1462900" y="2016353"/>
                  </a:lnTo>
                  <a:lnTo>
                    <a:pt x="1472095" y="2197887"/>
                  </a:lnTo>
                  <a:lnTo>
                    <a:pt x="893013" y="2345956"/>
                  </a:lnTo>
                  <a:lnTo>
                    <a:pt x="807567" y="2428595"/>
                  </a:lnTo>
                  <a:lnTo>
                    <a:pt x="310616" y="2548674"/>
                  </a:lnTo>
                  <a:lnTo>
                    <a:pt x="55651" y="1749463"/>
                  </a:lnTo>
                  <a:lnTo>
                    <a:pt x="0" y="1256271"/>
                  </a:lnTo>
                  <a:lnTo>
                    <a:pt x="29756" y="1741703"/>
                  </a:lnTo>
                  <a:lnTo>
                    <a:pt x="301561" y="2617101"/>
                  </a:lnTo>
                  <a:lnTo>
                    <a:pt x="1995703" y="2153589"/>
                  </a:lnTo>
                  <a:lnTo>
                    <a:pt x="1998306" y="2082571"/>
                  </a:lnTo>
                  <a:lnTo>
                    <a:pt x="2006409" y="2072982"/>
                  </a:lnTo>
                  <a:lnTo>
                    <a:pt x="2021624" y="2070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2761" y="1995350"/>
              <a:ext cx="593090" cy="984250"/>
            </a:xfrm>
            <a:custGeom>
              <a:avLst/>
              <a:gdLst/>
              <a:ahLst/>
              <a:cxnLst/>
              <a:rect l="l" t="t" r="r" b="b"/>
              <a:pathLst>
                <a:path w="593090" h="984250">
                  <a:moveTo>
                    <a:pt x="551345" y="0"/>
                  </a:moveTo>
                  <a:lnTo>
                    <a:pt x="563055" y="854684"/>
                  </a:lnTo>
                  <a:lnTo>
                    <a:pt x="0" y="983813"/>
                  </a:lnTo>
                  <a:lnTo>
                    <a:pt x="592764" y="880488"/>
                  </a:lnTo>
                  <a:lnTo>
                    <a:pt x="551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3643" y="1977244"/>
              <a:ext cx="1161415" cy="1019175"/>
            </a:xfrm>
            <a:custGeom>
              <a:avLst/>
              <a:gdLst/>
              <a:ahLst/>
              <a:cxnLst/>
              <a:rect l="l" t="t" r="r" b="b"/>
              <a:pathLst>
                <a:path w="1161415" h="1019175">
                  <a:moveTo>
                    <a:pt x="1119519" y="0"/>
                  </a:moveTo>
                  <a:lnTo>
                    <a:pt x="0" y="71015"/>
                  </a:lnTo>
                  <a:lnTo>
                    <a:pt x="37526" y="960611"/>
                  </a:lnTo>
                  <a:lnTo>
                    <a:pt x="49182" y="1018725"/>
                  </a:lnTo>
                  <a:lnTo>
                    <a:pt x="623796" y="955407"/>
                  </a:lnTo>
                  <a:lnTo>
                    <a:pt x="1093605" y="835385"/>
                  </a:lnTo>
                  <a:lnTo>
                    <a:pt x="1148035" y="794076"/>
                  </a:lnTo>
                  <a:lnTo>
                    <a:pt x="1160938" y="369282"/>
                  </a:lnTo>
                  <a:lnTo>
                    <a:pt x="1119519" y="0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7287" y="2055958"/>
              <a:ext cx="265430" cy="440690"/>
            </a:xfrm>
            <a:custGeom>
              <a:avLst/>
              <a:gdLst/>
              <a:ahLst/>
              <a:cxnLst/>
              <a:rect l="l" t="t" r="r" b="b"/>
              <a:pathLst>
                <a:path w="265429" h="440689">
                  <a:moveTo>
                    <a:pt x="265329" y="0"/>
                  </a:moveTo>
                  <a:lnTo>
                    <a:pt x="0" y="29707"/>
                  </a:lnTo>
                  <a:lnTo>
                    <a:pt x="24591" y="440298"/>
                  </a:lnTo>
                  <a:lnTo>
                    <a:pt x="53063" y="129129"/>
                  </a:lnTo>
                  <a:lnTo>
                    <a:pt x="86719" y="58113"/>
                  </a:lnTo>
                  <a:lnTo>
                    <a:pt x="265329" y="0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85800" y="3845859"/>
            <a:ext cx="3403601" cy="2270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3400" y="3429000"/>
            <a:ext cx="1905000" cy="1371600"/>
          </a:xfrm>
          <a:custGeom>
            <a:avLst/>
            <a:gdLst/>
            <a:ahLst/>
            <a:cxnLst/>
            <a:rect l="l" t="t" r="r" b="b"/>
            <a:pathLst>
              <a:path w="1905000" h="1371600">
                <a:moveTo>
                  <a:pt x="0" y="1371600"/>
                </a:moveTo>
                <a:lnTo>
                  <a:pt x="838200" y="685800"/>
                </a:lnTo>
              </a:path>
              <a:path w="1905000" h="1371600">
                <a:moveTo>
                  <a:pt x="838200" y="685800"/>
                </a:moveTo>
                <a:lnTo>
                  <a:pt x="762000" y="1066800"/>
                </a:lnTo>
              </a:path>
              <a:path w="1905000" h="1371600">
                <a:moveTo>
                  <a:pt x="762000" y="1066800"/>
                </a:moveTo>
                <a:lnTo>
                  <a:pt x="190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9794" y="5589219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6209" y="4369689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rver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157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Clients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5958"/>
            <a:ext cx="5392420" cy="1388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Char char=""/>
              <a:tabLst>
                <a:tab pos="285750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Applications that run on</a:t>
            </a:r>
            <a:r>
              <a:rPr sz="26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002060"/>
                </a:solidFill>
                <a:latin typeface="Arial"/>
                <a:cs typeface="Arial"/>
              </a:rPr>
              <a:t>computers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Rely on servers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</a:p>
          <a:p>
            <a:pPr marL="332105">
              <a:lnSpc>
                <a:spcPct val="100000"/>
              </a:lnSpc>
              <a:spcBef>
                <a:spcPts val="40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</a:t>
            </a:r>
            <a:r>
              <a:rPr sz="2050" spc="-5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757043"/>
            <a:ext cx="3569335" cy="13328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60705" indent="-229235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Devices</a:t>
            </a:r>
            <a:endParaRPr sz="2400" dirty="0">
              <a:latin typeface="Arial"/>
              <a:cs typeface="Arial"/>
            </a:endParaRPr>
          </a:p>
          <a:p>
            <a:pPr marL="560705" indent="-22923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Processing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power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spc="-570" dirty="0">
                <a:solidFill>
                  <a:srgbClr val="D24717"/>
                </a:solidFill>
                <a:latin typeface="Arial"/>
                <a:cs typeface="Arial"/>
              </a:rPr>
              <a:t>                      </a:t>
            </a:r>
            <a:r>
              <a:rPr sz="2600" dirty="0">
                <a:latin typeface="Arial"/>
                <a:cs typeface="Arial"/>
              </a:rPr>
              <a:t>Example: E-mail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client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433" y="4115180"/>
            <a:ext cx="723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An application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enables you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send and 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receive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e-mail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2819400"/>
            <a:ext cx="3663950" cy="46672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Clients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are</a:t>
            </a:r>
            <a:r>
              <a:rPr sz="2400" b="1" spc="-114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Servers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07834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200" spc="-570" dirty="0">
                <a:solidFill>
                  <a:srgbClr val="002060"/>
                </a:solidFill>
                <a:latin typeface="Arial"/>
                <a:cs typeface="Arial"/>
              </a:rPr>
              <a:t></a:t>
            </a:r>
            <a:r>
              <a:rPr sz="2200" spc="-5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Computers or processes that manage</a:t>
            </a:r>
            <a:r>
              <a:rPr sz="2600" spc="-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002060"/>
                </a:solidFill>
                <a:latin typeface="Arial"/>
                <a:cs typeface="Arial"/>
              </a:rPr>
              <a:t>network 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3433" y="2266314"/>
            <a:ext cx="3507740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Clr>
                <a:srgbClr val="9B2C1F"/>
              </a:buClr>
              <a:buSzPct val="85416"/>
              <a:buChar char="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Disk drives (file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servers)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Char char="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Printers (print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3081174"/>
            <a:ext cx="4954905" cy="9321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40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latin typeface="Arial"/>
                <a:cs typeface="Arial"/>
              </a:rPr>
              <a:t>Network </a:t>
            </a:r>
            <a:r>
              <a:rPr sz="2400" spc="-10" dirty="0">
                <a:latin typeface="Arial"/>
                <a:cs typeface="Arial"/>
              </a:rPr>
              <a:t>traffic </a:t>
            </a:r>
            <a:r>
              <a:rPr sz="2400" spc="-5" dirty="0">
                <a:latin typeface="Arial"/>
                <a:cs typeface="Arial"/>
              </a:rPr>
              <a:t>(network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servers)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spc="-570" dirty="0">
                <a:solidFill>
                  <a:srgbClr val="7030A0"/>
                </a:solidFill>
                <a:latin typeface="Arial"/>
                <a:cs typeface="Arial"/>
              </a:rPr>
              <a:t>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Example: Database</a:t>
            </a:r>
            <a:r>
              <a:rPr sz="2600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3433" y="4038980"/>
            <a:ext cx="6250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50" spc="-545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computer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that processes</a:t>
            </a:r>
            <a:r>
              <a:rPr sz="24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database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queries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200" y="2514600"/>
            <a:ext cx="2971800" cy="83248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08660" marR="306705" indent="-391795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Servers</a:t>
            </a:r>
            <a:r>
              <a:rPr sz="2400" b="1" spc="-5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Manage 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20598"/>
            <a:ext cx="5814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Communication</a:t>
            </a:r>
            <a:r>
              <a:rPr sz="40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Networks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4662088"/>
            <a:ext cx="1972545" cy="140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14827" y="2110268"/>
            <a:ext cx="5925820" cy="4018279"/>
            <a:chOff x="2814827" y="2110268"/>
            <a:chExt cx="5925820" cy="4018279"/>
          </a:xfrm>
        </p:grpSpPr>
        <p:sp>
          <p:nvSpPr>
            <p:cNvPr id="5" name="object 5"/>
            <p:cNvSpPr/>
            <p:nvPr/>
          </p:nvSpPr>
          <p:spPr>
            <a:xfrm>
              <a:off x="6387198" y="3673043"/>
              <a:ext cx="2337435" cy="1360170"/>
            </a:xfrm>
            <a:custGeom>
              <a:avLst/>
              <a:gdLst/>
              <a:ahLst/>
              <a:cxnLst/>
              <a:rect l="l" t="t" r="r" b="b"/>
              <a:pathLst>
                <a:path w="2337434" h="1360170">
                  <a:moveTo>
                    <a:pt x="1963204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628357"/>
                  </a:lnTo>
                  <a:lnTo>
                    <a:pt x="19202" y="628357"/>
                  </a:lnTo>
                  <a:lnTo>
                    <a:pt x="19202" y="19050"/>
                  </a:lnTo>
                  <a:lnTo>
                    <a:pt x="1944001" y="19050"/>
                  </a:lnTo>
                  <a:lnTo>
                    <a:pt x="1944001" y="628357"/>
                  </a:lnTo>
                  <a:lnTo>
                    <a:pt x="1963204" y="628357"/>
                  </a:lnTo>
                  <a:lnTo>
                    <a:pt x="1963204" y="19050"/>
                  </a:lnTo>
                  <a:lnTo>
                    <a:pt x="1963204" y="0"/>
                  </a:lnTo>
                  <a:close/>
                </a:path>
                <a:path w="2337434" h="1360170">
                  <a:moveTo>
                    <a:pt x="2337219" y="961123"/>
                  </a:moveTo>
                  <a:lnTo>
                    <a:pt x="1717027" y="873023"/>
                  </a:lnTo>
                  <a:lnTo>
                    <a:pt x="1430375" y="1014082"/>
                  </a:lnTo>
                  <a:lnTo>
                    <a:pt x="1430375" y="1226273"/>
                  </a:lnTo>
                  <a:lnTo>
                    <a:pt x="2114219" y="1359547"/>
                  </a:lnTo>
                  <a:lnTo>
                    <a:pt x="2337219" y="1160145"/>
                  </a:lnTo>
                  <a:lnTo>
                    <a:pt x="2337219" y="961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50067" y="4783216"/>
              <a:ext cx="230602" cy="212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2674" y="4680329"/>
              <a:ext cx="180340" cy="299720"/>
            </a:xfrm>
            <a:custGeom>
              <a:avLst/>
              <a:gdLst/>
              <a:ahLst/>
              <a:cxnLst/>
              <a:rect l="l" t="t" r="r" b="b"/>
              <a:pathLst>
                <a:path w="180340" h="299720">
                  <a:moveTo>
                    <a:pt x="179741" y="0"/>
                  </a:moveTo>
                  <a:lnTo>
                    <a:pt x="0" y="136070"/>
                  </a:lnTo>
                  <a:lnTo>
                    <a:pt x="0" y="299102"/>
                  </a:lnTo>
                  <a:lnTo>
                    <a:pt x="179741" y="138455"/>
                  </a:lnTo>
                  <a:lnTo>
                    <a:pt x="17974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9584" y="4716088"/>
              <a:ext cx="368935" cy="228600"/>
            </a:xfrm>
            <a:custGeom>
              <a:avLst/>
              <a:gdLst/>
              <a:ahLst/>
              <a:cxnLst/>
              <a:rect l="l" t="t" r="r" b="b"/>
              <a:pathLst>
                <a:path w="368934" h="228600">
                  <a:moveTo>
                    <a:pt x="0" y="0"/>
                  </a:moveTo>
                  <a:lnTo>
                    <a:pt x="0" y="156654"/>
                  </a:lnTo>
                  <a:lnTo>
                    <a:pt x="368479" y="228570"/>
                  </a:lnTo>
                  <a:lnTo>
                    <a:pt x="368479" y="6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91103" y="410728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4">
                  <a:moveTo>
                    <a:pt x="358964" y="0"/>
                  </a:moveTo>
                  <a:lnTo>
                    <a:pt x="247728" y="40356"/>
                  </a:lnTo>
                  <a:lnTo>
                    <a:pt x="130438" y="28569"/>
                  </a:lnTo>
                  <a:lnTo>
                    <a:pt x="0" y="70532"/>
                  </a:lnTo>
                  <a:lnTo>
                    <a:pt x="0" y="550054"/>
                  </a:lnTo>
                  <a:lnTo>
                    <a:pt x="605655" y="655551"/>
                  </a:lnTo>
                  <a:lnTo>
                    <a:pt x="706684" y="575841"/>
                  </a:lnTo>
                  <a:lnTo>
                    <a:pt x="706684" y="489926"/>
                  </a:lnTo>
                  <a:lnTo>
                    <a:pt x="760139" y="450365"/>
                  </a:lnTo>
                  <a:lnTo>
                    <a:pt x="760139" y="37763"/>
                  </a:lnTo>
                  <a:lnTo>
                    <a:pt x="358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09038" y="4185018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43" y="49339"/>
                  </a:moveTo>
                  <a:lnTo>
                    <a:pt x="0" y="77724"/>
                  </a:lnTo>
                  <a:lnTo>
                    <a:pt x="0" y="527481"/>
                  </a:lnTo>
                  <a:lnTo>
                    <a:pt x="56743" y="482523"/>
                  </a:lnTo>
                  <a:lnTo>
                    <a:pt x="56743" y="49339"/>
                  </a:lnTo>
                  <a:close/>
                </a:path>
                <a:path w="110490" h="527685">
                  <a:moveTo>
                    <a:pt x="110020" y="0"/>
                  </a:moveTo>
                  <a:lnTo>
                    <a:pt x="88747" y="9994"/>
                  </a:lnTo>
                  <a:lnTo>
                    <a:pt x="88747" y="372224"/>
                  </a:lnTo>
                  <a:lnTo>
                    <a:pt x="110020" y="356450"/>
                  </a:lnTo>
                  <a:lnTo>
                    <a:pt x="1100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3107" y="4207392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988"/>
                  </a:lnTo>
                  <a:lnTo>
                    <a:pt x="553929" y="519480"/>
                  </a:lnTo>
                  <a:lnTo>
                    <a:pt x="553929" y="59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4140" y="4260331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4" h="407670">
                  <a:moveTo>
                    <a:pt x="0" y="0"/>
                  </a:moveTo>
                  <a:lnTo>
                    <a:pt x="0" y="333081"/>
                  </a:lnTo>
                  <a:lnTo>
                    <a:pt x="451343" y="407209"/>
                  </a:lnTo>
                  <a:lnTo>
                    <a:pt x="451343" y="5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6145" y="429629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46"/>
                  </a:lnTo>
                  <a:lnTo>
                    <a:pt x="387335" y="333479"/>
                  </a:lnTo>
                  <a:lnTo>
                    <a:pt x="387335" y="44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9603" y="4546056"/>
              <a:ext cx="907415" cy="487045"/>
            </a:xfrm>
            <a:custGeom>
              <a:avLst/>
              <a:gdLst/>
              <a:ahLst/>
              <a:cxnLst/>
              <a:rect l="l" t="t" r="r" b="b"/>
              <a:pathLst>
                <a:path w="907415" h="487045">
                  <a:moveTo>
                    <a:pt x="286600" y="0"/>
                  </a:moveTo>
                  <a:lnTo>
                    <a:pt x="0" y="141065"/>
                  </a:lnTo>
                  <a:lnTo>
                    <a:pt x="0" y="353250"/>
                  </a:lnTo>
                  <a:lnTo>
                    <a:pt x="683797" y="486525"/>
                  </a:lnTo>
                  <a:lnTo>
                    <a:pt x="906804" y="287125"/>
                  </a:lnTo>
                  <a:lnTo>
                    <a:pt x="906804" y="88109"/>
                  </a:lnTo>
                  <a:lnTo>
                    <a:pt x="28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2004" y="4783216"/>
              <a:ext cx="230602" cy="212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4801" y="4680329"/>
              <a:ext cx="179705" cy="299720"/>
            </a:xfrm>
            <a:custGeom>
              <a:avLst/>
              <a:gdLst/>
              <a:ahLst/>
              <a:cxnLst/>
              <a:rect l="l" t="t" r="r" b="b"/>
              <a:pathLst>
                <a:path w="179704" h="299720">
                  <a:moveTo>
                    <a:pt x="179603" y="0"/>
                  </a:moveTo>
                  <a:lnTo>
                    <a:pt x="0" y="136070"/>
                  </a:lnTo>
                  <a:lnTo>
                    <a:pt x="0" y="299102"/>
                  </a:lnTo>
                  <a:lnTo>
                    <a:pt x="179603" y="138455"/>
                  </a:lnTo>
                  <a:lnTo>
                    <a:pt x="17960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1607" y="4716088"/>
              <a:ext cx="368935" cy="228600"/>
            </a:xfrm>
            <a:custGeom>
              <a:avLst/>
              <a:gdLst/>
              <a:ahLst/>
              <a:cxnLst/>
              <a:rect l="l" t="t" r="r" b="b"/>
              <a:pathLst>
                <a:path w="368935" h="228600">
                  <a:moveTo>
                    <a:pt x="0" y="0"/>
                  </a:moveTo>
                  <a:lnTo>
                    <a:pt x="0" y="156654"/>
                  </a:lnTo>
                  <a:lnTo>
                    <a:pt x="368392" y="228570"/>
                  </a:lnTo>
                  <a:lnTo>
                    <a:pt x="368392" y="6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3005" y="410728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4">
                  <a:moveTo>
                    <a:pt x="358999" y="0"/>
                  </a:moveTo>
                  <a:lnTo>
                    <a:pt x="247797" y="40356"/>
                  </a:lnTo>
                  <a:lnTo>
                    <a:pt x="130593" y="28569"/>
                  </a:lnTo>
                  <a:lnTo>
                    <a:pt x="0" y="70532"/>
                  </a:lnTo>
                  <a:lnTo>
                    <a:pt x="0" y="550054"/>
                  </a:lnTo>
                  <a:lnTo>
                    <a:pt x="605811" y="655551"/>
                  </a:lnTo>
                  <a:lnTo>
                    <a:pt x="706805" y="575841"/>
                  </a:lnTo>
                  <a:lnTo>
                    <a:pt x="706805" y="489926"/>
                  </a:lnTo>
                  <a:lnTo>
                    <a:pt x="760209" y="450365"/>
                  </a:lnTo>
                  <a:lnTo>
                    <a:pt x="760209" y="37763"/>
                  </a:lnTo>
                  <a:lnTo>
                    <a:pt x="35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1000" y="4185018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94" y="49339"/>
                  </a:moveTo>
                  <a:lnTo>
                    <a:pt x="0" y="77724"/>
                  </a:lnTo>
                  <a:lnTo>
                    <a:pt x="0" y="527481"/>
                  </a:lnTo>
                  <a:lnTo>
                    <a:pt x="56794" y="482523"/>
                  </a:lnTo>
                  <a:lnTo>
                    <a:pt x="56794" y="49339"/>
                  </a:lnTo>
                  <a:close/>
                </a:path>
                <a:path w="110490" h="527685">
                  <a:moveTo>
                    <a:pt x="109994" y="0"/>
                  </a:moveTo>
                  <a:lnTo>
                    <a:pt x="88798" y="9994"/>
                  </a:lnTo>
                  <a:lnTo>
                    <a:pt x="88798" y="372224"/>
                  </a:lnTo>
                  <a:lnTo>
                    <a:pt x="109994" y="356450"/>
                  </a:lnTo>
                  <a:lnTo>
                    <a:pt x="1099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95009" y="4207392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988"/>
                  </a:lnTo>
                  <a:lnTo>
                    <a:pt x="553999" y="519480"/>
                  </a:lnTo>
                  <a:lnTo>
                    <a:pt x="553999" y="59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46198" y="4260331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5" h="407670">
                  <a:moveTo>
                    <a:pt x="0" y="0"/>
                  </a:moveTo>
                  <a:lnTo>
                    <a:pt x="0" y="333081"/>
                  </a:lnTo>
                  <a:lnTo>
                    <a:pt x="451413" y="407209"/>
                  </a:lnTo>
                  <a:lnTo>
                    <a:pt x="451413" y="5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8202" y="429629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46"/>
                  </a:lnTo>
                  <a:lnTo>
                    <a:pt x="387197" y="333479"/>
                  </a:lnTo>
                  <a:lnTo>
                    <a:pt x="387197" y="44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198" y="2564993"/>
              <a:ext cx="2353310" cy="922019"/>
            </a:xfrm>
            <a:custGeom>
              <a:avLst/>
              <a:gdLst/>
              <a:ahLst/>
              <a:cxnLst/>
              <a:rect l="l" t="t" r="r" b="b"/>
              <a:pathLst>
                <a:path w="2353309" h="922020">
                  <a:moveTo>
                    <a:pt x="2353310" y="88150"/>
                  </a:moveTo>
                  <a:lnTo>
                    <a:pt x="1732940" y="0"/>
                  </a:lnTo>
                  <a:lnTo>
                    <a:pt x="1446466" y="141211"/>
                  </a:lnTo>
                  <a:lnTo>
                    <a:pt x="1446466" y="353275"/>
                  </a:lnTo>
                  <a:lnTo>
                    <a:pt x="1944001" y="450380"/>
                  </a:lnTo>
                  <a:lnTo>
                    <a:pt x="1944001" y="901141"/>
                  </a:lnTo>
                  <a:lnTo>
                    <a:pt x="19202" y="901141"/>
                  </a:lnTo>
                  <a:lnTo>
                    <a:pt x="19202" y="293103"/>
                  </a:lnTo>
                  <a:lnTo>
                    <a:pt x="0" y="293103"/>
                  </a:lnTo>
                  <a:lnTo>
                    <a:pt x="0" y="901141"/>
                  </a:lnTo>
                  <a:lnTo>
                    <a:pt x="0" y="921448"/>
                  </a:lnTo>
                  <a:lnTo>
                    <a:pt x="1963204" y="921448"/>
                  </a:lnTo>
                  <a:lnTo>
                    <a:pt x="1963204" y="901141"/>
                  </a:lnTo>
                  <a:lnTo>
                    <a:pt x="1963204" y="454126"/>
                  </a:lnTo>
                  <a:lnTo>
                    <a:pt x="2130145" y="486702"/>
                  </a:lnTo>
                  <a:lnTo>
                    <a:pt x="2353310" y="287070"/>
                  </a:lnTo>
                  <a:lnTo>
                    <a:pt x="2353310" y="8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65983" y="2802287"/>
              <a:ext cx="230602" cy="212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8589" y="2699279"/>
              <a:ext cx="180340" cy="299720"/>
            </a:xfrm>
            <a:custGeom>
              <a:avLst/>
              <a:gdLst/>
              <a:ahLst/>
              <a:cxnLst/>
              <a:rect l="l" t="t" r="r" b="b"/>
              <a:pathLst>
                <a:path w="180340" h="299719">
                  <a:moveTo>
                    <a:pt x="179914" y="0"/>
                  </a:moveTo>
                  <a:lnTo>
                    <a:pt x="0" y="136191"/>
                  </a:lnTo>
                  <a:lnTo>
                    <a:pt x="0" y="299344"/>
                  </a:lnTo>
                  <a:lnTo>
                    <a:pt x="179914" y="138611"/>
                  </a:lnTo>
                  <a:lnTo>
                    <a:pt x="17991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65672" y="2735055"/>
              <a:ext cx="368300" cy="229235"/>
            </a:xfrm>
            <a:custGeom>
              <a:avLst/>
              <a:gdLst/>
              <a:ahLst/>
              <a:cxnLst/>
              <a:rect l="l" t="t" r="r" b="b"/>
              <a:pathLst>
                <a:path w="368300" h="229235">
                  <a:moveTo>
                    <a:pt x="0" y="0"/>
                  </a:moveTo>
                  <a:lnTo>
                    <a:pt x="0" y="156758"/>
                  </a:lnTo>
                  <a:lnTo>
                    <a:pt x="368306" y="228829"/>
                  </a:lnTo>
                  <a:lnTo>
                    <a:pt x="368306" y="6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7018" y="2126169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5">
                  <a:moveTo>
                    <a:pt x="358964" y="0"/>
                  </a:moveTo>
                  <a:lnTo>
                    <a:pt x="247728" y="40615"/>
                  </a:lnTo>
                  <a:lnTo>
                    <a:pt x="130611" y="28690"/>
                  </a:lnTo>
                  <a:lnTo>
                    <a:pt x="0" y="70861"/>
                  </a:lnTo>
                  <a:lnTo>
                    <a:pt x="0" y="550123"/>
                  </a:lnTo>
                  <a:lnTo>
                    <a:pt x="605828" y="655896"/>
                  </a:lnTo>
                  <a:lnTo>
                    <a:pt x="706857" y="576048"/>
                  </a:lnTo>
                  <a:lnTo>
                    <a:pt x="706857" y="490151"/>
                  </a:lnTo>
                  <a:lnTo>
                    <a:pt x="760139" y="450399"/>
                  </a:lnTo>
                  <a:lnTo>
                    <a:pt x="760139" y="38023"/>
                  </a:lnTo>
                  <a:lnTo>
                    <a:pt x="358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24951" y="2203945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908" y="49606"/>
                  </a:moveTo>
                  <a:lnTo>
                    <a:pt x="0" y="77952"/>
                  </a:lnTo>
                  <a:lnTo>
                    <a:pt x="0" y="527481"/>
                  </a:lnTo>
                  <a:lnTo>
                    <a:pt x="56908" y="482727"/>
                  </a:lnTo>
                  <a:lnTo>
                    <a:pt x="56908" y="49606"/>
                  </a:lnTo>
                  <a:close/>
                </a:path>
                <a:path w="110490" h="527685">
                  <a:moveTo>
                    <a:pt x="110020" y="0"/>
                  </a:moveTo>
                  <a:lnTo>
                    <a:pt x="88912" y="10033"/>
                  </a:lnTo>
                  <a:lnTo>
                    <a:pt x="88912" y="372452"/>
                  </a:lnTo>
                  <a:lnTo>
                    <a:pt x="110020" y="356730"/>
                  </a:lnTo>
                  <a:lnTo>
                    <a:pt x="1100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9022" y="2226584"/>
              <a:ext cx="554355" cy="519430"/>
            </a:xfrm>
            <a:custGeom>
              <a:avLst/>
              <a:gdLst/>
              <a:ahLst/>
              <a:cxnLst/>
              <a:rect l="l" t="t" r="r" b="b"/>
              <a:pathLst>
                <a:path w="554354" h="519430">
                  <a:moveTo>
                    <a:pt x="0" y="0"/>
                  </a:moveTo>
                  <a:lnTo>
                    <a:pt x="0" y="422746"/>
                  </a:lnTo>
                  <a:lnTo>
                    <a:pt x="553929" y="519359"/>
                  </a:lnTo>
                  <a:lnTo>
                    <a:pt x="553929" y="59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229" y="2279298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4" h="407669">
                  <a:moveTo>
                    <a:pt x="0" y="0"/>
                  </a:moveTo>
                  <a:lnTo>
                    <a:pt x="0" y="333219"/>
                  </a:lnTo>
                  <a:lnTo>
                    <a:pt x="451170" y="407364"/>
                  </a:lnTo>
                  <a:lnTo>
                    <a:pt x="451170" y="51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22233" y="231524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70136"/>
                  </a:lnTo>
                  <a:lnTo>
                    <a:pt x="387162" y="333738"/>
                  </a:lnTo>
                  <a:lnTo>
                    <a:pt x="387162" y="4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9603" y="2549088"/>
              <a:ext cx="907415" cy="487045"/>
            </a:xfrm>
            <a:custGeom>
              <a:avLst/>
              <a:gdLst/>
              <a:ahLst/>
              <a:cxnLst/>
              <a:rect l="l" t="t" r="r" b="b"/>
              <a:pathLst>
                <a:path w="907415" h="487044">
                  <a:moveTo>
                    <a:pt x="286600" y="0"/>
                  </a:moveTo>
                  <a:lnTo>
                    <a:pt x="0" y="141203"/>
                  </a:lnTo>
                  <a:lnTo>
                    <a:pt x="0" y="353095"/>
                  </a:lnTo>
                  <a:lnTo>
                    <a:pt x="683797" y="486694"/>
                  </a:lnTo>
                  <a:lnTo>
                    <a:pt x="906804" y="287073"/>
                  </a:lnTo>
                  <a:lnTo>
                    <a:pt x="906804" y="87971"/>
                  </a:lnTo>
                  <a:lnTo>
                    <a:pt x="28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2004" y="2786386"/>
              <a:ext cx="230602" cy="212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84800" y="2683206"/>
              <a:ext cx="179705" cy="299720"/>
            </a:xfrm>
            <a:custGeom>
              <a:avLst/>
              <a:gdLst/>
              <a:ahLst/>
              <a:cxnLst/>
              <a:rect l="l" t="t" r="r" b="b"/>
              <a:pathLst>
                <a:path w="179704" h="299719">
                  <a:moveTo>
                    <a:pt x="179603" y="0"/>
                  </a:moveTo>
                  <a:lnTo>
                    <a:pt x="0" y="136364"/>
                  </a:lnTo>
                  <a:lnTo>
                    <a:pt x="0" y="299344"/>
                  </a:lnTo>
                  <a:lnTo>
                    <a:pt x="179603" y="138783"/>
                  </a:lnTo>
                  <a:lnTo>
                    <a:pt x="17960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21607" y="2718982"/>
              <a:ext cx="368935" cy="229235"/>
            </a:xfrm>
            <a:custGeom>
              <a:avLst/>
              <a:gdLst/>
              <a:ahLst/>
              <a:cxnLst/>
              <a:rect l="l" t="t" r="r" b="b"/>
              <a:pathLst>
                <a:path w="368935" h="229235">
                  <a:moveTo>
                    <a:pt x="0" y="0"/>
                  </a:moveTo>
                  <a:lnTo>
                    <a:pt x="0" y="156931"/>
                  </a:lnTo>
                  <a:lnTo>
                    <a:pt x="368392" y="228829"/>
                  </a:lnTo>
                  <a:lnTo>
                    <a:pt x="368392" y="6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63005" y="211026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5">
                  <a:moveTo>
                    <a:pt x="358999" y="0"/>
                  </a:moveTo>
                  <a:lnTo>
                    <a:pt x="247797" y="40615"/>
                  </a:lnTo>
                  <a:lnTo>
                    <a:pt x="130593" y="28517"/>
                  </a:lnTo>
                  <a:lnTo>
                    <a:pt x="0" y="70688"/>
                  </a:lnTo>
                  <a:lnTo>
                    <a:pt x="0" y="549950"/>
                  </a:lnTo>
                  <a:lnTo>
                    <a:pt x="605811" y="655724"/>
                  </a:lnTo>
                  <a:lnTo>
                    <a:pt x="706805" y="576048"/>
                  </a:lnTo>
                  <a:lnTo>
                    <a:pt x="706805" y="490151"/>
                  </a:lnTo>
                  <a:lnTo>
                    <a:pt x="760209" y="450399"/>
                  </a:lnTo>
                  <a:lnTo>
                    <a:pt x="760209" y="37850"/>
                  </a:lnTo>
                  <a:lnTo>
                    <a:pt x="35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1000" y="2188044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94" y="49428"/>
                  </a:moveTo>
                  <a:lnTo>
                    <a:pt x="0" y="77774"/>
                  </a:lnTo>
                  <a:lnTo>
                    <a:pt x="0" y="527481"/>
                  </a:lnTo>
                  <a:lnTo>
                    <a:pt x="56794" y="482727"/>
                  </a:lnTo>
                  <a:lnTo>
                    <a:pt x="56794" y="49428"/>
                  </a:lnTo>
                  <a:close/>
                </a:path>
                <a:path w="110490" h="527685">
                  <a:moveTo>
                    <a:pt x="109994" y="0"/>
                  </a:moveTo>
                  <a:lnTo>
                    <a:pt x="88798" y="9855"/>
                  </a:lnTo>
                  <a:lnTo>
                    <a:pt x="88798" y="372287"/>
                  </a:lnTo>
                  <a:lnTo>
                    <a:pt x="109994" y="356552"/>
                  </a:lnTo>
                  <a:lnTo>
                    <a:pt x="1099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5009" y="2210510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746"/>
                  </a:lnTo>
                  <a:lnTo>
                    <a:pt x="553999" y="519532"/>
                  </a:lnTo>
                  <a:lnTo>
                    <a:pt x="553999" y="5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46198" y="2263224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5" h="407669">
                  <a:moveTo>
                    <a:pt x="0" y="0"/>
                  </a:moveTo>
                  <a:lnTo>
                    <a:pt x="0" y="333392"/>
                  </a:lnTo>
                  <a:lnTo>
                    <a:pt x="451413" y="407537"/>
                  </a:lnTo>
                  <a:lnTo>
                    <a:pt x="451413" y="51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78202" y="2299173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63"/>
                  </a:lnTo>
                  <a:lnTo>
                    <a:pt x="387197" y="333738"/>
                  </a:lnTo>
                  <a:lnTo>
                    <a:pt x="387197" y="4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4817" y="2921714"/>
              <a:ext cx="768350" cy="1155065"/>
            </a:xfrm>
            <a:custGeom>
              <a:avLst/>
              <a:gdLst/>
              <a:ahLst/>
              <a:cxnLst/>
              <a:rect l="l" t="t" r="r" b="b"/>
              <a:pathLst>
                <a:path w="768350" h="1155064">
                  <a:moveTo>
                    <a:pt x="386193" y="0"/>
                  </a:moveTo>
                  <a:lnTo>
                    <a:pt x="0" y="183720"/>
                  </a:lnTo>
                  <a:lnTo>
                    <a:pt x="0" y="1082670"/>
                  </a:lnTo>
                  <a:lnTo>
                    <a:pt x="427799" y="1155000"/>
                  </a:lnTo>
                  <a:lnTo>
                    <a:pt x="768063" y="818531"/>
                  </a:lnTo>
                  <a:lnTo>
                    <a:pt x="768062" y="34739"/>
                  </a:lnTo>
                  <a:lnTo>
                    <a:pt x="386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6804" y="3133260"/>
              <a:ext cx="374650" cy="907415"/>
            </a:xfrm>
            <a:custGeom>
              <a:avLst/>
              <a:gdLst/>
              <a:ahLst/>
              <a:cxnLst/>
              <a:rect l="l" t="t" r="r" b="b"/>
              <a:pathLst>
                <a:path w="374650" h="907414">
                  <a:moveTo>
                    <a:pt x="0" y="0"/>
                  </a:moveTo>
                  <a:lnTo>
                    <a:pt x="0" y="843955"/>
                  </a:lnTo>
                  <a:lnTo>
                    <a:pt x="374205" y="907298"/>
                  </a:lnTo>
                  <a:lnTo>
                    <a:pt x="374205" y="3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3013" y="2998451"/>
              <a:ext cx="298450" cy="1022985"/>
            </a:xfrm>
            <a:custGeom>
              <a:avLst/>
              <a:gdLst/>
              <a:ahLst/>
              <a:cxnLst/>
              <a:rect l="l" t="t" r="r" b="b"/>
              <a:pathLst>
                <a:path w="298450" h="1022985">
                  <a:moveTo>
                    <a:pt x="297862" y="0"/>
                  </a:moveTo>
                  <a:lnTo>
                    <a:pt x="0" y="166437"/>
                  </a:lnTo>
                  <a:lnTo>
                    <a:pt x="0" y="1022922"/>
                  </a:lnTo>
                  <a:lnTo>
                    <a:pt x="297862" y="728607"/>
                  </a:lnTo>
                  <a:lnTo>
                    <a:pt x="29786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52216" y="3178542"/>
              <a:ext cx="294640" cy="390525"/>
            </a:xfrm>
            <a:custGeom>
              <a:avLst/>
              <a:gdLst/>
              <a:ahLst/>
              <a:cxnLst/>
              <a:rect l="l" t="t" r="r" b="b"/>
              <a:pathLst>
                <a:path w="294640" h="390525">
                  <a:moveTo>
                    <a:pt x="0" y="0"/>
                  </a:moveTo>
                  <a:lnTo>
                    <a:pt x="0" y="352110"/>
                  </a:lnTo>
                  <a:lnTo>
                    <a:pt x="294402" y="390064"/>
                  </a:lnTo>
                  <a:lnTo>
                    <a:pt x="294402" y="30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84220" y="3214145"/>
              <a:ext cx="230394" cy="3180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7261" y="4500486"/>
              <a:ext cx="1324610" cy="1628139"/>
            </a:xfrm>
            <a:custGeom>
              <a:avLst/>
              <a:gdLst/>
              <a:ahLst/>
              <a:cxnLst/>
              <a:rect l="l" t="t" r="r" b="b"/>
              <a:pathLst>
                <a:path w="1324610" h="1628139">
                  <a:moveTo>
                    <a:pt x="756831" y="546595"/>
                  </a:moveTo>
                  <a:lnTo>
                    <a:pt x="601941" y="546595"/>
                  </a:lnTo>
                  <a:lnTo>
                    <a:pt x="548182" y="493141"/>
                  </a:lnTo>
                  <a:lnTo>
                    <a:pt x="492353" y="549859"/>
                  </a:lnTo>
                  <a:lnTo>
                    <a:pt x="546341" y="603846"/>
                  </a:lnTo>
                  <a:lnTo>
                    <a:pt x="546341" y="752360"/>
                  </a:lnTo>
                  <a:lnTo>
                    <a:pt x="579297" y="752360"/>
                  </a:lnTo>
                  <a:lnTo>
                    <a:pt x="579297" y="636790"/>
                  </a:lnTo>
                  <a:lnTo>
                    <a:pt x="656170" y="713638"/>
                  </a:lnTo>
                  <a:lnTo>
                    <a:pt x="712914" y="656907"/>
                  </a:lnTo>
                  <a:lnTo>
                    <a:pt x="636435" y="580885"/>
                  </a:lnTo>
                  <a:lnTo>
                    <a:pt x="756831" y="580885"/>
                  </a:lnTo>
                  <a:lnTo>
                    <a:pt x="756831" y="546595"/>
                  </a:lnTo>
                  <a:close/>
                </a:path>
                <a:path w="1324610" h="1628139">
                  <a:moveTo>
                    <a:pt x="1324279" y="480339"/>
                  </a:moveTo>
                  <a:lnTo>
                    <a:pt x="1320609" y="440080"/>
                  </a:lnTo>
                  <a:lnTo>
                    <a:pt x="1315034" y="399821"/>
                  </a:lnTo>
                  <a:lnTo>
                    <a:pt x="1306804" y="360527"/>
                  </a:lnTo>
                  <a:lnTo>
                    <a:pt x="1294904" y="323926"/>
                  </a:lnTo>
                  <a:lnTo>
                    <a:pt x="1281239" y="286321"/>
                  </a:lnTo>
                  <a:lnTo>
                    <a:pt x="1247343" y="221234"/>
                  </a:lnTo>
                  <a:lnTo>
                    <a:pt x="1247343" y="484911"/>
                  </a:lnTo>
                  <a:lnTo>
                    <a:pt x="1247343" y="523328"/>
                  </a:lnTo>
                  <a:lnTo>
                    <a:pt x="1245527" y="561759"/>
                  </a:lnTo>
                  <a:lnTo>
                    <a:pt x="1238199" y="600189"/>
                  </a:lnTo>
                  <a:lnTo>
                    <a:pt x="1230871" y="642264"/>
                  </a:lnTo>
                  <a:lnTo>
                    <a:pt x="1220812" y="681609"/>
                  </a:lnTo>
                  <a:lnTo>
                    <a:pt x="1207084" y="720953"/>
                  </a:lnTo>
                  <a:lnTo>
                    <a:pt x="1190612" y="760298"/>
                  </a:lnTo>
                  <a:lnTo>
                    <a:pt x="1171397" y="798728"/>
                  </a:lnTo>
                  <a:lnTo>
                    <a:pt x="1150340" y="837145"/>
                  </a:lnTo>
                  <a:lnTo>
                    <a:pt x="1128382" y="874661"/>
                  </a:lnTo>
                  <a:lnTo>
                    <a:pt x="1101839" y="911250"/>
                  </a:lnTo>
                  <a:lnTo>
                    <a:pt x="1075296" y="946937"/>
                  </a:lnTo>
                  <a:lnTo>
                    <a:pt x="1045108" y="980795"/>
                  </a:lnTo>
                  <a:lnTo>
                    <a:pt x="981951" y="1043914"/>
                  </a:lnTo>
                  <a:lnTo>
                    <a:pt x="947178" y="1073200"/>
                  </a:lnTo>
                  <a:lnTo>
                    <a:pt x="912406" y="1100645"/>
                  </a:lnTo>
                  <a:lnTo>
                    <a:pt x="873963" y="1125347"/>
                  </a:lnTo>
                  <a:lnTo>
                    <a:pt x="838276" y="1150048"/>
                  </a:lnTo>
                  <a:lnTo>
                    <a:pt x="815403" y="1160970"/>
                  </a:lnTo>
                  <a:lnTo>
                    <a:pt x="815403" y="1293685"/>
                  </a:lnTo>
                  <a:lnTo>
                    <a:pt x="815403" y="1344002"/>
                  </a:lnTo>
                  <a:lnTo>
                    <a:pt x="815403" y="1393405"/>
                  </a:lnTo>
                  <a:lnTo>
                    <a:pt x="815403" y="1450136"/>
                  </a:lnTo>
                  <a:lnTo>
                    <a:pt x="815403" y="1500454"/>
                  </a:lnTo>
                  <a:lnTo>
                    <a:pt x="815403" y="1556270"/>
                  </a:lnTo>
                  <a:lnTo>
                    <a:pt x="663486" y="1556270"/>
                  </a:lnTo>
                  <a:lnTo>
                    <a:pt x="663486" y="1500454"/>
                  </a:lnTo>
                  <a:lnTo>
                    <a:pt x="815403" y="1500454"/>
                  </a:lnTo>
                  <a:lnTo>
                    <a:pt x="815403" y="1450136"/>
                  </a:lnTo>
                  <a:lnTo>
                    <a:pt x="663486" y="1450136"/>
                  </a:lnTo>
                  <a:lnTo>
                    <a:pt x="663486" y="1393405"/>
                  </a:lnTo>
                  <a:lnTo>
                    <a:pt x="815403" y="1393405"/>
                  </a:lnTo>
                  <a:lnTo>
                    <a:pt x="815403" y="1344002"/>
                  </a:lnTo>
                  <a:lnTo>
                    <a:pt x="663486" y="1344002"/>
                  </a:lnTo>
                  <a:lnTo>
                    <a:pt x="663486" y="1299311"/>
                  </a:lnTo>
                  <a:lnTo>
                    <a:pt x="685038" y="1293685"/>
                  </a:lnTo>
                  <a:lnTo>
                    <a:pt x="815403" y="1293685"/>
                  </a:lnTo>
                  <a:lnTo>
                    <a:pt x="815403" y="1160970"/>
                  </a:lnTo>
                  <a:lnTo>
                    <a:pt x="759574" y="1186637"/>
                  </a:lnTo>
                  <a:lnTo>
                    <a:pt x="720229" y="1204023"/>
                  </a:lnTo>
                  <a:lnTo>
                    <a:pt x="679958" y="1216837"/>
                  </a:lnTo>
                  <a:lnTo>
                    <a:pt x="639699" y="1226896"/>
                  </a:lnTo>
                  <a:lnTo>
                    <a:pt x="598512" y="1235138"/>
                  </a:lnTo>
                  <a:lnTo>
                    <a:pt x="582955" y="1236992"/>
                  </a:lnTo>
                  <a:lnTo>
                    <a:pt x="582955" y="1313472"/>
                  </a:lnTo>
                  <a:lnTo>
                    <a:pt x="582955" y="1556270"/>
                  </a:lnTo>
                  <a:lnTo>
                    <a:pt x="335368" y="1556270"/>
                  </a:lnTo>
                  <a:lnTo>
                    <a:pt x="580910" y="1313776"/>
                  </a:lnTo>
                  <a:lnTo>
                    <a:pt x="582955" y="1313472"/>
                  </a:lnTo>
                  <a:lnTo>
                    <a:pt x="582955" y="1236992"/>
                  </a:lnTo>
                  <a:lnTo>
                    <a:pt x="560082" y="1239710"/>
                  </a:lnTo>
                  <a:lnTo>
                    <a:pt x="521639" y="1242466"/>
                  </a:lnTo>
                  <a:lnTo>
                    <a:pt x="483196" y="1242466"/>
                  </a:lnTo>
                  <a:lnTo>
                    <a:pt x="409067" y="1235138"/>
                  </a:lnTo>
                  <a:lnTo>
                    <a:pt x="339521" y="1215923"/>
                  </a:lnTo>
                  <a:lnTo>
                    <a:pt x="275463" y="1185722"/>
                  </a:lnTo>
                  <a:lnTo>
                    <a:pt x="220548" y="1146390"/>
                  </a:lnTo>
                  <a:lnTo>
                    <a:pt x="191312" y="1120609"/>
                  </a:lnTo>
                  <a:lnTo>
                    <a:pt x="151003" y="1073200"/>
                  </a:lnTo>
                  <a:lnTo>
                    <a:pt x="116230" y="1011897"/>
                  </a:lnTo>
                  <a:lnTo>
                    <a:pt x="92430" y="946023"/>
                  </a:lnTo>
                  <a:lnTo>
                    <a:pt x="77787" y="874661"/>
                  </a:lnTo>
                  <a:lnTo>
                    <a:pt x="75958" y="837145"/>
                  </a:lnTo>
                  <a:lnTo>
                    <a:pt x="75958" y="798728"/>
                  </a:lnTo>
                  <a:lnTo>
                    <a:pt x="78701" y="760298"/>
                  </a:lnTo>
                  <a:lnTo>
                    <a:pt x="101587" y="640448"/>
                  </a:lnTo>
                  <a:lnTo>
                    <a:pt x="116230" y="601103"/>
                  </a:lnTo>
                  <a:lnTo>
                    <a:pt x="131787" y="561759"/>
                  </a:lnTo>
                  <a:lnTo>
                    <a:pt x="151003" y="523328"/>
                  </a:lnTo>
                  <a:lnTo>
                    <a:pt x="170218" y="483997"/>
                  </a:lnTo>
                  <a:lnTo>
                    <a:pt x="194017" y="446481"/>
                  </a:lnTo>
                  <a:lnTo>
                    <a:pt x="218719" y="409892"/>
                  </a:lnTo>
                  <a:lnTo>
                    <a:pt x="275463" y="340398"/>
                  </a:lnTo>
                  <a:lnTo>
                    <a:pt x="306578" y="308356"/>
                  </a:lnTo>
                  <a:lnTo>
                    <a:pt x="339521" y="277202"/>
                  </a:lnTo>
                  <a:lnTo>
                    <a:pt x="373380" y="247065"/>
                  </a:lnTo>
                  <a:lnTo>
                    <a:pt x="409067" y="220472"/>
                  </a:lnTo>
                  <a:lnTo>
                    <a:pt x="445681" y="194005"/>
                  </a:lnTo>
                  <a:lnTo>
                    <a:pt x="483196" y="172974"/>
                  </a:lnTo>
                  <a:lnTo>
                    <a:pt x="521639" y="150939"/>
                  </a:lnTo>
                  <a:lnTo>
                    <a:pt x="560082" y="131699"/>
                  </a:lnTo>
                  <a:lnTo>
                    <a:pt x="599427" y="116243"/>
                  </a:lnTo>
                  <a:lnTo>
                    <a:pt x="639699" y="102438"/>
                  </a:lnTo>
                  <a:lnTo>
                    <a:pt x="679043" y="91554"/>
                  </a:lnTo>
                  <a:lnTo>
                    <a:pt x="721131" y="85090"/>
                  </a:lnTo>
                  <a:lnTo>
                    <a:pt x="759574" y="78638"/>
                  </a:lnTo>
                  <a:lnTo>
                    <a:pt x="798004" y="75095"/>
                  </a:lnTo>
                  <a:lnTo>
                    <a:pt x="837361" y="75095"/>
                  </a:lnTo>
                  <a:lnTo>
                    <a:pt x="911491" y="82308"/>
                  </a:lnTo>
                  <a:lnTo>
                    <a:pt x="981951" y="100672"/>
                  </a:lnTo>
                  <a:lnTo>
                    <a:pt x="1045108" y="130810"/>
                  </a:lnTo>
                  <a:lnTo>
                    <a:pt x="1100924" y="169303"/>
                  </a:lnTo>
                  <a:lnTo>
                    <a:pt x="1129538" y="194779"/>
                  </a:lnTo>
                  <a:lnTo>
                    <a:pt x="1175969" y="248831"/>
                  </a:lnTo>
                  <a:lnTo>
                    <a:pt x="1209827" y="309245"/>
                  </a:lnTo>
                  <a:lnTo>
                    <a:pt x="1233614" y="376948"/>
                  </a:lnTo>
                  <a:lnTo>
                    <a:pt x="1245527" y="447395"/>
                  </a:lnTo>
                  <a:lnTo>
                    <a:pt x="1247343" y="484911"/>
                  </a:lnTo>
                  <a:lnTo>
                    <a:pt x="1247343" y="221234"/>
                  </a:lnTo>
                  <a:lnTo>
                    <a:pt x="1246428" y="219583"/>
                  </a:lnTo>
                  <a:lnTo>
                    <a:pt x="1225384" y="189445"/>
                  </a:lnTo>
                  <a:lnTo>
                    <a:pt x="1201585" y="160058"/>
                  </a:lnTo>
                  <a:lnTo>
                    <a:pt x="1175969" y="132702"/>
                  </a:lnTo>
                  <a:lnTo>
                    <a:pt x="1174851" y="133858"/>
                  </a:lnTo>
                  <a:lnTo>
                    <a:pt x="1162240" y="121691"/>
                  </a:lnTo>
                  <a:lnTo>
                    <a:pt x="1102753" y="76860"/>
                  </a:lnTo>
                  <a:lnTo>
                    <a:pt x="1068895" y="58496"/>
                  </a:lnTo>
                  <a:lnTo>
                    <a:pt x="997508" y="28359"/>
                  </a:lnTo>
                  <a:lnTo>
                    <a:pt x="922464" y="8229"/>
                  </a:lnTo>
                  <a:lnTo>
                    <a:pt x="882205" y="1892"/>
                  </a:lnTo>
                  <a:lnTo>
                    <a:pt x="841933" y="0"/>
                  </a:lnTo>
                  <a:lnTo>
                    <a:pt x="798931" y="0"/>
                  </a:lnTo>
                  <a:lnTo>
                    <a:pt x="757745" y="876"/>
                  </a:lnTo>
                  <a:lnTo>
                    <a:pt x="713816" y="8229"/>
                  </a:lnTo>
                  <a:lnTo>
                    <a:pt x="671728" y="15570"/>
                  </a:lnTo>
                  <a:lnTo>
                    <a:pt x="629615" y="25577"/>
                  </a:lnTo>
                  <a:lnTo>
                    <a:pt x="586613" y="40259"/>
                  </a:lnTo>
                  <a:lnTo>
                    <a:pt x="544525" y="55841"/>
                  </a:lnTo>
                  <a:lnTo>
                    <a:pt x="502424" y="74079"/>
                  </a:lnTo>
                  <a:lnTo>
                    <a:pt x="421881" y="118910"/>
                  </a:lnTo>
                  <a:lnTo>
                    <a:pt x="381622" y="144614"/>
                  </a:lnTo>
                  <a:lnTo>
                    <a:pt x="343192" y="172974"/>
                  </a:lnTo>
                  <a:lnTo>
                    <a:pt x="270891" y="234276"/>
                  </a:lnTo>
                  <a:lnTo>
                    <a:pt x="237020" y="267195"/>
                  </a:lnTo>
                  <a:lnTo>
                    <a:pt x="204990" y="303796"/>
                  </a:lnTo>
                  <a:lnTo>
                    <a:pt x="174802" y="339382"/>
                  </a:lnTo>
                  <a:lnTo>
                    <a:pt x="147345" y="377863"/>
                  </a:lnTo>
                  <a:lnTo>
                    <a:pt x="120802" y="416280"/>
                  </a:lnTo>
                  <a:lnTo>
                    <a:pt x="97002" y="456539"/>
                  </a:lnTo>
                  <a:lnTo>
                    <a:pt x="75958" y="497713"/>
                  </a:lnTo>
                  <a:lnTo>
                    <a:pt x="57658" y="539800"/>
                  </a:lnTo>
                  <a:lnTo>
                    <a:pt x="41186" y="581888"/>
                  </a:lnTo>
                  <a:lnTo>
                    <a:pt x="27457" y="624890"/>
                  </a:lnTo>
                  <a:lnTo>
                    <a:pt x="16471" y="666978"/>
                  </a:lnTo>
                  <a:lnTo>
                    <a:pt x="8242" y="709980"/>
                  </a:lnTo>
                  <a:lnTo>
                    <a:pt x="2743" y="752970"/>
                  </a:lnTo>
                  <a:lnTo>
                    <a:pt x="0" y="794143"/>
                  </a:lnTo>
                  <a:lnTo>
                    <a:pt x="0" y="835329"/>
                  </a:lnTo>
                  <a:lnTo>
                    <a:pt x="2743" y="875576"/>
                  </a:lnTo>
                  <a:lnTo>
                    <a:pt x="8242" y="916749"/>
                  </a:lnTo>
                  <a:lnTo>
                    <a:pt x="16471" y="954265"/>
                  </a:lnTo>
                  <a:lnTo>
                    <a:pt x="27457" y="992682"/>
                  </a:lnTo>
                  <a:lnTo>
                    <a:pt x="41186" y="1028369"/>
                  </a:lnTo>
                  <a:lnTo>
                    <a:pt x="57658" y="1063129"/>
                  </a:lnTo>
                  <a:lnTo>
                    <a:pt x="97015" y="1127175"/>
                  </a:lnTo>
                  <a:lnTo>
                    <a:pt x="135559" y="1172806"/>
                  </a:lnTo>
                  <a:lnTo>
                    <a:pt x="136702" y="1174064"/>
                  </a:lnTo>
                  <a:lnTo>
                    <a:pt x="146431" y="1184821"/>
                  </a:lnTo>
                  <a:lnTo>
                    <a:pt x="147485" y="1183767"/>
                  </a:lnTo>
                  <a:lnTo>
                    <a:pt x="191274" y="1221409"/>
                  </a:lnTo>
                  <a:lnTo>
                    <a:pt x="255333" y="1261668"/>
                  </a:lnTo>
                  <a:lnTo>
                    <a:pt x="291020" y="1277226"/>
                  </a:lnTo>
                  <a:lnTo>
                    <a:pt x="326707" y="1290955"/>
                  </a:lnTo>
                  <a:lnTo>
                    <a:pt x="365137" y="1301927"/>
                  </a:lnTo>
                  <a:lnTo>
                    <a:pt x="403580" y="1310157"/>
                  </a:lnTo>
                  <a:lnTo>
                    <a:pt x="443852" y="1315643"/>
                  </a:lnTo>
                  <a:lnTo>
                    <a:pt x="474675" y="1318387"/>
                  </a:lnTo>
                  <a:lnTo>
                    <a:pt x="234581" y="1556270"/>
                  </a:lnTo>
                  <a:lnTo>
                    <a:pt x="158318" y="1556270"/>
                  </a:lnTo>
                  <a:lnTo>
                    <a:pt x="158318" y="1627530"/>
                  </a:lnTo>
                  <a:lnTo>
                    <a:pt x="1323517" y="1627530"/>
                  </a:lnTo>
                  <a:lnTo>
                    <a:pt x="1323517" y="1556270"/>
                  </a:lnTo>
                  <a:lnTo>
                    <a:pt x="1245323" y="1556270"/>
                  </a:lnTo>
                  <a:lnTo>
                    <a:pt x="1144422" y="1456143"/>
                  </a:lnTo>
                  <a:lnTo>
                    <a:pt x="1144422" y="1556270"/>
                  </a:lnTo>
                  <a:lnTo>
                    <a:pt x="895934" y="1556270"/>
                  </a:lnTo>
                  <a:lnTo>
                    <a:pt x="895934" y="1310868"/>
                  </a:lnTo>
                  <a:lnTo>
                    <a:pt x="1144422" y="1556270"/>
                  </a:lnTo>
                  <a:lnTo>
                    <a:pt x="1144422" y="1456143"/>
                  </a:lnTo>
                  <a:lnTo>
                    <a:pt x="895934" y="1209522"/>
                  </a:lnTo>
                  <a:lnTo>
                    <a:pt x="895934" y="1203032"/>
                  </a:lnTo>
                  <a:lnTo>
                    <a:pt x="905090" y="1197622"/>
                  </a:lnTo>
                  <a:lnTo>
                    <a:pt x="944435" y="1171092"/>
                  </a:lnTo>
                  <a:lnTo>
                    <a:pt x="981951" y="1144562"/>
                  </a:lnTo>
                  <a:lnTo>
                    <a:pt x="1019479" y="1115275"/>
                  </a:lnTo>
                  <a:lnTo>
                    <a:pt x="1055166" y="1082344"/>
                  </a:lnTo>
                  <a:lnTo>
                    <a:pt x="1089037" y="1048486"/>
                  </a:lnTo>
                  <a:lnTo>
                    <a:pt x="1149438" y="977138"/>
                  </a:lnTo>
                  <a:lnTo>
                    <a:pt x="1177798" y="938695"/>
                  </a:lnTo>
                  <a:lnTo>
                    <a:pt x="1204341" y="899363"/>
                  </a:lnTo>
                  <a:lnTo>
                    <a:pt x="1249184" y="818845"/>
                  </a:lnTo>
                  <a:lnTo>
                    <a:pt x="1283004" y="734669"/>
                  </a:lnTo>
                  <a:lnTo>
                    <a:pt x="1296809" y="690753"/>
                  </a:lnTo>
                  <a:lnTo>
                    <a:pt x="1307693" y="647763"/>
                  </a:lnTo>
                  <a:lnTo>
                    <a:pt x="1315034" y="606590"/>
                  </a:lnTo>
                  <a:lnTo>
                    <a:pt x="1322374" y="563587"/>
                  </a:lnTo>
                  <a:lnTo>
                    <a:pt x="1324279" y="522414"/>
                  </a:lnTo>
                  <a:lnTo>
                    <a:pt x="1324279" y="480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9399" y="48768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685800"/>
                  </a:moveTo>
                  <a:lnTo>
                    <a:pt x="609600" y="304800"/>
                  </a:lnTo>
                </a:path>
                <a:path w="1600200" h="685800">
                  <a:moveTo>
                    <a:pt x="609600" y="304800"/>
                  </a:moveTo>
                  <a:lnTo>
                    <a:pt x="533400" y="533400"/>
                  </a:lnTo>
                </a:path>
                <a:path w="1600200" h="685800">
                  <a:moveTo>
                    <a:pt x="533400" y="533400"/>
                  </a:moveTo>
                  <a:lnTo>
                    <a:pt x="1600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8800" y="4038600"/>
              <a:ext cx="1676400" cy="2057400"/>
            </a:xfrm>
            <a:custGeom>
              <a:avLst/>
              <a:gdLst/>
              <a:ahLst/>
              <a:cxnLst/>
              <a:rect l="l" t="t" r="r" b="b"/>
              <a:pathLst>
                <a:path w="1676400" h="2057400">
                  <a:moveTo>
                    <a:pt x="0" y="2057400"/>
                  </a:moveTo>
                  <a:lnTo>
                    <a:pt x="1676400" y="1447800"/>
                  </a:lnTo>
                </a:path>
                <a:path w="1676400" h="2057400">
                  <a:moveTo>
                    <a:pt x="1676400" y="1447800"/>
                  </a:moveTo>
                  <a:lnTo>
                    <a:pt x="1676400" y="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19200" y="2057400"/>
            <a:ext cx="2971800" cy="1196340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48590" marR="141605" algn="ctr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Networks</a:t>
            </a:r>
            <a:r>
              <a:rPr sz="2400" b="1" spc="-90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Connect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 Clients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and  Servers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569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Client–Server</a:t>
            </a:r>
            <a:r>
              <a:rPr sz="4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Computing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11269"/>
            <a:ext cx="348107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50" spc="-595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Process takes </a:t>
            </a:r>
            <a:r>
              <a:rPr sz="2800" spc="-80" dirty="0">
                <a:solidFill>
                  <a:srgbClr val="002060"/>
                </a:solidFill>
                <a:latin typeface="Arial"/>
                <a:cs typeface="Arial"/>
              </a:rPr>
              <a:t>place</a:t>
            </a:r>
            <a:endParaRPr sz="2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41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dirty="0">
                <a:latin typeface="Arial"/>
                <a:cs typeface="Arial"/>
              </a:rPr>
              <a:t>on the server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2301491"/>
            <a:ext cx="3589654" cy="13773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1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350" spc="-595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z="2350" spc="-58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Servers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409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dirty="0">
                <a:latin typeface="Arial"/>
                <a:cs typeface="Arial"/>
              </a:rPr>
              <a:t>Store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protect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639601"/>
            <a:ext cx="4569460" cy="17919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0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requests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clients</a:t>
            </a:r>
            <a:endParaRPr sz="24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3928"/>
              <a:buChar char=""/>
              <a:tabLst>
                <a:tab pos="285750" algn="l"/>
              </a:tabLst>
            </a:pP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Clients</a:t>
            </a:r>
            <a:endParaRPr sz="2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415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Make requests</a:t>
            </a:r>
            <a:endParaRPr sz="2400" dirty="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Format data </a:t>
            </a:r>
            <a:r>
              <a:rPr sz="2400" dirty="0">
                <a:latin typeface="Arial"/>
                <a:cs typeface="Arial"/>
              </a:rPr>
              <a:t>on 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desktop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1600" y="2362200"/>
            <a:ext cx="3505200" cy="1196340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9539" marR="121285" indent="1905" algn="ctr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Client-Server  Computing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Optimizes 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Computing</a:t>
            </a:r>
            <a:r>
              <a:rPr sz="2400" b="1" spc="-6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485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Application</a:t>
            </a:r>
            <a:r>
              <a:rPr sz="4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76425"/>
            <a:ext cx="4694555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2200" spc="-570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Software application </a:t>
            </a:r>
            <a:r>
              <a:rPr sz="2600" spc="-50" dirty="0">
                <a:solidFill>
                  <a:srgbClr val="002060"/>
                </a:solidFill>
                <a:latin typeface="Arial"/>
                <a:cs typeface="Arial"/>
              </a:rPr>
              <a:t>functions 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are separated into three  distinct</a:t>
            </a:r>
            <a:r>
              <a:rPr sz="26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parts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52031" y="1698385"/>
            <a:ext cx="2413000" cy="2921000"/>
            <a:chOff x="6352031" y="1698385"/>
            <a:chExt cx="2413000" cy="2921000"/>
          </a:xfrm>
        </p:grpSpPr>
        <p:sp>
          <p:nvSpPr>
            <p:cNvPr id="5" name="object 5"/>
            <p:cNvSpPr/>
            <p:nvPr/>
          </p:nvSpPr>
          <p:spPr>
            <a:xfrm>
              <a:off x="6352031" y="2591775"/>
              <a:ext cx="2413000" cy="2027555"/>
            </a:xfrm>
            <a:custGeom>
              <a:avLst/>
              <a:gdLst/>
              <a:ahLst/>
              <a:cxnLst/>
              <a:rect l="l" t="t" r="r" b="b"/>
              <a:pathLst>
                <a:path w="2413000" h="2027554">
                  <a:moveTo>
                    <a:pt x="594065" y="0"/>
                  </a:moveTo>
                  <a:lnTo>
                    <a:pt x="358510" y="60715"/>
                  </a:lnTo>
                  <a:lnTo>
                    <a:pt x="183781" y="245357"/>
                  </a:lnTo>
                  <a:lnTo>
                    <a:pt x="27179" y="281461"/>
                  </a:lnTo>
                  <a:lnTo>
                    <a:pt x="0" y="405495"/>
                  </a:lnTo>
                  <a:lnTo>
                    <a:pt x="108718" y="788980"/>
                  </a:lnTo>
                  <a:lnTo>
                    <a:pt x="314500" y="1101385"/>
                  </a:lnTo>
                  <a:lnTo>
                    <a:pt x="415455" y="1624300"/>
                  </a:lnTo>
                  <a:lnTo>
                    <a:pt x="622538" y="2027132"/>
                  </a:lnTo>
                  <a:lnTo>
                    <a:pt x="2412477" y="1527459"/>
                  </a:lnTo>
                  <a:lnTo>
                    <a:pt x="2380166" y="1479688"/>
                  </a:lnTo>
                  <a:lnTo>
                    <a:pt x="59406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4541" y="1737091"/>
              <a:ext cx="1976755" cy="2768600"/>
            </a:xfrm>
            <a:custGeom>
              <a:avLst/>
              <a:gdLst/>
              <a:ahLst/>
              <a:cxnLst/>
              <a:rect l="l" t="t" r="r" b="b"/>
              <a:pathLst>
                <a:path w="1976754" h="2768600">
                  <a:moveTo>
                    <a:pt x="1580274" y="0"/>
                  </a:moveTo>
                  <a:lnTo>
                    <a:pt x="68600" y="74918"/>
                  </a:lnTo>
                  <a:lnTo>
                    <a:pt x="100955" y="1420208"/>
                  </a:lnTo>
                  <a:lnTo>
                    <a:pt x="0" y="1909589"/>
                  </a:lnTo>
                  <a:lnTo>
                    <a:pt x="278264" y="2768198"/>
                  </a:lnTo>
                  <a:lnTo>
                    <a:pt x="1915528" y="2290473"/>
                  </a:lnTo>
                  <a:lnTo>
                    <a:pt x="1976355" y="2241412"/>
                  </a:lnTo>
                  <a:lnTo>
                    <a:pt x="1962043" y="1736581"/>
                  </a:lnTo>
                  <a:lnTo>
                    <a:pt x="1551867" y="1353096"/>
                  </a:lnTo>
                  <a:lnTo>
                    <a:pt x="1566071" y="1280779"/>
                  </a:lnTo>
                  <a:lnTo>
                    <a:pt x="1698025" y="1248578"/>
                  </a:lnTo>
                  <a:lnTo>
                    <a:pt x="1664413" y="41308"/>
                  </a:lnTo>
                  <a:lnTo>
                    <a:pt x="1580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9907" y="3039880"/>
              <a:ext cx="231597" cy="9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1149" y="1790001"/>
              <a:ext cx="1539240" cy="1534160"/>
            </a:xfrm>
            <a:custGeom>
              <a:avLst/>
              <a:gdLst/>
              <a:ahLst/>
              <a:cxnLst/>
              <a:rect l="l" t="t" r="r" b="b"/>
              <a:pathLst>
                <a:path w="1539240" h="1534160">
                  <a:moveTo>
                    <a:pt x="1153134" y="1342796"/>
                  </a:moveTo>
                  <a:lnTo>
                    <a:pt x="1145438" y="1314399"/>
                  </a:lnTo>
                  <a:lnTo>
                    <a:pt x="1075499" y="1329905"/>
                  </a:lnTo>
                  <a:lnTo>
                    <a:pt x="1067803" y="1359611"/>
                  </a:lnTo>
                  <a:lnTo>
                    <a:pt x="1047102" y="1333804"/>
                  </a:lnTo>
                  <a:lnTo>
                    <a:pt x="996569" y="1344104"/>
                  </a:lnTo>
                  <a:lnTo>
                    <a:pt x="1000480" y="1376413"/>
                  </a:lnTo>
                  <a:lnTo>
                    <a:pt x="966749" y="1349311"/>
                  </a:lnTo>
                  <a:lnTo>
                    <a:pt x="912431" y="1360906"/>
                  </a:lnTo>
                  <a:lnTo>
                    <a:pt x="913739" y="1395717"/>
                  </a:lnTo>
                  <a:lnTo>
                    <a:pt x="885215" y="1365999"/>
                  </a:lnTo>
                  <a:lnTo>
                    <a:pt x="833501" y="1380210"/>
                  </a:lnTo>
                  <a:lnTo>
                    <a:pt x="824395" y="1408607"/>
                  </a:lnTo>
                  <a:lnTo>
                    <a:pt x="806284" y="1381506"/>
                  </a:lnTo>
                  <a:lnTo>
                    <a:pt x="746760" y="1397012"/>
                  </a:lnTo>
                  <a:lnTo>
                    <a:pt x="728649" y="1428026"/>
                  </a:lnTo>
                  <a:lnTo>
                    <a:pt x="714451" y="1403515"/>
                  </a:lnTo>
                  <a:lnTo>
                    <a:pt x="225196" y="1487436"/>
                  </a:lnTo>
                  <a:lnTo>
                    <a:pt x="229082" y="1518450"/>
                  </a:lnTo>
                  <a:lnTo>
                    <a:pt x="314490" y="1533944"/>
                  </a:lnTo>
                  <a:lnTo>
                    <a:pt x="1057402" y="1388008"/>
                  </a:lnTo>
                  <a:lnTo>
                    <a:pt x="1153134" y="1342796"/>
                  </a:lnTo>
                  <a:close/>
                </a:path>
                <a:path w="1539240" h="1534160">
                  <a:moveTo>
                    <a:pt x="1538922" y="1195679"/>
                  </a:moveTo>
                  <a:lnTo>
                    <a:pt x="1494891" y="0"/>
                  </a:lnTo>
                  <a:lnTo>
                    <a:pt x="19405" y="98132"/>
                  </a:lnTo>
                  <a:lnTo>
                    <a:pt x="0" y="142036"/>
                  </a:lnTo>
                  <a:lnTo>
                    <a:pt x="58229" y="1502943"/>
                  </a:lnTo>
                  <a:lnTo>
                    <a:pt x="1538922" y="1195679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2579" y="1932032"/>
              <a:ext cx="1241425" cy="1108075"/>
            </a:xfrm>
            <a:custGeom>
              <a:avLst/>
              <a:gdLst/>
              <a:ahLst/>
              <a:cxnLst/>
              <a:rect l="l" t="t" r="r" b="b"/>
              <a:pathLst>
                <a:path w="1241425" h="1108075">
                  <a:moveTo>
                    <a:pt x="1211410" y="0"/>
                  </a:moveTo>
                  <a:lnTo>
                    <a:pt x="0" y="82616"/>
                  </a:lnTo>
                  <a:lnTo>
                    <a:pt x="24591" y="1107847"/>
                  </a:lnTo>
                  <a:lnTo>
                    <a:pt x="649764" y="1025230"/>
                  </a:lnTo>
                  <a:lnTo>
                    <a:pt x="1241227" y="888294"/>
                  </a:lnTo>
                  <a:lnTo>
                    <a:pt x="1211410" y="0"/>
                  </a:lnTo>
                  <a:close/>
                </a:path>
              </a:pathLst>
            </a:custGeom>
            <a:solidFill>
              <a:srgbClr val="888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2803" y="3242525"/>
              <a:ext cx="1706245" cy="1231900"/>
            </a:xfrm>
            <a:custGeom>
              <a:avLst/>
              <a:gdLst/>
              <a:ahLst/>
              <a:cxnLst/>
              <a:rect l="l" t="t" r="r" b="b"/>
              <a:pathLst>
                <a:path w="1706245" h="1231900">
                  <a:moveTo>
                    <a:pt x="459435" y="1119454"/>
                  </a:moveTo>
                  <a:lnTo>
                    <a:pt x="431025" y="538441"/>
                  </a:lnTo>
                  <a:lnTo>
                    <a:pt x="0" y="631405"/>
                  </a:lnTo>
                  <a:lnTo>
                    <a:pt x="24587" y="1231785"/>
                  </a:lnTo>
                  <a:lnTo>
                    <a:pt x="459435" y="1119454"/>
                  </a:lnTo>
                  <a:close/>
                </a:path>
                <a:path w="1706245" h="1231900">
                  <a:moveTo>
                    <a:pt x="1066507" y="0"/>
                  </a:moveTo>
                  <a:lnTo>
                    <a:pt x="894321" y="3898"/>
                  </a:lnTo>
                  <a:lnTo>
                    <a:pt x="798588" y="62014"/>
                  </a:lnTo>
                  <a:lnTo>
                    <a:pt x="720953" y="74917"/>
                  </a:lnTo>
                  <a:lnTo>
                    <a:pt x="599186" y="65925"/>
                  </a:lnTo>
                  <a:lnTo>
                    <a:pt x="362394" y="107226"/>
                  </a:lnTo>
                  <a:lnTo>
                    <a:pt x="371449" y="187248"/>
                  </a:lnTo>
                  <a:lnTo>
                    <a:pt x="700239" y="223342"/>
                  </a:lnTo>
                  <a:lnTo>
                    <a:pt x="821893" y="205346"/>
                  </a:lnTo>
                  <a:lnTo>
                    <a:pt x="896924" y="179539"/>
                  </a:lnTo>
                  <a:lnTo>
                    <a:pt x="948651" y="153631"/>
                  </a:lnTo>
                  <a:lnTo>
                    <a:pt x="999172" y="117525"/>
                  </a:lnTo>
                  <a:lnTo>
                    <a:pt x="1034084" y="77520"/>
                  </a:lnTo>
                  <a:lnTo>
                    <a:pt x="1057402" y="31013"/>
                  </a:lnTo>
                  <a:lnTo>
                    <a:pt x="1066507" y="0"/>
                  </a:lnTo>
                  <a:close/>
                </a:path>
                <a:path w="1706245" h="1231900">
                  <a:moveTo>
                    <a:pt x="1150645" y="499706"/>
                  </a:moveTo>
                  <a:lnTo>
                    <a:pt x="1148041" y="386092"/>
                  </a:lnTo>
                  <a:lnTo>
                    <a:pt x="559079" y="519074"/>
                  </a:lnTo>
                  <a:lnTo>
                    <a:pt x="560374" y="623646"/>
                  </a:lnTo>
                  <a:lnTo>
                    <a:pt x="1150645" y="499706"/>
                  </a:lnTo>
                  <a:close/>
                </a:path>
                <a:path w="1706245" h="1231900">
                  <a:moveTo>
                    <a:pt x="1160945" y="672719"/>
                  </a:moveTo>
                  <a:lnTo>
                    <a:pt x="1154442" y="513905"/>
                  </a:lnTo>
                  <a:lnTo>
                    <a:pt x="568185" y="652056"/>
                  </a:lnTo>
                  <a:lnTo>
                    <a:pt x="575983" y="827659"/>
                  </a:lnTo>
                  <a:lnTo>
                    <a:pt x="1160945" y="672719"/>
                  </a:lnTo>
                  <a:close/>
                </a:path>
                <a:path w="1706245" h="1231900">
                  <a:moveTo>
                    <a:pt x="1171359" y="879297"/>
                  </a:moveTo>
                  <a:lnTo>
                    <a:pt x="1159649" y="698538"/>
                  </a:lnTo>
                  <a:lnTo>
                    <a:pt x="582383" y="858647"/>
                  </a:lnTo>
                  <a:lnTo>
                    <a:pt x="590194" y="1031646"/>
                  </a:lnTo>
                  <a:lnTo>
                    <a:pt x="1171359" y="879297"/>
                  </a:lnTo>
                  <a:close/>
                </a:path>
                <a:path w="1706245" h="1231900">
                  <a:moveTo>
                    <a:pt x="1550517" y="383501"/>
                  </a:moveTo>
                  <a:lnTo>
                    <a:pt x="1546618" y="307378"/>
                  </a:lnTo>
                  <a:lnTo>
                    <a:pt x="1324013" y="356387"/>
                  </a:lnTo>
                  <a:lnTo>
                    <a:pt x="1330528" y="436435"/>
                  </a:lnTo>
                  <a:lnTo>
                    <a:pt x="1550517" y="383501"/>
                  </a:lnTo>
                  <a:close/>
                </a:path>
                <a:path w="1706245" h="1231900">
                  <a:moveTo>
                    <a:pt x="1563420" y="557809"/>
                  </a:moveTo>
                  <a:lnTo>
                    <a:pt x="1553121" y="410616"/>
                  </a:lnTo>
                  <a:lnTo>
                    <a:pt x="1334427" y="462267"/>
                  </a:lnTo>
                  <a:lnTo>
                    <a:pt x="1339519" y="614616"/>
                  </a:lnTo>
                  <a:lnTo>
                    <a:pt x="1563420" y="557809"/>
                  </a:lnTo>
                  <a:close/>
                </a:path>
                <a:path w="1706245" h="1231900">
                  <a:moveTo>
                    <a:pt x="1575130" y="766965"/>
                  </a:moveTo>
                  <a:lnTo>
                    <a:pt x="1562125" y="582345"/>
                  </a:lnTo>
                  <a:lnTo>
                    <a:pt x="1340827" y="645604"/>
                  </a:lnTo>
                  <a:lnTo>
                    <a:pt x="1348625" y="827659"/>
                  </a:lnTo>
                  <a:lnTo>
                    <a:pt x="1575130" y="766965"/>
                  </a:lnTo>
                  <a:close/>
                </a:path>
                <a:path w="1706245" h="1231900">
                  <a:moveTo>
                    <a:pt x="1705787" y="728230"/>
                  </a:moveTo>
                  <a:lnTo>
                    <a:pt x="1682584" y="232460"/>
                  </a:lnTo>
                  <a:lnTo>
                    <a:pt x="586282" y="453224"/>
                  </a:lnTo>
                  <a:lnTo>
                    <a:pt x="518960" y="490677"/>
                  </a:lnTo>
                  <a:lnTo>
                    <a:pt x="530669" y="511327"/>
                  </a:lnTo>
                  <a:lnTo>
                    <a:pt x="572084" y="495833"/>
                  </a:lnTo>
                  <a:lnTo>
                    <a:pt x="1163548" y="377050"/>
                  </a:lnTo>
                  <a:lnTo>
                    <a:pt x="1189456" y="890917"/>
                  </a:lnTo>
                  <a:lnTo>
                    <a:pt x="1327924" y="845731"/>
                  </a:lnTo>
                  <a:lnTo>
                    <a:pt x="1303312" y="347345"/>
                  </a:lnTo>
                  <a:lnTo>
                    <a:pt x="1569923" y="286664"/>
                  </a:lnTo>
                  <a:lnTo>
                    <a:pt x="1591945" y="782459"/>
                  </a:lnTo>
                  <a:lnTo>
                    <a:pt x="1705787" y="72823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3959" y="3066986"/>
              <a:ext cx="1786255" cy="773430"/>
            </a:xfrm>
            <a:custGeom>
              <a:avLst/>
              <a:gdLst/>
              <a:ahLst/>
              <a:cxnLst/>
              <a:rect l="l" t="t" r="r" b="b"/>
              <a:pathLst>
                <a:path w="1786254" h="773429">
                  <a:moveTo>
                    <a:pt x="959027" y="383489"/>
                  </a:moveTo>
                  <a:lnTo>
                    <a:pt x="865898" y="383489"/>
                  </a:lnTo>
                  <a:lnTo>
                    <a:pt x="783056" y="379590"/>
                  </a:lnTo>
                  <a:lnTo>
                    <a:pt x="684707" y="370586"/>
                  </a:lnTo>
                  <a:lnTo>
                    <a:pt x="623887" y="358876"/>
                  </a:lnTo>
                  <a:lnTo>
                    <a:pt x="561759" y="335673"/>
                  </a:lnTo>
                  <a:lnTo>
                    <a:pt x="541007" y="316268"/>
                  </a:lnTo>
                  <a:lnTo>
                    <a:pt x="627684" y="276263"/>
                  </a:lnTo>
                  <a:lnTo>
                    <a:pt x="724827" y="250456"/>
                  </a:lnTo>
                  <a:lnTo>
                    <a:pt x="870991" y="205244"/>
                  </a:lnTo>
                  <a:lnTo>
                    <a:pt x="543598" y="262064"/>
                  </a:lnTo>
                  <a:lnTo>
                    <a:pt x="352044" y="340880"/>
                  </a:lnTo>
                  <a:lnTo>
                    <a:pt x="397344" y="373087"/>
                  </a:lnTo>
                  <a:lnTo>
                    <a:pt x="481469" y="398881"/>
                  </a:lnTo>
                  <a:lnTo>
                    <a:pt x="600570" y="413092"/>
                  </a:lnTo>
                  <a:lnTo>
                    <a:pt x="709218" y="415696"/>
                  </a:lnTo>
                  <a:lnTo>
                    <a:pt x="812761" y="413092"/>
                  </a:lnTo>
                  <a:lnTo>
                    <a:pt x="891705" y="400189"/>
                  </a:lnTo>
                  <a:lnTo>
                    <a:pt x="959027" y="383489"/>
                  </a:lnTo>
                  <a:close/>
                </a:path>
                <a:path w="1786254" h="773429">
                  <a:moveTo>
                    <a:pt x="1786102" y="361480"/>
                  </a:moveTo>
                  <a:lnTo>
                    <a:pt x="1419847" y="11607"/>
                  </a:lnTo>
                  <a:lnTo>
                    <a:pt x="1397977" y="51562"/>
                  </a:lnTo>
                  <a:lnTo>
                    <a:pt x="1418539" y="0"/>
                  </a:lnTo>
                  <a:lnTo>
                    <a:pt x="1295590" y="34810"/>
                  </a:lnTo>
                  <a:lnTo>
                    <a:pt x="1151915" y="77419"/>
                  </a:lnTo>
                  <a:lnTo>
                    <a:pt x="604367" y="183349"/>
                  </a:lnTo>
                  <a:lnTo>
                    <a:pt x="252387" y="241465"/>
                  </a:lnTo>
                  <a:lnTo>
                    <a:pt x="238150" y="316268"/>
                  </a:lnTo>
                  <a:lnTo>
                    <a:pt x="937018" y="175539"/>
                  </a:lnTo>
                  <a:lnTo>
                    <a:pt x="1377480" y="89027"/>
                  </a:lnTo>
                  <a:lnTo>
                    <a:pt x="1373212" y="96824"/>
                  </a:lnTo>
                  <a:lnTo>
                    <a:pt x="1245057" y="116230"/>
                  </a:lnTo>
                  <a:lnTo>
                    <a:pt x="1214043" y="224650"/>
                  </a:lnTo>
                  <a:lnTo>
                    <a:pt x="1190739" y="272364"/>
                  </a:lnTo>
                  <a:lnTo>
                    <a:pt x="1159624" y="316268"/>
                  </a:lnTo>
                  <a:lnTo>
                    <a:pt x="1107897" y="356387"/>
                  </a:lnTo>
                  <a:lnTo>
                    <a:pt x="1006957" y="401485"/>
                  </a:lnTo>
                  <a:lnTo>
                    <a:pt x="870991" y="429895"/>
                  </a:lnTo>
                  <a:lnTo>
                    <a:pt x="729932" y="446697"/>
                  </a:lnTo>
                  <a:lnTo>
                    <a:pt x="583768" y="446697"/>
                  </a:lnTo>
                  <a:lnTo>
                    <a:pt x="443928" y="418299"/>
                  </a:lnTo>
                  <a:lnTo>
                    <a:pt x="235559" y="356387"/>
                  </a:lnTo>
                  <a:lnTo>
                    <a:pt x="0" y="352488"/>
                  </a:lnTo>
                  <a:lnTo>
                    <a:pt x="135902" y="773379"/>
                  </a:lnTo>
                  <a:lnTo>
                    <a:pt x="597979" y="675246"/>
                  </a:lnTo>
                  <a:lnTo>
                    <a:pt x="775246" y="555167"/>
                  </a:lnTo>
                  <a:lnTo>
                    <a:pt x="1786102" y="361480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1260" y="2429143"/>
              <a:ext cx="107950" cy="890905"/>
            </a:xfrm>
            <a:custGeom>
              <a:avLst/>
              <a:gdLst/>
              <a:ahLst/>
              <a:cxnLst/>
              <a:rect l="l" t="t" r="r" b="b"/>
              <a:pathLst>
                <a:path w="107950" h="890904">
                  <a:moveTo>
                    <a:pt x="54353" y="0"/>
                  </a:moveTo>
                  <a:lnTo>
                    <a:pt x="0" y="90423"/>
                  </a:lnTo>
                  <a:lnTo>
                    <a:pt x="9064" y="760466"/>
                  </a:lnTo>
                  <a:lnTo>
                    <a:pt x="107428" y="890896"/>
                  </a:lnTo>
                  <a:lnTo>
                    <a:pt x="54353" y="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7594" y="1703488"/>
              <a:ext cx="1609090" cy="2658745"/>
            </a:xfrm>
            <a:custGeom>
              <a:avLst/>
              <a:gdLst/>
              <a:ahLst/>
              <a:cxnLst/>
              <a:rect l="l" t="t" r="r" b="b"/>
              <a:pathLst>
                <a:path w="1609090" h="2658745">
                  <a:moveTo>
                    <a:pt x="794689" y="2590063"/>
                  </a:moveTo>
                  <a:lnTo>
                    <a:pt x="761072" y="2018080"/>
                  </a:lnTo>
                  <a:lnTo>
                    <a:pt x="692442" y="2069731"/>
                  </a:lnTo>
                  <a:lnTo>
                    <a:pt x="720966" y="2658491"/>
                  </a:lnTo>
                  <a:lnTo>
                    <a:pt x="794689" y="2590063"/>
                  </a:lnTo>
                  <a:close/>
                </a:path>
                <a:path w="1609090" h="2658745">
                  <a:moveTo>
                    <a:pt x="1608747" y="64617"/>
                  </a:moveTo>
                  <a:lnTo>
                    <a:pt x="1444383" y="0"/>
                  </a:lnTo>
                  <a:lnTo>
                    <a:pt x="50482" y="90424"/>
                  </a:lnTo>
                  <a:lnTo>
                    <a:pt x="0" y="114922"/>
                  </a:lnTo>
                  <a:lnTo>
                    <a:pt x="59537" y="167830"/>
                  </a:lnTo>
                  <a:lnTo>
                    <a:pt x="1608747" y="64617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6068" y="3141796"/>
              <a:ext cx="313690" cy="1335405"/>
            </a:xfrm>
            <a:custGeom>
              <a:avLst/>
              <a:gdLst/>
              <a:ahLst/>
              <a:cxnLst/>
              <a:rect l="l" t="t" r="r" b="b"/>
              <a:pathLst>
                <a:path w="313690" h="1335404">
                  <a:moveTo>
                    <a:pt x="0" y="0"/>
                  </a:moveTo>
                  <a:lnTo>
                    <a:pt x="33655" y="510045"/>
                  </a:lnTo>
                  <a:lnTo>
                    <a:pt x="313210" y="1335087"/>
                  </a:lnTo>
                  <a:lnTo>
                    <a:pt x="282146" y="70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3481" y="1698396"/>
              <a:ext cx="1736089" cy="2161540"/>
            </a:xfrm>
            <a:custGeom>
              <a:avLst/>
              <a:gdLst/>
              <a:ahLst/>
              <a:cxnLst/>
              <a:rect l="l" t="t" r="r" b="b"/>
              <a:pathLst>
                <a:path w="1736090" h="2161540">
                  <a:moveTo>
                    <a:pt x="921524" y="1528622"/>
                  </a:moveTo>
                  <a:lnTo>
                    <a:pt x="909815" y="1518323"/>
                  </a:lnTo>
                  <a:lnTo>
                    <a:pt x="415455" y="1608747"/>
                  </a:lnTo>
                  <a:lnTo>
                    <a:pt x="451688" y="1612544"/>
                  </a:lnTo>
                  <a:lnTo>
                    <a:pt x="921524" y="1528622"/>
                  </a:lnTo>
                  <a:close/>
                </a:path>
                <a:path w="1736090" h="2161540">
                  <a:moveTo>
                    <a:pt x="1629435" y="69710"/>
                  </a:moveTo>
                  <a:lnTo>
                    <a:pt x="166954" y="165227"/>
                  </a:lnTo>
                  <a:lnTo>
                    <a:pt x="102247" y="117411"/>
                  </a:lnTo>
                  <a:lnTo>
                    <a:pt x="102247" y="103212"/>
                  </a:lnTo>
                  <a:lnTo>
                    <a:pt x="85420" y="117411"/>
                  </a:lnTo>
                  <a:lnTo>
                    <a:pt x="124244" y="1430502"/>
                  </a:lnTo>
                  <a:lnTo>
                    <a:pt x="0" y="1443405"/>
                  </a:lnTo>
                  <a:lnTo>
                    <a:pt x="284721" y="2161324"/>
                  </a:lnTo>
                  <a:lnTo>
                    <a:pt x="287312" y="2140674"/>
                  </a:lnTo>
                  <a:lnTo>
                    <a:pt x="151422" y="1742973"/>
                  </a:lnTo>
                  <a:lnTo>
                    <a:pt x="249796" y="1736572"/>
                  </a:lnTo>
                  <a:lnTo>
                    <a:pt x="304139" y="1772678"/>
                  </a:lnTo>
                  <a:lnTo>
                    <a:pt x="477570" y="1749475"/>
                  </a:lnTo>
                  <a:lnTo>
                    <a:pt x="555231" y="1784286"/>
                  </a:lnTo>
                  <a:lnTo>
                    <a:pt x="616064" y="1801088"/>
                  </a:lnTo>
                  <a:lnTo>
                    <a:pt x="724725" y="1816595"/>
                  </a:lnTo>
                  <a:lnTo>
                    <a:pt x="824484" y="1823097"/>
                  </a:lnTo>
                  <a:lnTo>
                    <a:pt x="924128" y="1820494"/>
                  </a:lnTo>
                  <a:lnTo>
                    <a:pt x="1019860" y="1810092"/>
                  </a:lnTo>
                  <a:lnTo>
                    <a:pt x="1110513" y="1789480"/>
                  </a:lnTo>
                  <a:lnTo>
                    <a:pt x="1188148" y="1766290"/>
                  </a:lnTo>
                  <a:lnTo>
                    <a:pt x="1256665" y="1736572"/>
                  </a:lnTo>
                  <a:lnTo>
                    <a:pt x="1308493" y="1695272"/>
                  </a:lnTo>
                  <a:lnTo>
                    <a:pt x="1251572" y="1732673"/>
                  </a:lnTo>
                  <a:lnTo>
                    <a:pt x="1192047" y="1754581"/>
                  </a:lnTo>
                  <a:lnTo>
                    <a:pt x="1119505" y="1777885"/>
                  </a:lnTo>
                  <a:lnTo>
                    <a:pt x="1045781" y="1793392"/>
                  </a:lnTo>
                  <a:lnTo>
                    <a:pt x="948740" y="1807591"/>
                  </a:lnTo>
                  <a:lnTo>
                    <a:pt x="842594" y="1810092"/>
                  </a:lnTo>
                  <a:lnTo>
                    <a:pt x="751941" y="1804987"/>
                  </a:lnTo>
                  <a:lnTo>
                    <a:pt x="656183" y="1789480"/>
                  </a:lnTo>
                  <a:lnTo>
                    <a:pt x="573341" y="1770075"/>
                  </a:lnTo>
                  <a:lnTo>
                    <a:pt x="499579" y="1737880"/>
                  </a:lnTo>
                  <a:lnTo>
                    <a:pt x="467220" y="1722374"/>
                  </a:lnTo>
                  <a:lnTo>
                    <a:pt x="484047" y="1705571"/>
                  </a:lnTo>
                  <a:lnTo>
                    <a:pt x="525462" y="1724977"/>
                  </a:lnTo>
                  <a:lnTo>
                    <a:pt x="640651" y="1679765"/>
                  </a:lnTo>
                  <a:lnTo>
                    <a:pt x="792060" y="1625549"/>
                  </a:lnTo>
                  <a:lnTo>
                    <a:pt x="1034072" y="1581645"/>
                  </a:lnTo>
                  <a:lnTo>
                    <a:pt x="1181633" y="1555724"/>
                  </a:lnTo>
                  <a:lnTo>
                    <a:pt x="1377124" y="1545424"/>
                  </a:lnTo>
                  <a:lnTo>
                    <a:pt x="1380921" y="1571231"/>
                  </a:lnTo>
                  <a:lnTo>
                    <a:pt x="1483169" y="1540332"/>
                  </a:lnTo>
                  <a:lnTo>
                    <a:pt x="1441754" y="1495120"/>
                  </a:lnTo>
                  <a:lnTo>
                    <a:pt x="1544002" y="1475714"/>
                  </a:lnTo>
                  <a:lnTo>
                    <a:pt x="1554403" y="1431810"/>
                  </a:lnTo>
                  <a:lnTo>
                    <a:pt x="396036" y="1675866"/>
                  </a:lnTo>
                  <a:lnTo>
                    <a:pt x="323557" y="1584134"/>
                  </a:lnTo>
                  <a:lnTo>
                    <a:pt x="389559" y="1559636"/>
                  </a:lnTo>
                  <a:lnTo>
                    <a:pt x="239433" y="1577746"/>
                  </a:lnTo>
                  <a:lnTo>
                    <a:pt x="143649" y="1462811"/>
                  </a:lnTo>
                  <a:lnTo>
                    <a:pt x="139776" y="898588"/>
                  </a:lnTo>
                  <a:lnTo>
                    <a:pt x="163068" y="1142644"/>
                  </a:lnTo>
                  <a:lnTo>
                    <a:pt x="168249" y="858583"/>
                  </a:lnTo>
                  <a:lnTo>
                    <a:pt x="200609" y="1261364"/>
                  </a:lnTo>
                  <a:lnTo>
                    <a:pt x="165658" y="197535"/>
                  </a:lnTo>
                  <a:lnTo>
                    <a:pt x="176022" y="175526"/>
                  </a:lnTo>
                  <a:lnTo>
                    <a:pt x="1629435" y="69710"/>
                  </a:lnTo>
                  <a:close/>
                </a:path>
                <a:path w="1736090" h="2161540">
                  <a:moveTo>
                    <a:pt x="1735582" y="1289773"/>
                  </a:moveTo>
                  <a:lnTo>
                    <a:pt x="1698066" y="64503"/>
                  </a:lnTo>
                  <a:lnTo>
                    <a:pt x="1524584" y="0"/>
                  </a:lnTo>
                  <a:lnTo>
                    <a:pt x="141071" y="94208"/>
                  </a:lnTo>
                  <a:lnTo>
                    <a:pt x="115176" y="105816"/>
                  </a:lnTo>
                  <a:lnTo>
                    <a:pt x="1529791" y="15494"/>
                  </a:lnTo>
                  <a:lnTo>
                    <a:pt x="1677365" y="74803"/>
                  </a:lnTo>
                  <a:lnTo>
                    <a:pt x="1716176" y="1279474"/>
                  </a:lnTo>
                  <a:lnTo>
                    <a:pt x="1254175" y="1390548"/>
                  </a:lnTo>
                  <a:lnTo>
                    <a:pt x="1254175" y="1421511"/>
                  </a:lnTo>
                  <a:lnTo>
                    <a:pt x="1254175" y="1446669"/>
                  </a:lnTo>
                  <a:lnTo>
                    <a:pt x="1194650" y="1459407"/>
                  </a:lnTo>
                  <a:lnTo>
                    <a:pt x="1194650" y="1435709"/>
                  </a:lnTo>
                  <a:lnTo>
                    <a:pt x="1184236" y="1422806"/>
                  </a:lnTo>
                  <a:lnTo>
                    <a:pt x="1239862" y="1408607"/>
                  </a:lnTo>
                  <a:lnTo>
                    <a:pt x="1254175" y="1421511"/>
                  </a:lnTo>
                  <a:lnTo>
                    <a:pt x="1254175" y="1390548"/>
                  </a:lnTo>
                  <a:lnTo>
                    <a:pt x="1179029" y="1408607"/>
                  </a:lnTo>
                  <a:lnTo>
                    <a:pt x="1178750" y="1408671"/>
                  </a:lnTo>
                  <a:lnTo>
                    <a:pt x="1178750" y="1462811"/>
                  </a:lnTo>
                  <a:lnTo>
                    <a:pt x="1103655" y="1478876"/>
                  </a:lnTo>
                  <a:lnTo>
                    <a:pt x="1102702" y="1451216"/>
                  </a:lnTo>
                  <a:lnTo>
                    <a:pt x="1090231" y="1436230"/>
                  </a:lnTo>
                  <a:lnTo>
                    <a:pt x="1090231" y="1481759"/>
                  </a:lnTo>
                  <a:lnTo>
                    <a:pt x="1023429" y="1496060"/>
                  </a:lnTo>
                  <a:lnTo>
                    <a:pt x="1022464" y="1469313"/>
                  </a:lnTo>
                  <a:lnTo>
                    <a:pt x="1013358" y="1457604"/>
                  </a:lnTo>
                  <a:lnTo>
                    <a:pt x="1072883" y="1444701"/>
                  </a:lnTo>
                  <a:lnTo>
                    <a:pt x="1087196" y="1452511"/>
                  </a:lnTo>
                  <a:lnTo>
                    <a:pt x="1090231" y="1481759"/>
                  </a:lnTo>
                  <a:lnTo>
                    <a:pt x="1090231" y="1436230"/>
                  </a:lnTo>
                  <a:lnTo>
                    <a:pt x="1089799" y="1435709"/>
                  </a:lnTo>
                  <a:lnTo>
                    <a:pt x="1166126" y="1424101"/>
                  </a:lnTo>
                  <a:lnTo>
                    <a:pt x="1177734" y="1433106"/>
                  </a:lnTo>
                  <a:lnTo>
                    <a:pt x="1178750" y="1462811"/>
                  </a:lnTo>
                  <a:lnTo>
                    <a:pt x="1178750" y="1408671"/>
                  </a:lnTo>
                  <a:lnTo>
                    <a:pt x="1012532" y="1443329"/>
                  </a:lnTo>
                  <a:lnTo>
                    <a:pt x="1012532" y="1498384"/>
                  </a:lnTo>
                  <a:lnTo>
                    <a:pt x="936421" y="1514678"/>
                  </a:lnTo>
                  <a:lnTo>
                    <a:pt x="934427" y="1489913"/>
                  </a:lnTo>
                  <a:lnTo>
                    <a:pt x="926731" y="1473111"/>
                  </a:lnTo>
                  <a:lnTo>
                    <a:pt x="992644" y="1461516"/>
                  </a:lnTo>
                  <a:lnTo>
                    <a:pt x="1009561" y="1468018"/>
                  </a:lnTo>
                  <a:lnTo>
                    <a:pt x="1012532" y="1498384"/>
                  </a:lnTo>
                  <a:lnTo>
                    <a:pt x="1012532" y="1443329"/>
                  </a:lnTo>
                  <a:lnTo>
                    <a:pt x="832180" y="1480921"/>
                  </a:lnTo>
                  <a:lnTo>
                    <a:pt x="411568" y="1555724"/>
                  </a:lnTo>
                  <a:lnTo>
                    <a:pt x="484047" y="1553235"/>
                  </a:lnTo>
                  <a:lnTo>
                    <a:pt x="654888" y="1523530"/>
                  </a:lnTo>
                  <a:lnTo>
                    <a:pt x="906018" y="1477022"/>
                  </a:lnTo>
                  <a:lnTo>
                    <a:pt x="921524" y="1487322"/>
                  </a:lnTo>
                  <a:lnTo>
                    <a:pt x="924128" y="1522234"/>
                  </a:lnTo>
                  <a:lnTo>
                    <a:pt x="932205" y="1522234"/>
                  </a:lnTo>
                  <a:lnTo>
                    <a:pt x="942238" y="1529930"/>
                  </a:lnTo>
                  <a:lnTo>
                    <a:pt x="1346009" y="1440916"/>
                  </a:lnTo>
                  <a:lnTo>
                    <a:pt x="1335709" y="1429207"/>
                  </a:lnTo>
                  <a:lnTo>
                    <a:pt x="1263497" y="1444675"/>
                  </a:lnTo>
                  <a:lnTo>
                    <a:pt x="1264475" y="1421511"/>
                  </a:lnTo>
                  <a:lnTo>
                    <a:pt x="1255471" y="1407299"/>
                  </a:lnTo>
                  <a:lnTo>
                    <a:pt x="1431455" y="1365999"/>
                  </a:lnTo>
                  <a:lnTo>
                    <a:pt x="1435354" y="1411211"/>
                  </a:lnTo>
                  <a:lnTo>
                    <a:pt x="1446949" y="1407299"/>
                  </a:lnTo>
                  <a:lnTo>
                    <a:pt x="1444358" y="1364691"/>
                  </a:lnTo>
                  <a:lnTo>
                    <a:pt x="1735582" y="1289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6003" y="3057878"/>
              <a:ext cx="239404" cy="91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4777" y="1910143"/>
              <a:ext cx="2021839" cy="2617470"/>
            </a:xfrm>
            <a:custGeom>
              <a:avLst/>
              <a:gdLst/>
              <a:ahLst/>
              <a:cxnLst/>
              <a:rect l="l" t="t" r="r" b="b"/>
              <a:pathLst>
                <a:path w="2021840" h="2617470">
                  <a:moveTo>
                    <a:pt x="893013" y="1740420"/>
                  </a:moveTo>
                  <a:lnTo>
                    <a:pt x="749350" y="1823059"/>
                  </a:lnTo>
                  <a:lnTo>
                    <a:pt x="280847" y="1925040"/>
                  </a:lnTo>
                  <a:lnTo>
                    <a:pt x="280847" y="1948294"/>
                  </a:lnTo>
                  <a:lnTo>
                    <a:pt x="767461" y="1834667"/>
                  </a:lnTo>
                  <a:lnTo>
                    <a:pt x="893013" y="1740420"/>
                  </a:lnTo>
                  <a:close/>
                </a:path>
                <a:path w="2021840" h="2617470">
                  <a:moveTo>
                    <a:pt x="1241171" y="1806270"/>
                  </a:moveTo>
                  <a:lnTo>
                    <a:pt x="1234668" y="1789480"/>
                  </a:lnTo>
                  <a:lnTo>
                    <a:pt x="1137627" y="1806270"/>
                  </a:lnTo>
                  <a:lnTo>
                    <a:pt x="1135024" y="1794649"/>
                  </a:lnTo>
                  <a:lnTo>
                    <a:pt x="992657" y="1820456"/>
                  </a:lnTo>
                  <a:lnTo>
                    <a:pt x="992657" y="1835950"/>
                  </a:lnTo>
                  <a:lnTo>
                    <a:pt x="881405" y="1859203"/>
                  </a:lnTo>
                  <a:lnTo>
                    <a:pt x="881405" y="1886318"/>
                  </a:lnTo>
                  <a:lnTo>
                    <a:pt x="1241171" y="1806270"/>
                  </a:lnTo>
                  <a:close/>
                </a:path>
                <a:path w="2021840" h="2617470">
                  <a:moveTo>
                    <a:pt x="1255369" y="1841131"/>
                  </a:moveTo>
                  <a:lnTo>
                    <a:pt x="1180338" y="1861781"/>
                  </a:lnTo>
                  <a:lnTo>
                    <a:pt x="1177734" y="1839836"/>
                  </a:lnTo>
                  <a:lnTo>
                    <a:pt x="1159637" y="1843709"/>
                  </a:lnTo>
                  <a:lnTo>
                    <a:pt x="1160932" y="1874697"/>
                  </a:lnTo>
                  <a:lnTo>
                    <a:pt x="1251572" y="1855330"/>
                  </a:lnTo>
                  <a:lnTo>
                    <a:pt x="1255369" y="1841131"/>
                  </a:lnTo>
                  <a:close/>
                </a:path>
                <a:path w="2021840" h="2617470">
                  <a:moveTo>
                    <a:pt x="1589328" y="930897"/>
                  </a:moveTo>
                  <a:lnTo>
                    <a:pt x="1563408" y="23202"/>
                  </a:lnTo>
                  <a:lnTo>
                    <a:pt x="1584121" y="0"/>
                  </a:lnTo>
                  <a:lnTo>
                    <a:pt x="1554416" y="2832"/>
                  </a:lnTo>
                  <a:lnTo>
                    <a:pt x="1554416" y="459587"/>
                  </a:lnTo>
                  <a:lnTo>
                    <a:pt x="1553108" y="914095"/>
                  </a:lnTo>
                  <a:lnTo>
                    <a:pt x="1017270" y="1032929"/>
                  </a:lnTo>
                  <a:lnTo>
                    <a:pt x="407682" y="1114234"/>
                  </a:lnTo>
                  <a:lnTo>
                    <a:pt x="378815" y="1110500"/>
                  </a:lnTo>
                  <a:lnTo>
                    <a:pt x="348170" y="118618"/>
                  </a:lnTo>
                  <a:lnTo>
                    <a:pt x="1528495" y="24498"/>
                  </a:lnTo>
                  <a:lnTo>
                    <a:pt x="1554416" y="459587"/>
                  </a:lnTo>
                  <a:lnTo>
                    <a:pt x="1554416" y="2832"/>
                  </a:lnTo>
                  <a:lnTo>
                    <a:pt x="1013371" y="54203"/>
                  </a:lnTo>
                  <a:lnTo>
                    <a:pt x="328726" y="104508"/>
                  </a:lnTo>
                  <a:lnTo>
                    <a:pt x="330060" y="105562"/>
                  </a:lnTo>
                  <a:lnTo>
                    <a:pt x="359791" y="1128445"/>
                  </a:lnTo>
                  <a:lnTo>
                    <a:pt x="367563" y="1126363"/>
                  </a:lnTo>
                  <a:lnTo>
                    <a:pt x="367563" y="1131049"/>
                  </a:lnTo>
                  <a:lnTo>
                    <a:pt x="561708" y="1110335"/>
                  </a:lnTo>
                  <a:lnTo>
                    <a:pt x="993952" y="1060030"/>
                  </a:lnTo>
                  <a:lnTo>
                    <a:pt x="1589328" y="930897"/>
                  </a:lnTo>
                  <a:close/>
                </a:path>
                <a:path w="2021840" h="2617470">
                  <a:moveTo>
                    <a:pt x="2021624" y="2070950"/>
                  </a:moveTo>
                  <a:lnTo>
                    <a:pt x="2006117" y="1572539"/>
                  </a:lnTo>
                  <a:lnTo>
                    <a:pt x="1971205" y="1535125"/>
                  </a:lnTo>
                  <a:lnTo>
                    <a:pt x="1968550" y="1535671"/>
                  </a:lnTo>
                  <a:lnTo>
                    <a:pt x="1582813" y="1158151"/>
                  </a:lnTo>
                  <a:lnTo>
                    <a:pt x="1567319" y="1168450"/>
                  </a:lnTo>
                  <a:lnTo>
                    <a:pt x="1954390" y="1538592"/>
                  </a:lnTo>
                  <a:lnTo>
                    <a:pt x="930529" y="1749463"/>
                  </a:lnTo>
                  <a:lnTo>
                    <a:pt x="829589" y="1817878"/>
                  </a:lnTo>
                  <a:lnTo>
                    <a:pt x="1984108" y="1581645"/>
                  </a:lnTo>
                  <a:lnTo>
                    <a:pt x="2001786" y="2062441"/>
                  </a:lnTo>
                  <a:lnTo>
                    <a:pt x="1887474" y="2091677"/>
                  </a:lnTo>
                  <a:lnTo>
                    <a:pt x="1875243" y="1860016"/>
                  </a:lnTo>
                  <a:lnTo>
                    <a:pt x="1875243" y="2094801"/>
                  </a:lnTo>
                  <a:lnTo>
                    <a:pt x="1641792" y="2154504"/>
                  </a:lnTo>
                  <a:lnTo>
                    <a:pt x="1633029" y="1959902"/>
                  </a:lnTo>
                  <a:lnTo>
                    <a:pt x="1865337" y="1897926"/>
                  </a:lnTo>
                  <a:lnTo>
                    <a:pt x="1875243" y="2094801"/>
                  </a:lnTo>
                  <a:lnTo>
                    <a:pt x="1875243" y="1860016"/>
                  </a:lnTo>
                  <a:lnTo>
                    <a:pt x="1864575" y="1657934"/>
                  </a:lnTo>
                  <a:lnTo>
                    <a:pt x="1864575" y="1882673"/>
                  </a:lnTo>
                  <a:lnTo>
                    <a:pt x="1632394" y="1945754"/>
                  </a:lnTo>
                  <a:lnTo>
                    <a:pt x="1625180" y="1785416"/>
                  </a:lnTo>
                  <a:lnTo>
                    <a:pt x="1856828" y="1728571"/>
                  </a:lnTo>
                  <a:lnTo>
                    <a:pt x="1864575" y="1882673"/>
                  </a:lnTo>
                  <a:lnTo>
                    <a:pt x="1864575" y="1657934"/>
                  </a:lnTo>
                  <a:lnTo>
                    <a:pt x="1862455" y="1617751"/>
                  </a:lnTo>
                  <a:lnTo>
                    <a:pt x="1855863" y="1619123"/>
                  </a:lnTo>
                  <a:lnTo>
                    <a:pt x="1855863" y="1709420"/>
                  </a:lnTo>
                  <a:lnTo>
                    <a:pt x="1624279" y="1765312"/>
                  </a:lnTo>
                  <a:lnTo>
                    <a:pt x="1620443" y="1679727"/>
                  </a:lnTo>
                  <a:lnTo>
                    <a:pt x="1852041" y="1633245"/>
                  </a:lnTo>
                  <a:lnTo>
                    <a:pt x="1855863" y="1709420"/>
                  </a:lnTo>
                  <a:lnTo>
                    <a:pt x="1855863" y="1619123"/>
                  </a:lnTo>
                  <a:lnTo>
                    <a:pt x="1606130" y="1670697"/>
                  </a:lnTo>
                  <a:lnTo>
                    <a:pt x="1627428" y="2158174"/>
                  </a:lnTo>
                  <a:lnTo>
                    <a:pt x="1482356" y="2195271"/>
                  </a:lnTo>
                  <a:lnTo>
                    <a:pt x="1462087" y="1782813"/>
                  </a:lnTo>
                  <a:lnTo>
                    <a:pt x="1462087" y="2000364"/>
                  </a:lnTo>
                  <a:lnTo>
                    <a:pt x="871512" y="2151164"/>
                  </a:lnTo>
                  <a:lnTo>
                    <a:pt x="862050" y="1971929"/>
                  </a:lnTo>
                  <a:lnTo>
                    <a:pt x="1453794" y="1836775"/>
                  </a:lnTo>
                  <a:lnTo>
                    <a:pt x="1462087" y="2000364"/>
                  </a:lnTo>
                  <a:lnTo>
                    <a:pt x="1462087" y="1782813"/>
                  </a:lnTo>
                  <a:lnTo>
                    <a:pt x="1458671" y="1713293"/>
                  </a:lnTo>
                  <a:lnTo>
                    <a:pt x="1063891" y="1794649"/>
                  </a:lnTo>
                  <a:lnTo>
                    <a:pt x="1259281" y="1764944"/>
                  </a:lnTo>
                  <a:lnTo>
                    <a:pt x="1278686" y="1847583"/>
                  </a:lnTo>
                  <a:lnTo>
                    <a:pt x="1278686" y="1764944"/>
                  </a:lnTo>
                  <a:lnTo>
                    <a:pt x="1448257" y="1727504"/>
                  </a:lnTo>
                  <a:lnTo>
                    <a:pt x="1453032" y="1821738"/>
                  </a:lnTo>
                  <a:lnTo>
                    <a:pt x="861187" y="1955342"/>
                  </a:lnTo>
                  <a:lnTo>
                    <a:pt x="855497" y="1847583"/>
                  </a:lnTo>
                  <a:lnTo>
                    <a:pt x="828281" y="1821764"/>
                  </a:lnTo>
                  <a:lnTo>
                    <a:pt x="855497" y="2361450"/>
                  </a:lnTo>
                  <a:lnTo>
                    <a:pt x="881405" y="2338222"/>
                  </a:lnTo>
                  <a:lnTo>
                    <a:pt x="872655" y="2172855"/>
                  </a:lnTo>
                  <a:lnTo>
                    <a:pt x="1462900" y="2016353"/>
                  </a:lnTo>
                  <a:lnTo>
                    <a:pt x="1472095" y="2197887"/>
                  </a:lnTo>
                  <a:lnTo>
                    <a:pt x="893013" y="2345956"/>
                  </a:lnTo>
                  <a:lnTo>
                    <a:pt x="807567" y="2428595"/>
                  </a:lnTo>
                  <a:lnTo>
                    <a:pt x="310616" y="2548674"/>
                  </a:lnTo>
                  <a:lnTo>
                    <a:pt x="55651" y="1749463"/>
                  </a:lnTo>
                  <a:lnTo>
                    <a:pt x="0" y="1256271"/>
                  </a:lnTo>
                  <a:lnTo>
                    <a:pt x="29756" y="1741703"/>
                  </a:lnTo>
                  <a:lnTo>
                    <a:pt x="301561" y="2617101"/>
                  </a:lnTo>
                  <a:lnTo>
                    <a:pt x="1995703" y="2153589"/>
                  </a:lnTo>
                  <a:lnTo>
                    <a:pt x="1998306" y="2082571"/>
                  </a:lnTo>
                  <a:lnTo>
                    <a:pt x="2006409" y="2072982"/>
                  </a:lnTo>
                  <a:lnTo>
                    <a:pt x="2021624" y="2070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2761" y="1995350"/>
              <a:ext cx="593090" cy="984250"/>
            </a:xfrm>
            <a:custGeom>
              <a:avLst/>
              <a:gdLst/>
              <a:ahLst/>
              <a:cxnLst/>
              <a:rect l="l" t="t" r="r" b="b"/>
              <a:pathLst>
                <a:path w="593090" h="984250">
                  <a:moveTo>
                    <a:pt x="551345" y="0"/>
                  </a:moveTo>
                  <a:lnTo>
                    <a:pt x="563055" y="854684"/>
                  </a:lnTo>
                  <a:lnTo>
                    <a:pt x="0" y="983813"/>
                  </a:lnTo>
                  <a:lnTo>
                    <a:pt x="592764" y="880488"/>
                  </a:lnTo>
                  <a:lnTo>
                    <a:pt x="551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3643" y="1977244"/>
              <a:ext cx="1161415" cy="1019175"/>
            </a:xfrm>
            <a:custGeom>
              <a:avLst/>
              <a:gdLst/>
              <a:ahLst/>
              <a:cxnLst/>
              <a:rect l="l" t="t" r="r" b="b"/>
              <a:pathLst>
                <a:path w="1161415" h="1019175">
                  <a:moveTo>
                    <a:pt x="1119519" y="0"/>
                  </a:moveTo>
                  <a:lnTo>
                    <a:pt x="0" y="71015"/>
                  </a:lnTo>
                  <a:lnTo>
                    <a:pt x="37526" y="960611"/>
                  </a:lnTo>
                  <a:lnTo>
                    <a:pt x="49182" y="1018725"/>
                  </a:lnTo>
                  <a:lnTo>
                    <a:pt x="623796" y="955407"/>
                  </a:lnTo>
                  <a:lnTo>
                    <a:pt x="1093605" y="835385"/>
                  </a:lnTo>
                  <a:lnTo>
                    <a:pt x="1148035" y="794076"/>
                  </a:lnTo>
                  <a:lnTo>
                    <a:pt x="1160938" y="369282"/>
                  </a:lnTo>
                  <a:lnTo>
                    <a:pt x="1119519" y="0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7287" y="2055958"/>
              <a:ext cx="265430" cy="440690"/>
            </a:xfrm>
            <a:custGeom>
              <a:avLst/>
              <a:gdLst/>
              <a:ahLst/>
              <a:cxnLst/>
              <a:rect l="l" t="t" r="r" b="b"/>
              <a:pathLst>
                <a:path w="265429" h="440689">
                  <a:moveTo>
                    <a:pt x="265329" y="0"/>
                  </a:moveTo>
                  <a:lnTo>
                    <a:pt x="0" y="29707"/>
                  </a:lnTo>
                  <a:lnTo>
                    <a:pt x="24591" y="440298"/>
                  </a:lnTo>
                  <a:lnTo>
                    <a:pt x="53063" y="129129"/>
                  </a:lnTo>
                  <a:lnTo>
                    <a:pt x="86719" y="58113"/>
                  </a:lnTo>
                  <a:lnTo>
                    <a:pt x="265329" y="0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85800" y="3424428"/>
            <a:ext cx="5567680" cy="2691765"/>
            <a:chOff x="685800" y="3424428"/>
            <a:chExt cx="5567680" cy="2691765"/>
          </a:xfrm>
        </p:grpSpPr>
        <p:sp>
          <p:nvSpPr>
            <p:cNvPr id="22" name="object 22"/>
            <p:cNvSpPr/>
            <p:nvPr/>
          </p:nvSpPr>
          <p:spPr>
            <a:xfrm>
              <a:off x="685800" y="3845859"/>
              <a:ext cx="4655820" cy="2270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43400" y="3429000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0" y="1371600"/>
                  </a:moveTo>
                  <a:lnTo>
                    <a:pt x="838200" y="685800"/>
                  </a:lnTo>
                </a:path>
                <a:path w="1905000" h="1371600">
                  <a:moveTo>
                    <a:pt x="838200" y="685800"/>
                  </a:moveTo>
                  <a:lnTo>
                    <a:pt x="762000" y="1066800"/>
                  </a:lnTo>
                </a:path>
                <a:path w="1905000" h="1371600">
                  <a:moveTo>
                    <a:pt x="762000" y="1066800"/>
                  </a:moveTo>
                  <a:lnTo>
                    <a:pt x="190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69794" y="4309364"/>
            <a:ext cx="61931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3475" marR="5080" indent="15240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rver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Client: Presentation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Application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4398"/>
            <a:ext cx="552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Application</a:t>
            </a:r>
            <a:r>
              <a:rPr sz="4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Components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72028" y="2052827"/>
          <a:ext cx="2590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400" spc="-2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2400" spc="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Logic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08375" y="3988689"/>
            <a:ext cx="215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3 </a:t>
            </a:r>
            <a:r>
              <a:rPr sz="2400" b="1" dirty="0">
                <a:latin typeface="Arial"/>
                <a:cs typeface="Arial"/>
              </a:rPr>
              <a:t>Logical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Tiers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4645" y="2159634"/>
            <a:ext cx="19494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4876800"/>
            <a:ext cx="7103745" cy="1015365"/>
          </a:xfrm>
          <a:prstGeom prst="rect">
            <a:avLst/>
          </a:prstGeom>
          <a:ln w="57911">
            <a:solidFill>
              <a:srgbClr val="1F66D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800" dirty="0">
                <a:solidFill>
                  <a:srgbClr val="1F66DF"/>
                </a:solidFill>
                <a:latin typeface="Arial"/>
                <a:cs typeface="Arial"/>
              </a:rPr>
              <a:t>Database</a:t>
            </a:r>
            <a:r>
              <a:rPr sz="2800" spc="-14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66DF"/>
                </a:solidFill>
                <a:latin typeface="Arial"/>
                <a:cs typeface="Arial"/>
              </a:rPr>
              <a:t>Applications:</a:t>
            </a:r>
            <a:endParaRPr sz="28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1F66DF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1F66DF"/>
                </a:solidFill>
                <a:latin typeface="Arial"/>
                <a:cs typeface="Arial"/>
              </a:rPr>
              <a:t>common use </a:t>
            </a:r>
            <a:r>
              <a:rPr sz="2400" dirty="0">
                <a:solidFill>
                  <a:srgbClr val="1F66D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1F66DF"/>
                </a:solidFill>
                <a:latin typeface="Arial"/>
                <a:cs typeface="Arial"/>
              </a:rPr>
              <a:t>client-server</a:t>
            </a:r>
            <a:r>
              <a:rPr sz="2400" spc="4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66DF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200" y="2743200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60191" y="4527"/>
                </a:lnTo>
                <a:lnTo>
                  <a:pt x="112483" y="17137"/>
                </a:lnTo>
                <a:lnTo>
                  <a:pt x="153728" y="36374"/>
                </a:lnTo>
                <a:lnTo>
                  <a:pt x="190500" y="88900"/>
                </a:lnTo>
                <a:lnTo>
                  <a:pt x="190500" y="444500"/>
                </a:lnTo>
                <a:lnTo>
                  <a:pt x="200217" y="472618"/>
                </a:lnTo>
                <a:lnTo>
                  <a:pt x="227271" y="497025"/>
                </a:lnTo>
                <a:lnTo>
                  <a:pt x="268516" y="516262"/>
                </a:lnTo>
                <a:lnTo>
                  <a:pt x="320808" y="528872"/>
                </a:lnTo>
                <a:lnTo>
                  <a:pt x="381000" y="533400"/>
                </a:lnTo>
                <a:lnTo>
                  <a:pt x="320808" y="537927"/>
                </a:lnTo>
                <a:lnTo>
                  <a:pt x="268516" y="550537"/>
                </a:lnTo>
                <a:lnTo>
                  <a:pt x="227271" y="569774"/>
                </a:lnTo>
                <a:lnTo>
                  <a:pt x="200217" y="594181"/>
                </a:lnTo>
                <a:lnTo>
                  <a:pt x="190500" y="622300"/>
                </a:lnTo>
                <a:lnTo>
                  <a:pt x="190500" y="977900"/>
                </a:lnTo>
                <a:lnTo>
                  <a:pt x="180782" y="1006018"/>
                </a:lnTo>
                <a:lnTo>
                  <a:pt x="153728" y="1030425"/>
                </a:lnTo>
                <a:lnTo>
                  <a:pt x="112483" y="1049662"/>
                </a:lnTo>
                <a:lnTo>
                  <a:pt x="60191" y="1062272"/>
                </a:lnTo>
                <a:lnTo>
                  <a:pt x="0" y="106680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0561" y="335356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0" y="0"/>
                </a:moveTo>
                <a:lnTo>
                  <a:pt x="14847" y="2988"/>
                </a:lnTo>
                <a:lnTo>
                  <a:pt x="26955" y="11144"/>
                </a:lnTo>
                <a:lnTo>
                  <a:pt x="35111" y="23252"/>
                </a:lnTo>
                <a:lnTo>
                  <a:pt x="38100" y="38100"/>
                </a:lnTo>
                <a:lnTo>
                  <a:pt x="38100" y="190500"/>
                </a:lnTo>
                <a:lnTo>
                  <a:pt x="41088" y="205347"/>
                </a:lnTo>
                <a:lnTo>
                  <a:pt x="49244" y="217455"/>
                </a:lnTo>
                <a:lnTo>
                  <a:pt x="61352" y="225611"/>
                </a:lnTo>
                <a:lnTo>
                  <a:pt x="76200" y="228600"/>
                </a:lnTo>
                <a:lnTo>
                  <a:pt x="61352" y="231588"/>
                </a:lnTo>
                <a:lnTo>
                  <a:pt x="49244" y="239744"/>
                </a:lnTo>
                <a:lnTo>
                  <a:pt x="41088" y="251852"/>
                </a:lnTo>
                <a:lnTo>
                  <a:pt x="38100" y="266700"/>
                </a:lnTo>
                <a:lnTo>
                  <a:pt x="38100" y="419100"/>
                </a:lnTo>
                <a:lnTo>
                  <a:pt x="35111" y="433947"/>
                </a:lnTo>
                <a:lnTo>
                  <a:pt x="26955" y="446055"/>
                </a:lnTo>
                <a:lnTo>
                  <a:pt x="14847" y="454211"/>
                </a:ln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00064" y="3264534"/>
            <a:ext cx="60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Thin  C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3440" y="2921634"/>
            <a:ext cx="873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6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Fat  </a:t>
            </a:r>
            <a:r>
              <a:rPr sz="2400" b="1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4604" y="2083434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Client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{DEE4A726-90D5-834D-B136-86AE97666880}tf10001072</Template>
  <TotalTime>39</TotalTime>
  <Words>320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Times New Roman</vt:lpstr>
      <vt:lpstr>Verdana</vt:lpstr>
      <vt:lpstr>Crop</vt:lpstr>
      <vt:lpstr>Client Server  Architecture </vt:lpstr>
      <vt:lpstr>Introduction</vt:lpstr>
      <vt:lpstr>Components</vt:lpstr>
      <vt:lpstr>Clients</vt:lpstr>
      <vt:lpstr>Servers</vt:lpstr>
      <vt:lpstr>Communication Networks</vt:lpstr>
      <vt:lpstr>Client–Server Computing</vt:lpstr>
      <vt:lpstr>Application Functions</vt:lpstr>
      <vt:lpstr>Application Components</vt:lpstr>
      <vt:lpstr>Middleware</vt:lpstr>
      <vt:lpstr>Types of Servers</vt:lpstr>
      <vt:lpstr>Advantages</vt:lpstr>
      <vt:lpstr>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 Architecture </dc:title>
  <cp:lastModifiedBy>sabareesh</cp:lastModifiedBy>
  <cp:revision>5</cp:revision>
  <dcterms:created xsi:type="dcterms:W3CDTF">2020-07-12T07:50:00Z</dcterms:created>
  <dcterms:modified xsi:type="dcterms:W3CDTF">2020-07-16T10:06:08Z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2020-07-12T00:00:00Z</vt:filetime>
  </property>
</Properties>
</file>