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2547"/>
  </p:normalViewPr>
  <p:slideViewPr>
    <p:cSldViewPr>
      <p:cViewPr varScale="1">
        <p:scale>
          <a:sx n="105" d="100"/>
          <a:sy n="105" d="100"/>
        </p:scale>
        <p:origin x="200" y="4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A00E1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A00E1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17"/>
            <a:ext cx="12191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867972" y="0"/>
            <a:ext cx="6324027" cy="5999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1848668" cy="1092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74953" y="762"/>
            <a:ext cx="1245235" cy="762000"/>
          </a:xfrm>
          <a:custGeom>
            <a:avLst/>
            <a:gdLst/>
            <a:ahLst/>
            <a:cxnLst/>
            <a:rect l="l" t="t" r="r" b="b"/>
            <a:pathLst>
              <a:path w="1245235" h="762000">
                <a:moveTo>
                  <a:pt x="622554" y="0"/>
                </a:moveTo>
                <a:lnTo>
                  <a:pt x="562597" y="1743"/>
                </a:lnTo>
                <a:lnTo>
                  <a:pt x="504254" y="6869"/>
                </a:lnTo>
                <a:lnTo>
                  <a:pt x="447783" y="15216"/>
                </a:lnTo>
                <a:lnTo>
                  <a:pt x="393447" y="26626"/>
                </a:lnTo>
                <a:lnTo>
                  <a:pt x="341506" y="40938"/>
                </a:lnTo>
                <a:lnTo>
                  <a:pt x="292221" y="57993"/>
                </a:lnTo>
                <a:lnTo>
                  <a:pt x="245853" y="77632"/>
                </a:lnTo>
                <a:lnTo>
                  <a:pt x="202663" y="99694"/>
                </a:lnTo>
                <a:lnTo>
                  <a:pt x="162912" y="124021"/>
                </a:lnTo>
                <a:lnTo>
                  <a:pt x="126860" y="150453"/>
                </a:lnTo>
                <a:lnTo>
                  <a:pt x="94768" y="178830"/>
                </a:lnTo>
                <a:lnTo>
                  <a:pt x="66898" y="208992"/>
                </a:lnTo>
                <a:lnTo>
                  <a:pt x="43510" y="240780"/>
                </a:lnTo>
                <a:lnTo>
                  <a:pt x="24866" y="274034"/>
                </a:lnTo>
                <a:lnTo>
                  <a:pt x="2849" y="344304"/>
                </a:lnTo>
                <a:lnTo>
                  <a:pt x="0" y="381000"/>
                </a:lnTo>
                <a:lnTo>
                  <a:pt x="2849" y="417695"/>
                </a:lnTo>
                <a:lnTo>
                  <a:pt x="24866" y="487965"/>
                </a:lnTo>
                <a:lnTo>
                  <a:pt x="43510" y="521219"/>
                </a:lnTo>
                <a:lnTo>
                  <a:pt x="66898" y="553007"/>
                </a:lnTo>
                <a:lnTo>
                  <a:pt x="94768" y="583169"/>
                </a:lnTo>
                <a:lnTo>
                  <a:pt x="126860" y="611546"/>
                </a:lnTo>
                <a:lnTo>
                  <a:pt x="162912" y="637978"/>
                </a:lnTo>
                <a:lnTo>
                  <a:pt x="202663" y="662305"/>
                </a:lnTo>
                <a:lnTo>
                  <a:pt x="245853" y="684367"/>
                </a:lnTo>
                <a:lnTo>
                  <a:pt x="292221" y="704006"/>
                </a:lnTo>
                <a:lnTo>
                  <a:pt x="341506" y="721061"/>
                </a:lnTo>
                <a:lnTo>
                  <a:pt x="393447" y="735373"/>
                </a:lnTo>
                <a:lnTo>
                  <a:pt x="447783" y="746783"/>
                </a:lnTo>
                <a:lnTo>
                  <a:pt x="504254" y="755130"/>
                </a:lnTo>
                <a:lnTo>
                  <a:pt x="562597" y="760256"/>
                </a:lnTo>
                <a:lnTo>
                  <a:pt x="622554" y="762000"/>
                </a:lnTo>
                <a:lnTo>
                  <a:pt x="682504" y="760256"/>
                </a:lnTo>
                <a:lnTo>
                  <a:pt x="740843" y="755130"/>
                </a:lnTo>
                <a:lnTo>
                  <a:pt x="797310" y="746783"/>
                </a:lnTo>
                <a:lnTo>
                  <a:pt x="851644" y="735373"/>
                </a:lnTo>
                <a:lnTo>
                  <a:pt x="903584" y="721061"/>
                </a:lnTo>
                <a:lnTo>
                  <a:pt x="952869" y="704006"/>
                </a:lnTo>
                <a:lnTo>
                  <a:pt x="999237" y="684367"/>
                </a:lnTo>
                <a:lnTo>
                  <a:pt x="1042429" y="662305"/>
                </a:lnTo>
                <a:lnTo>
                  <a:pt x="1082182" y="637978"/>
                </a:lnTo>
                <a:lnTo>
                  <a:pt x="1118236" y="611546"/>
                </a:lnTo>
                <a:lnTo>
                  <a:pt x="1150329" y="583169"/>
                </a:lnTo>
                <a:lnTo>
                  <a:pt x="1178202" y="553007"/>
                </a:lnTo>
                <a:lnTo>
                  <a:pt x="1201592" y="521219"/>
                </a:lnTo>
                <a:lnTo>
                  <a:pt x="1220238" y="487965"/>
                </a:lnTo>
                <a:lnTo>
                  <a:pt x="1242257" y="417695"/>
                </a:lnTo>
                <a:lnTo>
                  <a:pt x="1245108" y="381000"/>
                </a:lnTo>
                <a:lnTo>
                  <a:pt x="1242257" y="344304"/>
                </a:lnTo>
                <a:lnTo>
                  <a:pt x="1220238" y="274034"/>
                </a:lnTo>
                <a:lnTo>
                  <a:pt x="1201592" y="240780"/>
                </a:lnTo>
                <a:lnTo>
                  <a:pt x="1178202" y="208992"/>
                </a:lnTo>
                <a:lnTo>
                  <a:pt x="1150329" y="178830"/>
                </a:lnTo>
                <a:lnTo>
                  <a:pt x="1118236" y="150453"/>
                </a:lnTo>
                <a:lnTo>
                  <a:pt x="1082182" y="124021"/>
                </a:lnTo>
                <a:lnTo>
                  <a:pt x="1042429" y="99694"/>
                </a:lnTo>
                <a:lnTo>
                  <a:pt x="999237" y="77632"/>
                </a:lnTo>
                <a:lnTo>
                  <a:pt x="952869" y="57993"/>
                </a:lnTo>
                <a:lnTo>
                  <a:pt x="903584" y="40938"/>
                </a:lnTo>
                <a:lnTo>
                  <a:pt x="851644" y="26626"/>
                </a:lnTo>
                <a:lnTo>
                  <a:pt x="797310" y="15216"/>
                </a:lnTo>
                <a:lnTo>
                  <a:pt x="740843" y="6869"/>
                </a:lnTo>
                <a:lnTo>
                  <a:pt x="682504" y="1743"/>
                </a:lnTo>
                <a:lnTo>
                  <a:pt x="622554" y="0"/>
                </a:lnTo>
                <a:close/>
              </a:path>
            </a:pathLst>
          </a:custGeom>
          <a:solidFill>
            <a:srgbClr val="69230C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74953" y="762"/>
            <a:ext cx="1245235" cy="762000"/>
          </a:xfrm>
          <a:custGeom>
            <a:avLst/>
            <a:gdLst/>
            <a:ahLst/>
            <a:cxnLst/>
            <a:rect l="l" t="t" r="r" b="b"/>
            <a:pathLst>
              <a:path w="1245235" h="762000">
                <a:moveTo>
                  <a:pt x="0" y="381000"/>
                </a:moveTo>
                <a:lnTo>
                  <a:pt x="11225" y="308596"/>
                </a:lnTo>
                <a:lnTo>
                  <a:pt x="43510" y="240780"/>
                </a:lnTo>
                <a:lnTo>
                  <a:pt x="66898" y="208992"/>
                </a:lnTo>
                <a:lnTo>
                  <a:pt x="94768" y="178830"/>
                </a:lnTo>
                <a:lnTo>
                  <a:pt x="126860" y="150453"/>
                </a:lnTo>
                <a:lnTo>
                  <a:pt x="162912" y="124021"/>
                </a:lnTo>
                <a:lnTo>
                  <a:pt x="202663" y="99694"/>
                </a:lnTo>
                <a:lnTo>
                  <a:pt x="245853" y="77632"/>
                </a:lnTo>
                <a:lnTo>
                  <a:pt x="292221" y="57993"/>
                </a:lnTo>
                <a:lnTo>
                  <a:pt x="341506" y="40938"/>
                </a:lnTo>
                <a:lnTo>
                  <a:pt x="393447" y="26626"/>
                </a:lnTo>
                <a:lnTo>
                  <a:pt x="447783" y="15216"/>
                </a:lnTo>
                <a:lnTo>
                  <a:pt x="504254" y="6869"/>
                </a:lnTo>
                <a:lnTo>
                  <a:pt x="562597" y="1743"/>
                </a:lnTo>
                <a:lnTo>
                  <a:pt x="622554" y="0"/>
                </a:lnTo>
                <a:lnTo>
                  <a:pt x="682504" y="1743"/>
                </a:lnTo>
                <a:lnTo>
                  <a:pt x="740843" y="6869"/>
                </a:lnTo>
                <a:lnTo>
                  <a:pt x="797310" y="15216"/>
                </a:lnTo>
                <a:lnTo>
                  <a:pt x="851644" y="26626"/>
                </a:lnTo>
                <a:lnTo>
                  <a:pt x="903584" y="40938"/>
                </a:lnTo>
                <a:lnTo>
                  <a:pt x="952869" y="57993"/>
                </a:lnTo>
                <a:lnTo>
                  <a:pt x="999237" y="77632"/>
                </a:lnTo>
                <a:lnTo>
                  <a:pt x="1042429" y="99694"/>
                </a:lnTo>
                <a:lnTo>
                  <a:pt x="1082182" y="124021"/>
                </a:lnTo>
                <a:lnTo>
                  <a:pt x="1118236" y="150453"/>
                </a:lnTo>
                <a:lnTo>
                  <a:pt x="1150329" y="178830"/>
                </a:lnTo>
                <a:lnTo>
                  <a:pt x="1178202" y="208992"/>
                </a:lnTo>
                <a:lnTo>
                  <a:pt x="1201592" y="240780"/>
                </a:lnTo>
                <a:lnTo>
                  <a:pt x="1220238" y="274034"/>
                </a:lnTo>
                <a:lnTo>
                  <a:pt x="1242257" y="344304"/>
                </a:lnTo>
                <a:lnTo>
                  <a:pt x="1245108" y="381000"/>
                </a:lnTo>
                <a:lnTo>
                  <a:pt x="1242257" y="417695"/>
                </a:lnTo>
                <a:lnTo>
                  <a:pt x="1220238" y="487965"/>
                </a:lnTo>
                <a:lnTo>
                  <a:pt x="1201592" y="521219"/>
                </a:lnTo>
                <a:lnTo>
                  <a:pt x="1178202" y="553007"/>
                </a:lnTo>
                <a:lnTo>
                  <a:pt x="1150329" y="583169"/>
                </a:lnTo>
                <a:lnTo>
                  <a:pt x="1118236" y="611546"/>
                </a:lnTo>
                <a:lnTo>
                  <a:pt x="1082182" y="637978"/>
                </a:lnTo>
                <a:lnTo>
                  <a:pt x="1042429" y="662305"/>
                </a:lnTo>
                <a:lnTo>
                  <a:pt x="999237" y="684367"/>
                </a:lnTo>
                <a:lnTo>
                  <a:pt x="952869" y="704006"/>
                </a:lnTo>
                <a:lnTo>
                  <a:pt x="903584" y="721061"/>
                </a:lnTo>
                <a:lnTo>
                  <a:pt x="851644" y="735373"/>
                </a:lnTo>
                <a:lnTo>
                  <a:pt x="797310" y="746783"/>
                </a:lnTo>
                <a:lnTo>
                  <a:pt x="740843" y="755130"/>
                </a:lnTo>
                <a:lnTo>
                  <a:pt x="682504" y="760256"/>
                </a:lnTo>
                <a:lnTo>
                  <a:pt x="622554" y="762000"/>
                </a:lnTo>
                <a:lnTo>
                  <a:pt x="562597" y="760256"/>
                </a:lnTo>
                <a:lnTo>
                  <a:pt x="504254" y="755130"/>
                </a:lnTo>
                <a:lnTo>
                  <a:pt x="447783" y="746783"/>
                </a:lnTo>
                <a:lnTo>
                  <a:pt x="393447" y="735373"/>
                </a:lnTo>
                <a:lnTo>
                  <a:pt x="341506" y="721061"/>
                </a:lnTo>
                <a:lnTo>
                  <a:pt x="292221" y="704006"/>
                </a:lnTo>
                <a:lnTo>
                  <a:pt x="245853" y="684367"/>
                </a:lnTo>
                <a:lnTo>
                  <a:pt x="202663" y="662305"/>
                </a:lnTo>
                <a:lnTo>
                  <a:pt x="162912" y="637978"/>
                </a:lnTo>
                <a:lnTo>
                  <a:pt x="126860" y="611546"/>
                </a:lnTo>
                <a:lnTo>
                  <a:pt x="94768" y="583169"/>
                </a:lnTo>
                <a:lnTo>
                  <a:pt x="66898" y="553007"/>
                </a:lnTo>
                <a:lnTo>
                  <a:pt x="43510" y="521219"/>
                </a:lnTo>
                <a:lnTo>
                  <a:pt x="24866" y="487965"/>
                </a:lnTo>
                <a:lnTo>
                  <a:pt x="2849" y="417695"/>
                </a:lnTo>
                <a:lnTo>
                  <a:pt x="0" y="381000"/>
                </a:lnTo>
                <a:close/>
              </a:path>
            </a:pathLst>
          </a:custGeom>
          <a:ln w="25908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A00E1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2600" y="1213231"/>
            <a:ext cx="5779135" cy="941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A00E1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ahoo.com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hyperlink" Target="http://www.yahoo.com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www.yahoo.co.in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zedge.net/" TargetMode="External"/><Relationship Id="rId13" Type="http://schemas.openxmlformats.org/officeDocument/2006/relationships/hyperlink" Target="http://www.itu.int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www.yahoo.com/" TargetMode="External"/><Relationship Id="rId12" Type="http://schemas.openxmlformats.org/officeDocument/2006/relationships/hyperlink" Target="http://www.dod.mil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hyperlink" Target="http://www.eklavya.org/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://www.uducause.edu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www.newjersey.gov/" TargetMode="External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991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17"/>
              <a:ext cx="12191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7972" y="0"/>
              <a:ext cx="6324027" cy="5999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1848668" cy="1092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40172" cy="10269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200400" y="2581028"/>
            <a:ext cx="6824472" cy="854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17"/>
              <a:ext cx="12191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7972" y="0"/>
              <a:ext cx="6324027" cy="5999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1848668" cy="1092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40172" cy="10269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383535" y="763523"/>
            <a:ext cx="6966584" cy="6045835"/>
            <a:chOff x="2383535" y="763523"/>
            <a:chExt cx="6966584" cy="6045835"/>
          </a:xfrm>
        </p:grpSpPr>
        <p:sp>
          <p:nvSpPr>
            <p:cNvPr id="9" name="object 9"/>
            <p:cNvSpPr/>
            <p:nvPr/>
          </p:nvSpPr>
          <p:spPr>
            <a:xfrm>
              <a:off x="2383535" y="1648968"/>
              <a:ext cx="6966204" cy="51602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78607" y="1844040"/>
              <a:ext cx="6377940" cy="4572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72483" y="763523"/>
              <a:ext cx="4276344" cy="8580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17"/>
              <a:ext cx="12191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7972" y="0"/>
              <a:ext cx="6324027" cy="5999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1848668" cy="1092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40172" cy="10269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6615" y="776209"/>
            <a:ext cx="10702290" cy="5659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5765" marR="218440" indent="-405765">
              <a:lnSpc>
                <a:spcPct val="110000"/>
              </a:lnSpc>
              <a:spcBef>
                <a:spcPts val="95"/>
              </a:spcBef>
              <a:buClr>
                <a:srgbClr val="A18E6A"/>
              </a:buClr>
              <a:buSzPct val="69642"/>
              <a:buFont typeface="Wingdings"/>
              <a:buChar char=""/>
              <a:tabLst>
                <a:tab pos="405765" algn="l"/>
                <a:tab pos="406400" algn="l"/>
              </a:tabLst>
            </a:pPr>
            <a:r>
              <a:rPr sz="2800" spc="185" dirty="0">
                <a:solidFill>
                  <a:srgbClr val="002060"/>
                </a:solidFill>
                <a:latin typeface="Times New Roman"/>
                <a:cs typeface="Times New Roman"/>
              </a:rPr>
              <a:t>When </a:t>
            </a:r>
            <a:r>
              <a:rPr sz="2800" spc="229" dirty="0">
                <a:solidFill>
                  <a:srgbClr val="002060"/>
                </a:solidFill>
                <a:latin typeface="Times New Roman"/>
                <a:cs typeface="Times New Roman"/>
              </a:rPr>
              <a:t>an </a:t>
            </a:r>
            <a:r>
              <a:rPr sz="2800" spc="175" dirty="0">
                <a:solidFill>
                  <a:srgbClr val="002060"/>
                </a:solidFill>
                <a:latin typeface="Times New Roman"/>
                <a:cs typeface="Times New Roman"/>
              </a:rPr>
              <a:t>application </a:t>
            </a:r>
            <a:r>
              <a:rPr sz="2800" spc="240" dirty="0">
                <a:solidFill>
                  <a:srgbClr val="002060"/>
                </a:solidFill>
                <a:latin typeface="Times New Roman"/>
                <a:cs typeface="Times New Roman"/>
              </a:rPr>
              <a:t>program </a:t>
            </a:r>
            <a:r>
              <a:rPr sz="2800" spc="295" dirty="0">
                <a:solidFill>
                  <a:srgbClr val="002060"/>
                </a:solidFill>
                <a:latin typeface="Times New Roman"/>
                <a:cs typeface="Times New Roman"/>
              </a:rPr>
              <a:t>needs </a:t>
            </a:r>
            <a:r>
              <a:rPr sz="2800" spc="225" dirty="0">
                <a:solidFill>
                  <a:srgbClr val="002060"/>
                </a:solidFill>
                <a:latin typeface="Times New Roman"/>
                <a:cs typeface="Times New Roman"/>
              </a:rPr>
              <a:t>to </a:t>
            </a:r>
            <a:r>
              <a:rPr sz="2800" spc="215" dirty="0">
                <a:solidFill>
                  <a:srgbClr val="002060"/>
                </a:solidFill>
                <a:latin typeface="Times New Roman"/>
                <a:cs typeface="Times New Roman"/>
              </a:rPr>
              <a:t>communicate </a:t>
            </a:r>
            <a:r>
              <a:rPr sz="2800" spc="170" dirty="0">
                <a:solidFill>
                  <a:srgbClr val="002060"/>
                </a:solidFill>
                <a:latin typeface="Times New Roman"/>
                <a:cs typeface="Times New Roman"/>
              </a:rPr>
              <a:t>with  </a:t>
            </a:r>
            <a:r>
              <a:rPr sz="2800" spc="265" dirty="0">
                <a:solidFill>
                  <a:srgbClr val="002060"/>
                </a:solidFill>
                <a:latin typeface="Times New Roman"/>
                <a:cs typeface="Times New Roman"/>
              </a:rPr>
              <a:t>other </a:t>
            </a:r>
            <a:r>
              <a:rPr sz="2800" spc="229" dirty="0">
                <a:solidFill>
                  <a:srgbClr val="002060"/>
                </a:solidFill>
                <a:latin typeface="Times New Roman"/>
                <a:cs typeface="Times New Roman"/>
              </a:rPr>
              <a:t>computer, </a:t>
            </a:r>
            <a:r>
              <a:rPr sz="2800" spc="125" dirty="0">
                <a:solidFill>
                  <a:srgbClr val="002060"/>
                </a:solidFill>
                <a:latin typeface="Times New Roman"/>
                <a:cs typeface="Times New Roman"/>
              </a:rPr>
              <a:t>it </a:t>
            </a:r>
            <a:r>
              <a:rPr sz="2800" spc="295" dirty="0">
                <a:solidFill>
                  <a:srgbClr val="002060"/>
                </a:solidFill>
                <a:latin typeface="Times New Roman"/>
                <a:cs typeface="Times New Roman"/>
              </a:rPr>
              <a:t>needs </a:t>
            </a:r>
            <a:r>
              <a:rPr sz="2800" spc="225" dirty="0">
                <a:solidFill>
                  <a:srgbClr val="002060"/>
                </a:solidFill>
                <a:latin typeface="Times New Roman"/>
                <a:cs typeface="Times New Roman"/>
              </a:rPr>
              <a:t>to </a:t>
            </a:r>
            <a:r>
              <a:rPr sz="2800" spc="245" dirty="0">
                <a:solidFill>
                  <a:srgbClr val="002060"/>
                </a:solidFill>
                <a:latin typeface="Times New Roman"/>
                <a:cs typeface="Times New Roman"/>
              </a:rPr>
              <a:t>translate </a:t>
            </a:r>
            <a:r>
              <a:rPr sz="2800" spc="260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2800" spc="250" dirty="0">
                <a:solidFill>
                  <a:srgbClr val="002060"/>
                </a:solidFill>
                <a:latin typeface="Times New Roman"/>
                <a:cs typeface="Times New Roman"/>
              </a:rPr>
              <a:t>name </a:t>
            </a:r>
            <a:r>
              <a:rPr sz="2800" spc="225" dirty="0">
                <a:solidFill>
                  <a:srgbClr val="002060"/>
                </a:solidFill>
                <a:latin typeface="Times New Roman"/>
                <a:cs typeface="Times New Roman"/>
              </a:rPr>
              <a:t>and </a:t>
            </a:r>
            <a:r>
              <a:rPr sz="2800" spc="260" dirty="0">
                <a:solidFill>
                  <a:srgbClr val="002060"/>
                </a:solidFill>
                <a:latin typeface="Times New Roman"/>
                <a:cs typeface="Times New Roman"/>
              </a:rPr>
              <a:t>the  </a:t>
            </a:r>
            <a:r>
              <a:rPr sz="2800" spc="265" dirty="0">
                <a:solidFill>
                  <a:srgbClr val="002060"/>
                </a:solidFill>
                <a:latin typeface="Times New Roman"/>
                <a:cs typeface="Times New Roman"/>
              </a:rPr>
              <a:t>other </a:t>
            </a:r>
            <a:r>
              <a:rPr sz="2800" spc="245" dirty="0">
                <a:solidFill>
                  <a:srgbClr val="002060"/>
                </a:solidFill>
                <a:latin typeface="Times New Roman"/>
                <a:cs typeface="Times New Roman"/>
              </a:rPr>
              <a:t>computer </a:t>
            </a:r>
            <a:r>
              <a:rPr sz="2800" spc="165" dirty="0">
                <a:solidFill>
                  <a:srgbClr val="002060"/>
                </a:solidFill>
                <a:latin typeface="Times New Roman"/>
                <a:cs typeface="Times New Roman"/>
              </a:rPr>
              <a:t>into </a:t>
            </a:r>
            <a:r>
              <a:rPr sz="2800" spc="200" dirty="0">
                <a:solidFill>
                  <a:srgbClr val="002060"/>
                </a:solidFill>
                <a:latin typeface="Times New Roman"/>
                <a:cs typeface="Times New Roman"/>
              </a:rPr>
              <a:t>its </a:t>
            </a:r>
            <a:r>
              <a:rPr sz="2800" spc="120" dirty="0">
                <a:solidFill>
                  <a:srgbClr val="002060"/>
                </a:solidFill>
                <a:latin typeface="Times New Roman"/>
                <a:cs typeface="Times New Roman"/>
              </a:rPr>
              <a:t>IP </a:t>
            </a:r>
            <a:r>
              <a:rPr sz="2800" spc="270" dirty="0">
                <a:solidFill>
                  <a:srgbClr val="002060"/>
                </a:solidFill>
                <a:latin typeface="Times New Roman"/>
                <a:cs typeface="Times New Roman"/>
              </a:rPr>
              <a:t>address. </a:t>
            </a:r>
            <a:r>
              <a:rPr sz="2800" spc="320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2800" spc="190" dirty="0">
                <a:solidFill>
                  <a:srgbClr val="002060"/>
                </a:solidFill>
                <a:latin typeface="Times New Roman"/>
                <a:cs typeface="Times New Roman"/>
              </a:rPr>
              <a:t>applications  </a:t>
            </a:r>
            <a:r>
              <a:rPr sz="2800" spc="240" dirty="0">
                <a:solidFill>
                  <a:srgbClr val="002060"/>
                </a:solidFill>
                <a:latin typeface="Times New Roman"/>
                <a:cs typeface="Times New Roman"/>
              </a:rPr>
              <a:t>program </a:t>
            </a:r>
            <a:r>
              <a:rPr sz="2800" spc="225" dirty="0">
                <a:solidFill>
                  <a:srgbClr val="002060"/>
                </a:solidFill>
                <a:latin typeface="Times New Roman"/>
                <a:cs typeface="Times New Roman"/>
              </a:rPr>
              <a:t>that </a:t>
            </a:r>
            <a:r>
              <a:rPr sz="2800" spc="290" dirty="0">
                <a:solidFill>
                  <a:srgbClr val="002060"/>
                </a:solidFill>
                <a:latin typeface="Times New Roman"/>
                <a:cs typeface="Times New Roman"/>
              </a:rPr>
              <a:t>requests </a:t>
            </a:r>
            <a:r>
              <a:rPr sz="2800" spc="260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2800" spc="265" dirty="0">
                <a:solidFill>
                  <a:srgbClr val="002060"/>
                </a:solidFill>
                <a:latin typeface="Times New Roman"/>
                <a:cs typeface="Times New Roman"/>
              </a:rPr>
              <a:t>service </a:t>
            </a:r>
            <a:r>
              <a:rPr sz="2800" spc="245" dirty="0">
                <a:solidFill>
                  <a:srgbClr val="002060"/>
                </a:solidFill>
                <a:latin typeface="Times New Roman"/>
                <a:cs typeface="Times New Roman"/>
              </a:rPr>
              <a:t>then </a:t>
            </a:r>
            <a:r>
              <a:rPr sz="2800" spc="280" dirty="0">
                <a:solidFill>
                  <a:srgbClr val="002060"/>
                </a:solidFill>
                <a:latin typeface="Times New Roman"/>
                <a:cs typeface="Times New Roman"/>
              </a:rPr>
              <a:t>becomes </a:t>
            </a:r>
            <a:r>
              <a:rPr sz="2800" spc="260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2800" spc="180" dirty="0">
                <a:solidFill>
                  <a:srgbClr val="002060"/>
                </a:solidFill>
                <a:latin typeface="Times New Roman"/>
                <a:cs typeface="Times New Roman"/>
              </a:rPr>
              <a:t>client  </a:t>
            </a:r>
            <a:r>
              <a:rPr sz="2800" spc="155" dirty="0">
                <a:solidFill>
                  <a:srgbClr val="002060"/>
                </a:solidFill>
                <a:latin typeface="Times New Roman"/>
                <a:cs typeface="Times New Roman"/>
              </a:rPr>
              <a:t>of</a:t>
            </a:r>
            <a:r>
              <a:rPr sz="2800" spc="24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spc="114" dirty="0">
                <a:solidFill>
                  <a:srgbClr val="002060"/>
                </a:solidFill>
                <a:latin typeface="Times New Roman"/>
                <a:cs typeface="Times New Roman"/>
              </a:rPr>
              <a:t>DNS.</a:t>
            </a:r>
            <a:endParaRPr sz="28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18E6A"/>
              </a:buClr>
              <a:buFont typeface="Wingdings"/>
              <a:buChar char=""/>
            </a:pPr>
            <a:endParaRPr sz="3200" dirty="0">
              <a:latin typeface="Times New Roman"/>
              <a:cs typeface="Times New Roman"/>
            </a:endParaRPr>
          </a:p>
          <a:p>
            <a:pPr marL="405765" marR="314325" indent="-405765">
              <a:lnSpc>
                <a:spcPct val="110000"/>
              </a:lnSpc>
              <a:buClr>
                <a:srgbClr val="A18E6A"/>
              </a:buClr>
              <a:buSzPct val="69642"/>
              <a:buFont typeface="Wingdings"/>
              <a:buChar char=""/>
              <a:tabLst>
                <a:tab pos="405765" algn="l"/>
                <a:tab pos="406400" algn="l"/>
              </a:tabLst>
            </a:pPr>
            <a:r>
              <a:rPr sz="2800" spc="100" dirty="0">
                <a:solidFill>
                  <a:srgbClr val="7030A0"/>
                </a:solidFill>
                <a:latin typeface="Times New Roman"/>
                <a:cs typeface="Times New Roman"/>
              </a:rPr>
              <a:t>It </a:t>
            </a:r>
            <a:r>
              <a:rPr sz="2800" spc="245" dirty="0">
                <a:solidFill>
                  <a:srgbClr val="7030A0"/>
                </a:solidFill>
                <a:latin typeface="Times New Roman"/>
                <a:cs typeface="Times New Roman"/>
              </a:rPr>
              <a:t>then </a:t>
            </a:r>
            <a:r>
              <a:rPr sz="2800" spc="295" dirty="0">
                <a:solidFill>
                  <a:srgbClr val="7030A0"/>
                </a:solidFill>
                <a:latin typeface="Times New Roman"/>
                <a:cs typeface="Times New Roman"/>
              </a:rPr>
              <a:t>sends </a:t>
            </a:r>
            <a:r>
              <a:rPr sz="2800" spc="260" dirty="0">
                <a:solidFill>
                  <a:srgbClr val="7030A0"/>
                </a:solidFill>
                <a:latin typeface="Times New Roman"/>
                <a:cs typeface="Times New Roman"/>
              </a:rPr>
              <a:t>the </a:t>
            </a:r>
            <a:r>
              <a:rPr sz="2800" spc="280" dirty="0">
                <a:solidFill>
                  <a:srgbClr val="7030A0"/>
                </a:solidFill>
                <a:latin typeface="Times New Roman"/>
                <a:cs typeface="Times New Roman"/>
              </a:rPr>
              <a:t>request </a:t>
            </a:r>
            <a:r>
              <a:rPr sz="2800" spc="225" dirty="0">
                <a:solidFill>
                  <a:srgbClr val="7030A0"/>
                </a:solidFill>
                <a:latin typeface="Times New Roman"/>
                <a:cs typeface="Times New Roman"/>
              </a:rPr>
              <a:t>to </a:t>
            </a:r>
            <a:r>
              <a:rPr sz="2800" spc="114" dirty="0">
                <a:solidFill>
                  <a:srgbClr val="7030A0"/>
                </a:solidFill>
                <a:latin typeface="Times New Roman"/>
                <a:cs typeface="Times New Roman"/>
              </a:rPr>
              <a:t>DNS </a:t>
            </a:r>
            <a:r>
              <a:rPr sz="2800" spc="280" dirty="0">
                <a:solidFill>
                  <a:srgbClr val="7030A0"/>
                </a:solidFill>
                <a:latin typeface="Times New Roman"/>
                <a:cs typeface="Times New Roman"/>
              </a:rPr>
              <a:t>server. </a:t>
            </a:r>
            <a:r>
              <a:rPr sz="2800" spc="320" dirty="0">
                <a:solidFill>
                  <a:srgbClr val="7030A0"/>
                </a:solidFill>
                <a:latin typeface="Times New Roman"/>
                <a:cs typeface="Times New Roman"/>
              </a:rPr>
              <a:t>The </a:t>
            </a:r>
            <a:r>
              <a:rPr sz="2800" spc="310" dirty="0">
                <a:solidFill>
                  <a:srgbClr val="7030A0"/>
                </a:solidFill>
                <a:latin typeface="Times New Roman"/>
                <a:cs typeface="Times New Roman"/>
              </a:rPr>
              <a:t>server </a:t>
            </a:r>
            <a:r>
              <a:rPr sz="2800" spc="210" dirty="0">
                <a:solidFill>
                  <a:srgbClr val="7030A0"/>
                </a:solidFill>
                <a:latin typeface="Times New Roman"/>
                <a:cs typeface="Times New Roman"/>
              </a:rPr>
              <a:t>looks  </a:t>
            </a:r>
            <a:r>
              <a:rPr sz="2800" spc="190" dirty="0">
                <a:solidFill>
                  <a:srgbClr val="7030A0"/>
                </a:solidFill>
                <a:latin typeface="Times New Roman"/>
                <a:cs typeface="Times New Roman"/>
              </a:rPr>
              <a:t>up </a:t>
            </a:r>
            <a:r>
              <a:rPr sz="2800" spc="260" dirty="0">
                <a:solidFill>
                  <a:srgbClr val="7030A0"/>
                </a:solidFill>
                <a:latin typeface="Times New Roman"/>
                <a:cs typeface="Times New Roman"/>
              </a:rPr>
              <a:t>the </a:t>
            </a:r>
            <a:r>
              <a:rPr sz="2800" spc="250" dirty="0">
                <a:solidFill>
                  <a:srgbClr val="7030A0"/>
                </a:solidFill>
                <a:latin typeface="Times New Roman"/>
                <a:cs typeface="Times New Roman"/>
              </a:rPr>
              <a:t>name </a:t>
            </a:r>
            <a:r>
              <a:rPr sz="2800" spc="225" dirty="0">
                <a:solidFill>
                  <a:srgbClr val="7030A0"/>
                </a:solidFill>
                <a:latin typeface="Times New Roman"/>
                <a:cs typeface="Times New Roman"/>
              </a:rPr>
              <a:t>and </a:t>
            </a:r>
            <a:r>
              <a:rPr sz="2800" spc="245" dirty="0">
                <a:solidFill>
                  <a:srgbClr val="7030A0"/>
                </a:solidFill>
                <a:latin typeface="Times New Roman"/>
                <a:cs typeface="Times New Roman"/>
              </a:rPr>
              <a:t>then </a:t>
            </a:r>
            <a:r>
              <a:rPr sz="2800" spc="270" dirty="0">
                <a:solidFill>
                  <a:srgbClr val="7030A0"/>
                </a:solidFill>
                <a:latin typeface="Times New Roman"/>
                <a:cs typeface="Times New Roman"/>
              </a:rPr>
              <a:t>returns </a:t>
            </a:r>
            <a:r>
              <a:rPr sz="2800" spc="275" dirty="0">
                <a:solidFill>
                  <a:srgbClr val="7030A0"/>
                </a:solidFill>
                <a:latin typeface="Times New Roman"/>
                <a:cs typeface="Times New Roman"/>
              </a:rPr>
              <a:t>correct </a:t>
            </a:r>
            <a:r>
              <a:rPr sz="2800" spc="120" dirty="0">
                <a:solidFill>
                  <a:srgbClr val="7030A0"/>
                </a:solidFill>
                <a:latin typeface="Times New Roman"/>
                <a:cs typeface="Times New Roman"/>
              </a:rPr>
              <a:t>IP</a:t>
            </a:r>
            <a:r>
              <a:rPr sz="2800" spc="22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spc="270" dirty="0">
                <a:solidFill>
                  <a:srgbClr val="7030A0"/>
                </a:solidFill>
                <a:latin typeface="Times New Roman"/>
                <a:cs typeface="Times New Roman"/>
              </a:rPr>
              <a:t>address.</a:t>
            </a:r>
            <a:endParaRPr sz="28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18E6A"/>
              </a:buClr>
              <a:buFont typeface="Wingdings"/>
              <a:buChar char=""/>
            </a:pPr>
            <a:endParaRPr sz="3200" dirty="0">
              <a:latin typeface="Times New Roman"/>
              <a:cs typeface="Times New Roman"/>
            </a:endParaRPr>
          </a:p>
          <a:p>
            <a:pPr marL="405765" marR="5080" indent="-405765">
              <a:lnSpc>
                <a:spcPct val="110000"/>
              </a:lnSpc>
              <a:buClr>
                <a:srgbClr val="A18E6A"/>
              </a:buClr>
              <a:buSzPct val="69642"/>
              <a:buFont typeface="Wingdings"/>
              <a:buChar char=""/>
              <a:tabLst>
                <a:tab pos="405765" algn="l"/>
                <a:tab pos="406400" algn="l"/>
              </a:tabLst>
            </a:pPr>
            <a:r>
              <a:rPr sz="2800" spc="35" dirty="0">
                <a:solidFill>
                  <a:srgbClr val="002060"/>
                </a:solidFill>
                <a:latin typeface="Times New Roman"/>
                <a:cs typeface="Times New Roman"/>
              </a:rPr>
              <a:t>A </a:t>
            </a:r>
            <a:r>
              <a:rPr sz="2800" spc="240" dirty="0">
                <a:solidFill>
                  <a:srgbClr val="002060"/>
                </a:solidFill>
                <a:latin typeface="Times New Roman"/>
                <a:cs typeface="Times New Roman"/>
              </a:rPr>
              <a:t>large </a:t>
            </a:r>
            <a:r>
              <a:rPr sz="2800" spc="235" dirty="0">
                <a:solidFill>
                  <a:srgbClr val="002060"/>
                </a:solidFill>
                <a:latin typeface="Times New Roman"/>
                <a:cs typeface="Times New Roman"/>
              </a:rPr>
              <a:t>number </a:t>
            </a:r>
            <a:r>
              <a:rPr sz="2800" spc="155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2800" spc="114" dirty="0">
                <a:solidFill>
                  <a:srgbClr val="002060"/>
                </a:solidFill>
                <a:latin typeface="Times New Roman"/>
                <a:cs typeface="Times New Roman"/>
              </a:rPr>
              <a:t>DNS </a:t>
            </a:r>
            <a:r>
              <a:rPr sz="2800" spc="315" dirty="0">
                <a:solidFill>
                  <a:srgbClr val="002060"/>
                </a:solidFill>
                <a:latin typeface="Times New Roman"/>
                <a:cs typeface="Times New Roman"/>
              </a:rPr>
              <a:t>servers </a:t>
            </a:r>
            <a:r>
              <a:rPr sz="2800" spc="229" dirty="0">
                <a:solidFill>
                  <a:srgbClr val="002060"/>
                </a:solidFill>
                <a:latin typeface="Times New Roman"/>
                <a:cs typeface="Times New Roman"/>
              </a:rPr>
              <a:t>may </a:t>
            </a:r>
            <a:r>
              <a:rPr sz="2800" spc="285" dirty="0">
                <a:solidFill>
                  <a:srgbClr val="002060"/>
                </a:solidFill>
                <a:latin typeface="Times New Roman"/>
                <a:cs typeface="Times New Roman"/>
              </a:rPr>
              <a:t>be </a:t>
            </a:r>
            <a:r>
              <a:rPr sz="2800" spc="175" dirty="0">
                <a:solidFill>
                  <a:srgbClr val="002060"/>
                </a:solidFill>
                <a:latin typeface="Times New Roman"/>
                <a:cs typeface="Times New Roman"/>
              </a:rPr>
              <a:t>involved </a:t>
            </a:r>
            <a:r>
              <a:rPr sz="2800" spc="225" dirty="0">
                <a:solidFill>
                  <a:srgbClr val="002060"/>
                </a:solidFill>
                <a:latin typeface="Times New Roman"/>
                <a:cs typeface="Times New Roman"/>
              </a:rPr>
              <a:t>to </a:t>
            </a:r>
            <a:r>
              <a:rPr sz="2800" spc="275" dirty="0">
                <a:solidFill>
                  <a:srgbClr val="002060"/>
                </a:solidFill>
                <a:latin typeface="Times New Roman"/>
                <a:cs typeface="Times New Roman"/>
              </a:rPr>
              <a:t>get </a:t>
            </a:r>
            <a:r>
              <a:rPr sz="2800" spc="260" dirty="0">
                <a:solidFill>
                  <a:srgbClr val="002060"/>
                </a:solidFill>
                <a:latin typeface="Times New Roman"/>
                <a:cs typeface="Times New Roman"/>
              </a:rPr>
              <a:t>the  </a:t>
            </a:r>
            <a:r>
              <a:rPr sz="2800" spc="190" dirty="0">
                <a:solidFill>
                  <a:srgbClr val="002060"/>
                </a:solidFill>
                <a:latin typeface="Times New Roman"/>
                <a:cs typeface="Times New Roman"/>
              </a:rPr>
              <a:t>right </a:t>
            </a:r>
            <a:r>
              <a:rPr sz="2800" spc="120" dirty="0">
                <a:solidFill>
                  <a:srgbClr val="002060"/>
                </a:solidFill>
                <a:latin typeface="Times New Roman"/>
                <a:cs typeface="Times New Roman"/>
              </a:rPr>
              <a:t>IP </a:t>
            </a:r>
            <a:r>
              <a:rPr sz="2800" spc="270" dirty="0">
                <a:solidFill>
                  <a:srgbClr val="002060"/>
                </a:solidFill>
                <a:latin typeface="Times New Roman"/>
                <a:cs typeface="Times New Roman"/>
              </a:rPr>
              <a:t>address. </a:t>
            </a:r>
            <a:r>
              <a:rPr sz="2800" spc="200" dirty="0">
                <a:solidFill>
                  <a:srgbClr val="002060"/>
                </a:solidFill>
                <a:latin typeface="Times New Roman"/>
                <a:cs typeface="Times New Roman"/>
              </a:rPr>
              <a:t>After </a:t>
            </a:r>
            <a:r>
              <a:rPr sz="2800" spc="215" dirty="0">
                <a:solidFill>
                  <a:srgbClr val="002060"/>
                </a:solidFill>
                <a:latin typeface="Times New Roman"/>
                <a:cs typeface="Times New Roman"/>
              </a:rPr>
              <a:t>receiving </a:t>
            </a:r>
            <a:r>
              <a:rPr sz="2800" spc="260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2800" spc="275" dirty="0">
                <a:solidFill>
                  <a:srgbClr val="002060"/>
                </a:solidFill>
                <a:latin typeface="Times New Roman"/>
                <a:cs typeface="Times New Roman"/>
              </a:rPr>
              <a:t>correct </a:t>
            </a:r>
            <a:r>
              <a:rPr sz="2800" spc="120" dirty="0">
                <a:solidFill>
                  <a:srgbClr val="002060"/>
                </a:solidFill>
                <a:latin typeface="Times New Roman"/>
                <a:cs typeface="Times New Roman"/>
              </a:rPr>
              <a:t>IP </a:t>
            </a:r>
            <a:r>
              <a:rPr sz="2800" spc="270" dirty="0">
                <a:solidFill>
                  <a:srgbClr val="002060"/>
                </a:solidFill>
                <a:latin typeface="Times New Roman"/>
                <a:cs typeface="Times New Roman"/>
              </a:rPr>
              <a:t>address, </a:t>
            </a:r>
            <a:r>
              <a:rPr sz="2800" spc="260" dirty="0">
                <a:solidFill>
                  <a:srgbClr val="002060"/>
                </a:solidFill>
                <a:latin typeface="Times New Roman"/>
                <a:cs typeface="Times New Roman"/>
              </a:rPr>
              <a:t>the  </a:t>
            </a:r>
            <a:r>
              <a:rPr sz="2800" spc="190" dirty="0">
                <a:solidFill>
                  <a:srgbClr val="002060"/>
                </a:solidFill>
                <a:latin typeface="Times New Roman"/>
                <a:cs typeface="Times New Roman"/>
              </a:rPr>
              <a:t>communication </a:t>
            </a:r>
            <a:r>
              <a:rPr sz="2800" spc="275" dirty="0">
                <a:solidFill>
                  <a:srgbClr val="002060"/>
                </a:solidFill>
                <a:latin typeface="Times New Roman"/>
                <a:cs typeface="Times New Roman"/>
              </a:rPr>
              <a:t>between </a:t>
            </a:r>
            <a:r>
              <a:rPr sz="2800" spc="229" dirty="0">
                <a:solidFill>
                  <a:srgbClr val="002060"/>
                </a:solidFill>
                <a:latin typeface="Times New Roman"/>
                <a:cs typeface="Times New Roman"/>
              </a:rPr>
              <a:t>two </a:t>
            </a:r>
            <a:r>
              <a:rPr sz="2800" spc="254" dirty="0">
                <a:solidFill>
                  <a:srgbClr val="002060"/>
                </a:solidFill>
                <a:latin typeface="Times New Roman"/>
                <a:cs typeface="Times New Roman"/>
              </a:rPr>
              <a:t>computers</a:t>
            </a:r>
            <a:r>
              <a:rPr sz="2800" spc="33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spc="260" dirty="0">
                <a:solidFill>
                  <a:srgbClr val="002060"/>
                </a:solidFill>
                <a:latin typeface="Times New Roman"/>
                <a:cs typeface="Times New Roman"/>
              </a:rPr>
              <a:t>starts.</a:t>
            </a:r>
            <a:endParaRPr sz="28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17"/>
              <a:ext cx="12191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7972" y="0"/>
              <a:ext cx="6324027" cy="5999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1848668" cy="1092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40172" cy="10269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995154" y="650666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63611" y="3068573"/>
            <a:ext cx="1705355" cy="2369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34173" y="5520334"/>
            <a:ext cx="2799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DNS client </a:t>
            </a:r>
            <a:r>
              <a:rPr sz="1800" spc="-5" dirty="0">
                <a:latin typeface="Comic Sans MS"/>
                <a:cs typeface="Comic Sans MS"/>
              </a:rPr>
              <a:t>requesting</a:t>
            </a:r>
            <a:r>
              <a:rPr sz="1800" spc="-1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for</a:t>
            </a:r>
            <a:endParaRPr sz="18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1600" b="1" spc="-10" dirty="0">
                <a:latin typeface="Arial"/>
                <a:cs typeface="Arial"/>
                <a:hlinkClick r:id="rId8"/>
              </a:rPr>
              <a:t>www.yahoo.com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500871" y="2206751"/>
            <a:ext cx="344805" cy="800100"/>
            <a:chOff x="8500871" y="2206751"/>
            <a:chExt cx="344805" cy="800100"/>
          </a:xfrm>
        </p:grpSpPr>
        <p:sp>
          <p:nvSpPr>
            <p:cNvPr id="12" name="object 12"/>
            <p:cNvSpPr/>
            <p:nvPr/>
          </p:nvSpPr>
          <p:spPr>
            <a:xfrm>
              <a:off x="8505444" y="2215895"/>
              <a:ext cx="335280" cy="791210"/>
            </a:xfrm>
            <a:custGeom>
              <a:avLst/>
              <a:gdLst/>
              <a:ahLst/>
              <a:cxnLst/>
              <a:rect l="l" t="t" r="r" b="b"/>
              <a:pathLst>
                <a:path w="335279" h="791210">
                  <a:moveTo>
                    <a:pt x="335280" y="606552"/>
                  </a:moveTo>
                  <a:lnTo>
                    <a:pt x="324612" y="606552"/>
                  </a:lnTo>
                  <a:lnTo>
                    <a:pt x="324612" y="0"/>
                  </a:lnTo>
                  <a:lnTo>
                    <a:pt x="170688" y="0"/>
                  </a:lnTo>
                  <a:lnTo>
                    <a:pt x="170688" y="173736"/>
                  </a:lnTo>
                  <a:lnTo>
                    <a:pt x="1524" y="173736"/>
                  </a:lnTo>
                  <a:lnTo>
                    <a:pt x="1524" y="784860"/>
                  </a:lnTo>
                  <a:lnTo>
                    <a:pt x="4953" y="784860"/>
                  </a:lnTo>
                  <a:lnTo>
                    <a:pt x="0" y="790956"/>
                  </a:lnTo>
                  <a:lnTo>
                    <a:pt x="185166" y="790956"/>
                  </a:lnTo>
                  <a:lnTo>
                    <a:pt x="190119" y="784860"/>
                  </a:lnTo>
                  <a:lnTo>
                    <a:pt x="214884" y="784860"/>
                  </a:lnTo>
                  <a:lnTo>
                    <a:pt x="214884" y="754456"/>
                  </a:lnTo>
                  <a:lnTo>
                    <a:pt x="335280" y="606552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06967" y="2389631"/>
              <a:ext cx="213360" cy="611505"/>
            </a:xfrm>
            <a:custGeom>
              <a:avLst/>
              <a:gdLst/>
              <a:ahLst/>
              <a:cxnLst/>
              <a:rect l="l" t="t" r="r" b="b"/>
              <a:pathLst>
                <a:path w="213359" h="611505">
                  <a:moveTo>
                    <a:pt x="0" y="611124"/>
                  </a:moveTo>
                  <a:lnTo>
                    <a:pt x="213359" y="611124"/>
                  </a:lnTo>
                  <a:lnTo>
                    <a:pt x="213359" y="0"/>
                  </a:lnTo>
                  <a:lnTo>
                    <a:pt x="0" y="0"/>
                  </a:lnTo>
                  <a:lnTo>
                    <a:pt x="0" y="6111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05443" y="2211323"/>
              <a:ext cx="335280" cy="184785"/>
            </a:xfrm>
            <a:custGeom>
              <a:avLst/>
              <a:gdLst/>
              <a:ahLst/>
              <a:cxnLst/>
              <a:rect l="l" t="t" r="r" b="b"/>
              <a:pathLst>
                <a:path w="335279" h="184785">
                  <a:moveTo>
                    <a:pt x="335279" y="0"/>
                  </a:moveTo>
                  <a:lnTo>
                    <a:pt x="150113" y="0"/>
                  </a:lnTo>
                  <a:lnTo>
                    <a:pt x="0" y="184403"/>
                  </a:lnTo>
                  <a:lnTo>
                    <a:pt x="185165" y="184403"/>
                  </a:lnTo>
                  <a:lnTo>
                    <a:pt x="335279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05443" y="2211323"/>
              <a:ext cx="335280" cy="184785"/>
            </a:xfrm>
            <a:custGeom>
              <a:avLst/>
              <a:gdLst/>
              <a:ahLst/>
              <a:cxnLst/>
              <a:rect l="l" t="t" r="r" b="b"/>
              <a:pathLst>
                <a:path w="335279" h="184785">
                  <a:moveTo>
                    <a:pt x="0" y="184403"/>
                  </a:moveTo>
                  <a:lnTo>
                    <a:pt x="150113" y="0"/>
                  </a:lnTo>
                  <a:lnTo>
                    <a:pt x="335279" y="0"/>
                  </a:lnTo>
                  <a:lnTo>
                    <a:pt x="185165" y="184403"/>
                  </a:lnTo>
                  <a:lnTo>
                    <a:pt x="0" y="18440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20327" y="2223515"/>
              <a:ext cx="120650" cy="777240"/>
            </a:xfrm>
            <a:custGeom>
              <a:avLst/>
              <a:gdLst/>
              <a:ahLst/>
              <a:cxnLst/>
              <a:rect l="l" t="t" r="r" b="b"/>
              <a:pathLst>
                <a:path w="120650" h="777239">
                  <a:moveTo>
                    <a:pt x="120396" y="0"/>
                  </a:moveTo>
                  <a:lnTo>
                    <a:pt x="120396" y="598932"/>
                  </a:lnTo>
                </a:path>
                <a:path w="120650" h="777239">
                  <a:moveTo>
                    <a:pt x="120396" y="598932"/>
                  </a:moveTo>
                  <a:lnTo>
                    <a:pt x="0" y="77723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34399" y="2470403"/>
              <a:ext cx="142240" cy="352425"/>
            </a:xfrm>
            <a:custGeom>
              <a:avLst/>
              <a:gdLst/>
              <a:ahLst/>
              <a:cxnLst/>
              <a:rect l="l" t="t" r="r" b="b"/>
              <a:pathLst>
                <a:path w="142240" h="352425">
                  <a:moveTo>
                    <a:pt x="141731" y="0"/>
                  </a:moveTo>
                  <a:lnTo>
                    <a:pt x="0" y="0"/>
                  </a:lnTo>
                  <a:lnTo>
                    <a:pt x="0" y="352044"/>
                  </a:lnTo>
                  <a:lnTo>
                    <a:pt x="141731" y="352044"/>
                  </a:lnTo>
                  <a:lnTo>
                    <a:pt x="141731" y="0"/>
                  </a:lnTo>
                  <a:close/>
                </a:path>
              </a:pathLst>
            </a:custGeom>
            <a:solidFill>
              <a:srgbClr val="9B2C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34399" y="2470403"/>
              <a:ext cx="142240" cy="352425"/>
            </a:xfrm>
            <a:custGeom>
              <a:avLst/>
              <a:gdLst/>
              <a:ahLst/>
              <a:cxnLst/>
              <a:rect l="l" t="t" r="r" b="b"/>
              <a:pathLst>
                <a:path w="142240" h="352425">
                  <a:moveTo>
                    <a:pt x="0" y="352044"/>
                  </a:moveTo>
                  <a:lnTo>
                    <a:pt x="141731" y="352044"/>
                  </a:lnTo>
                  <a:lnTo>
                    <a:pt x="141731" y="0"/>
                  </a:lnTo>
                  <a:lnTo>
                    <a:pt x="0" y="0"/>
                  </a:lnTo>
                  <a:lnTo>
                    <a:pt x="0" y="3520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54211" y="2577083"/>
              <a:ext cx="108585" cy="123825"/>
            </a:xfrm>
            <a:custGeom>
              <a:avLst/>
              <a:gdLst/>
              <a:ahLst/>
              <a:cxnLst/>
              <a:rect l="l" t="t" r="r" b="b"/>
              <a:pathLst>
                <a:path w="108584" h="123825">
                  <a:moveTo>
                    <a:pt x="108203" y="0"/>
                  </a:moveTo>
                  <a:lnTo>
                    <a:pt x="0" y="0"/>
                  </a:lnTo>
                  <a:lnTo>
                    <a:pt x="0" y="123444"/>
                  </a:lnTo>
                  <a:lnTo>
                    <a:pt x="108203" y="123444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55226" y="230504"/>
            <a:ext cx="1058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root</a:t>
            </a:r>
            <a:r>
              <a:rPr sz="1800" spc="-8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DNS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25914" y="504825"/>
            <a:ext cx="718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server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045575" y="2475610"/>
            <a:ext cx="1486535" cy="86995"/>
          </a:xfrm>
          <a:custGeom>
            <a:avLst/>
            <a:gdLst/>
            <a:ahLst/>
            <a:cxnLst/>
            <a:rect l="l" t="t" r="r" b="b"/>
            <a:pathLst>
              <a:path w="1486534" h="86994">
                <a:moveTo>
                  <a:pt x="1457589" y="28828"/>
                </a:moveTo>
                <a:lnTo>
                  <a:pt x="1413509" y="28828"/>
                </a:lnTo>
                <a:lnTo>
                  <a:pt x="1413764" y="57785"/>
                </a:lnTo>
                <a:lnTo>
                  <a:pt x="1399243" y="57889"/>
                </a:lnTo>
                <a:lnTo>
                  <a:pt x="1399413" y="86867"/>
                </a:lnTo>
                <a:lnTo>
                  <a:pt x="1486027" y="42799"/>
                </a:lnTo>
                <a:lnTo>
                  <a:pt x="1457589" y="28828"/>
                </a:lnTo>
                <a:close/>
              </a:path>
              <a:path w="1486534" h="86994">
                <a:moveTo>
                  <a:pt x="1399074" y="28932"/>
                </a:moveTo>
                <a:lnTo>
                  <a:pt x="0" y="38988"/>
                </a:lnTo>
                <a:lnTo>
                  <a:pt x="253" y="67944"/>
                </a:lnTo>
                <a:lnTo>
                  <a:pt x="1399243" y="57889"/>
                </a:lnTo>
                <a:lnTo>
                  <a:pt x="1399074" y="28932"/>
                </a:lnTo>
                <a:close/>
              </a:path>
              <a:path w="1486534" h="86994">
                <a:moveTo>
                  <a:pt x="1413509" y="28828"/>
                </a:moveTo>
                <a:lnTo>
                  <a:pt x="1399074" y="28932"/>
                </a:lnTo>
                <a:lnTo>
                  <a:pt x="1399243" y="57889"/>
                </a:lnTo>
                <a:lnTo>
                  <a:pt x="1413764" y="57785"/>
                </a:lnTo>
                <a:lnTo>
                  <a:pt x="1413509" y="28828"/>
                </a:lnTo>
                <a:close/>
              </a:path>
              <a:path w="1486534" h="86994">
                <a:moveTo>
                  <a:pt x="1398904" y="0"/>
                </a:moveTo>
                <a:lnTo>
                  <a:pt x="1399074" y="28932"/>
                </a:lnTo>
                <a:lnTo>
                  <a:pt x="1457589" y="28828"/>
                </a:lnTo>
                <a:lnTo>
                  <a:pt x="139890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96731" y="1040129"/>
            <a:ext cx="868044" cy="1256030"/>
          </a:xfrm>
          <a:custGeom>
            <a:avLst/>
            <a:gdLst/>
            <a:ahLst/>
            <a:cxnLst/>
            <a:rect l="l" t="t" r="r" b="b"/>
            <a:pathLst>
              <a:path w="868045" h="1256030">
                <a:moveTo>
                  <a:pt x="842391" y="0"/>
                </a:moveTo>
                <a:lnTo>
                  <a:pt x="756793" y="45974"/>
                </a:lnTo>
                <a:lnTo>
                  <a:pt x="780427" y="62649"/>
                </a:lnTo>
                <a:lnTo>
                  <a:pt x="0" y="1168146"/>
                </a:lnTo>
                <a:lnTo>
                  <a:pt x="23622" y="1184910"/>
                </a:lnTo>
                <a:lnTo>
                  <a:pt x="804049" y="79286"/>
                </a:lnTo>
                <a:lnTo>
                  <a:pt x="827786" y="96012"/>
                </a:lnTo>
                <a:lnTo>
                  <a:pt x="834656" y="50800"/>
                </a:lnTo>
                <a:lnTo>
                  <a:pt x="842391" y="0"/>
                </a:lnTo>
                <a:close/>
              </a:path>
              <a:path w="868045" h="1256030">
                <a:moveTo>
                  <a:pt x="867791" y="342265"/>
                </a:moveTo>
                <a:lnTo>
                  <a:pt x="844423" y="325247"/>
                </a:lnTo>
                <a:lnTo>
                  <a:pt x="227787" y="1176909"/>
                </a:lnTo>
                <a:lnTo>
                  <a:pt x="204343" y="1159891"/>
                </a:lnTo>
                <a:lnTo>
                  <a:pt x="188595" y="1255776"/>
                </a:lnTo>
                <a:lnTo>
                  <a:pt x="274701" y="1210945"/>
                </a:lnTo>
                <a:lnTo>
                  <a:pt x="267347" y="1205611"/>
                </a:lnTo>
                <a:lnTo>
                  <a:pt x="251269" y="1193952"/>
                </a:lnTo>
                <a:lnTo>
                  <a:pt x="867791" y="3422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394575" y="3246501"/>
            <a:ext cx="1842135" cy="945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local DNS</a:t>
            </a:r>
            <a:r>
              <a:rPr sz="1800" spc="-10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server</a:t>
            </a:r>
            <a:endParaRPr sz="1800">
              <a:latin typeface="Comic Sans MS"/>
              <a:cs typeface="Comic Sans MS"/>
            </a:endParaRPr>
          </a:p>
          <a:p>
            <a:pPr marR="50165" algn="ctr">
              <a:lnSpc>
                <a:spcPct val="100000"/>
              </a:lnSpc>
              <a:spcBef>
                <a:spcPts val="55"/>
              </a:spcBef>
            </a:pPr>
            <a:r>
              <a:rPr sz="1600" spc="-5" dirty="0">
                <a:latin typeface="Arial"/>
                <a:cs typeface="Arial"/>
              </a:rPr>
              <a:t>At ISP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End</a:t>
            </a:r>
            <a:endParaRPr sz="1600">
              <a:latin typeface="Arial"/>
              <a:cs typeface="Arial"/>
            </a:endParaRPr>
          </a:p>
          <a:p>
            <a:pPr marL="280035" algn="ctr">
              <a:lnSpc>
                <a:spcPct val="100000"/>
              </a:lnSpc>
              <a:spcBef>
                <a:spcPts val="944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22511" y="155765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43719" y="179565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675114" y="220535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829800" y="787908"/>
            <a:ext cx="344805" cy="800100"/>
            <a:chOff x="9829800" y="787908"/>
            <a:chExt cx="344805" cy="800100"/>
          </a:xfrm>
        </p:grpSpPr>
        <p:sp>
          <p:nvSpPr>
            <p:cNvPr id="29" name="object 29"/>
            <p:cNvSpPr/>
            <p:nvPr/>
          </p:nvSpPr>
          <p:spPr>
            <a:xfrm>
              <a:off x="9834372" y="797051"/>
              <a:ext cx="335280" cy="791210"/>
            </a:xfrm>
            <a:custGeom>
              <a:avLst/>
              <a:gdLst/>
              <a:ahLst/>
              <a:cxnLst/>
              <a:rect l="l" t="t" r="r" b="b"/>
              <a:pathLst>
                <a:path w="335279" h="791210">
                  <a:moveTo>
                    <a:pt x="335280" y="606552"/>
                  </a:moveTo>
                  <a:lnTo>
                    <a:pt x="324612" y="606552"/>
                  </a:lnTo>
                  <a:lnTo>
                    <a:pt x="324612" y="0"/>
                  </a:lnTo>
                  <a:lnTo>
                    <a:pt x="169164" y="0"/>
                  </a:lnTo>
                  <a:lnTo>
                    <a:pt x="169164" y="173736"/>
                  </a:lnTo>
                  <a:lnTo>
                    <a:pt x="1524" y="173736"/>
                  </a:lnTo>
                  <a:lnTo>
                    <a:pt x="1524" y="784860"/>
                  </a:lnTo>
                  <a:lnTo>
                    <a:pt x="4953" y="784860"/>
                  </a:lnTo>
                  <a:lnTo>
                    <a:pt x="0" y="790956"/>
                  </a:lnTo>
                  <a:lnTo>
                    <a:pt x="185166" y="790956"/>
                  </a:lnTo>
                  <a:lnTo>
                    <a:pt x="190119" y="784860"/>
                  </a:lnTo>
                  <a:lnTo>
                    <a:pt x="214884" y="784860"/>
                  </a:lnTo>
                  <a:lnTo>
                    <a:pt x="214884" y="754456"/>
                  </a:lnTo>
                  <a:lnTo>
                    <a:pt x="335280" y="606552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835895" y="970788"/>
              <a:ext cx="213360" cy="611505"/>
            </a:xfrm>
            <a:custGeom>
              <a:avLst/>
              <a:gdLst/>
              <a:ahLst/>
              <a:cxnLst/>
              <a:rect l="l" t="t" r="r" b="b"/>
              <a:pathLst>
                <a:path w="213359" h="611505">
                  <a:moveTo>
                    <a:pt x="0" y="611124"/>
                  </a:moveTo>
                  <a:lnTo>
                    <a:pt x="213359" y="611124"/>
                  </a:lnTo>
                  <a:lnTo>
                    <a:pt x="213359" y="0"/>
                  </a:lnTo>
                  <a:lnTo>
                    <a:pt x="0" y="0"/>
                  </a:lnTo>
                  <a:lnTo>
                    <a:pt x="0" y="6111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834372" y="792480"/>
              <a:ext cx="335280" cy="184785"/>
            </a:xfrm>
            <a:custGeom>
              <a:avLst/>
              <a:gdLst/>
              <a:ahLst/>
              <a:cxnLst/>
              <a:rect l="l" t="t" r="r" b="b"/>
              <a:pathLst>
                <a:path w="335279" h="184784">
                  <a:moveTo>
                    <a:pt x="335279" y="0"/>
                  </a:moveTo>
                  <a:lnTo>
                    <a:pt x="150113" y="0"/>
                  </a:lnTo>
                  <a:lnTo>
                    <a:pt x="0" y="184404"/>
                  </a:lnTo>
                  <a:lnTo>
                    <a:pt x="185166" y="184404"/>
                  </a:lnTo>
                  <a:lnTo>
                    <a:pt x="335279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834372" y="792480"/>
              <a:ext cx="335280" cy="184785"/>
            </a:xfrm>
            <a:custGeom>
              <a:avLst/>
              <a:gdLst/>
              <a:ahLst/>
              <a:cxnLst/>
              <a:rect l="l" t="t" r="r" b="b"/>
              <a:pathLst>
                <a:path w="335279" h="184784">
                  <a:moveTo>
                    <a:pt x="0" y="184404"/>
                  </a:moveTo>
                  <a:lnTo>
                    <a:pt x="150113" y="0"/>
                  </a:lnTo>
                  <a:lnTo>
                    <a:pt x="335279" y="0"/>
                  </a:lnTo>
                  <a:lnTo>
                    <a:pt x="185166" y="184404"/>
                  </a:lnTo>
                  <a:lnTo>
                    <a:pt x="0" y="18440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49256" y="806196"/>
              <a:ext cx="120650" cy="775970"/>
            </a:xfrm>
            <a:custGeom>
              <a:avLst/>
              <a:gdLst/>
              <a:ahLst/>
              <a:cxnLst/>
              <a:rect l="l" t="t" r="r" b="b"/>
              <a:pathLst>
                <a:path w="120650" h="775969">
                  <a:moveTo>
                    <a:pt x="120396" y="0"/>
                  </a:moveTo>
                  <a:lnTo>
                    <a:pt x="120396" y="597407"/>
                  </a:lnTo>
                </a:path>
                <a:path w="120650" h="775969">
                  <a:moveTo>
                    <a:pt x="120396" y="597407"/>
                  </a:moveTo>
                  <a:lnTo>
                    <a:pt x="0" y="77571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863328" y="1051560"/>
              <a:ext cx="140335" cy="352425"/>
            </a:xfrm>
            <a:custGeom>
              <a:avLst/>
              <a:gdLst/>
              <a:ahLst/>
              <a:cxnLst/>
              <a:rect l="l" t="t" r="r" b="b"/>
              <a:pathLst>
                <a:path w="140334" h="352425">
                  <a:moveTo>
                    <a:pt x="140207" y="0"/>
                  </a:moveTo>
                  <a:lnTo>
                    <a:pt x="0" y="0"/>
                  </a:lnTo>
                  <a:lnTo>
                    <a:pt x="0" y="352044"/>
                  </a:lnTo>
                  <a:lnTo>
                    <a:pt x="140207" y="352044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9B2C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863328" y="1051560"/>
              <a:ext cx="140335" cy="352425"/>
            </a:xfrm>
            <a:custGeom>
              <a:avLst/>
              <a:gdLst/>
              <a:ahLst/>
              <a:cxnLst/>
              <a:rect l="l" t="t" r="r" b="b"/>
              <a:pathLst>
                <a:path w="140334" h="352425">
                  <a:moveTo>
                    <a:pt x="0" y="352044"/>
                  </a:moveTo>
                  <a:lnTo>
                    <a:pt x="140207" y="352044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3520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883139" y="1158240"/>
              <a:ext cx="108585" cy="123825"/>
            </a:xfrm>
            <a:custGeom>
              <a:avLst/>
              <a:gdLst/>
              <a:ahLst/>
              <a:cxnLst/>
              <a:rect l="l" t="t" r="r" b="b"/>
              <a:pathLst>
                <a:path w="108584" h="123825">
                  <a:moveTo>
                    <a:pt x="108203" y="0"/>
                  </a:moveTo>
                  <a:lnTo>
                    <a:pt x="0" y="0"/>
                  </a:lnTo>
                  <a:lnTo>
                    <a:pt x="0" y="123444"/>
                  </a:lnTo>
                  <a:lnTo>
                    <a:pt x="108203" y="123444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0753343" y="2311907"/>
            <a:ext cx="344805" cy="800100"/>
            <a:chOff x="10753343" y="2311907"/>
            <a:chExt cx="344805" cy="800100"/>
          </a:xfrm>
        </p:grpSpPr>
        <p:sp>
          <p:nvSpPr>
            <p:cNvPr id="38" name="object 38"/>
            <p:cNvSpPr/>
            <p:nvPr/>
          </p:nvSpPr>
          <p:spPr>
            <a:xfrm>
              <a:off x="10757916" y="2321051"/>
              <a:ext cx="335280" cy="791210"/>
            </a:xfrm>
            <a:custGeom>
              <a:avLst/>
              <a:gdLst/>
              <a:ahLst/>
              <a:cxnLst/>
              <a:rect l="l" t="t" r="r" b="b"/>
              <a:pathLst>
                <a:path w="335279" h="791210">
                  <a:moveTo>
                    <a:pt x="335280" y="606552"/>
                  </a:moveTo>
                  <a:lnTo>
                    <a:pt x="324612" y="606552"/>
                  </a:lnTo>
                  <a:lnTo>
                    <a:pt x="324612" y="0"/>
                  </a:lnTo>
                  <a:lnTo>
                    <a:pt x="170688" y="0"/>
                  </a:lnTo>
                  <a:lnTo>
                    <a:pt x="170688" y="173736"/>
                  </a:lnTo>
                  <a:lnTo>
                    <a:pt x="1524" y="173736"/>
                  </a:lnTo>
                  <a:lnTo>
                    <a:pt x="1524" y="784860"/>
                  </a:lnTo>
                  <a:lnTo>
                    <a:pt x="4953" y="784860"/>
                  </a:lnTo>
                  <a:lnTo>
                    <a:pt x="0" y="790956"/>
                  </a:lnTo>
                  <a:lnTo>
                    <a:pt x="185166" y="790956"/>
                  </a:lnTo>
                  <a:lnTo>
                    <a:pt x="190119" y="784860"/>
                  </a:lnTo>
                  <a:lnTo>
                    <a:pt x="214884" y="784860"/>
                  </a:lnTo>
                  <a:lnTo>
                    <a:pt x="214884" y="754456"/>
                  </a:lnTo>
                  <a:lnTo>
                    <a:pt x="335280" y="606552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759439" y="2494787"/>
              <a:ext cx="213360" cy="611505"/>
            </a:xfrm>
            <a:custGeom>
              <a:avLst/>
              <a:gdLst/>
              <a:ahLst/>
              <a:cxnLst/>
              <a:rect l="l" t="t" r="r" b="b"/>
              <a:pathLst>
                <a:path w="213359" h="611505">
                  <a:moveTo>
                    <a:pt x="0" y="611124"/>
                  </a:moveTo>
                  <a:lnTo>
                    <a:pt x="213359" y="611124"/>
                  </a:lnTo>
                  <a:lnTo>
                    <a:pt x="213359" y="0"/>
                  </a:lnTo>
                  <a:lnTo>
                    <a:pt x="0" y="0"/>
                  </a:lnTo>
                  <a:lnTo>
                    <a:pt x="0" y="6111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757915" y="2316479"/>
              <a:ext cx="335280" cy="184785"/>
            </a:xfrm>
            <a:custGeom>
              <a:avLst/>
              <a:gdLst/>
              <a:ahLst/>
              <a:cxnLst/>
              <a:rect l="l" t="t" r="r" b="b"/>
              <a:pathLst>
                <a:path w="335279" h="184785">
                  <a:moveTo>
                    <a:pt x="335279" y="0"/>
                  </a:moveTo>
                  <a:lnTo>
                    <a:pt x="150113" y="0"/>
                  </a:lnTo>
                  <a:lnTo>
                    <a:pt x="0" y="184404"/>
                  </a:lnTo>
                  <a:lnTo>
                    <a:pt x="185165" y="184404"/>
                  </a:lnTo>
                  <a:lnTo>
                    <a:pt x="335279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757915" y="2316479"/>
              <a:ext cx="335280" cy="184785"/>
            </a:xfrm>
            <a:custGeom>
              <a:avLst/>
              <a:gdLst/>
              <a:ahLst/>
              <a:cxnLst/>
              <a:rect l="l" t="t" r="r" b="b"/>
              <a:pathLst>
                <a:path w="335279" h="184785">
                  <a:moveTo>
                    <a:pt x="0" y="184404"/>
                  </a:moveTo>
                  <a:lnTo>
                    <a:pt x="150113" y="0"/>
                  </a:lnTo>
                  <a:lnTo>
                    <a:pt x="335279" y="0"/>
                  </a:lnTo>
                  <a:lnTo>
                    <a:pt x="185165" y="184404"/>
                  </a:lnTo>
                  <a:lnTo>
                    <a:pt x="0" y="18440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972799" y="2328671"/>
              <a:ext cx="120650" cy="777240"/>
            </a:xfrm>
            <a:custGeom>
              <a:avLst/>
              <a:gdLst/>
              <a:ahLst/>
              <a:cxnLst/>
              <a:rect l="l" t="t" r="r" b="b"/>
              <a:pathLst>
                <a:path w="120650" h="777239">
                  <a:moveTo>
                    <a:pt x="120396" y="0"/>
                  </a:moveTo>
                  <a:lnTo>
                    <a:pt x="120396" y="598931"/>
                  </a:lnTo>
                </a:path>
                <a:path w="120650" h="777239">
                  <a:moveTo>
                    <a:pt x="120396" y="598931"/>
                  </a:moveTo>
                  <a:lnTo>
                    <a:pt x="0" y="77723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786871" y="2575559"/>
              <a:ext cx="142240" cy="352425"/>
            </a:xfrm>
            <a:custGeom>
              <a:avLst/>
              <a:gdLst/>
              <a:ahLst/>
              <a:cxnLst/>
              <a:rect l="l" t="t" r="r" b="b"/>
              <a:pathLst>
                <a:path w="142240" h="352425">
                  <a:moveTo>
                    <a:pt x="141731" y="0"/>
                  </a:moveTo>
                  <a:lnTo>
                    <a:pt x="0" y="0"/>
                  </a:lnTo>
                  <a:lnTo>
                    <a:pt x="0" y="352044"/>
                  </a:lnTo>
                  <a:lnTo>
                    <a:pt x="141731" y="352044"/>
                  </a:lnTo>
                  <a:lnTo>
                    <a:pt x="141731" y="0"/>
                  </a:lnTo>
                  <a:close/>
                </a:path>
              </a:pathLst>
            </a:custGeom>
            <a:solidFill>
              <a:srgbClr val="9B2C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786871" y="2575559"/>
              <a:ext cx="142240" cy="352425"/>
            </a:xfrm>
            <a:custGeom>
              <a:avLst/>
              <a:gdLst/>
              <a:ahLst/>
              <a:cxnLst/>
              <a:rect l="l" t="t" r="r" b="b"/>
              <a:pathLst>
                <a:path w="142240" h="352425">
                  <a:moveTo>
                    <a:pt x="0" y="352044"/>
                  </a:moveTo>
                  <a:lnTo>
                    <a:pt x="141731" y="352044"/>
                  </a:lnTo>
                  <a:lnTo>
                    <a:pt x="141731" y="0"/>
                  </a:lnTo>
                  <a:lnTo>
                    <a:pt x="0" y="0"/>
                  </a:lnTo>
                  <a:lnTo>
                    <a:pt x="0" y="3520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806683" y="2682239"/>
              <a:ext cx="108585" cy="123825"/>
            </a:xfrm>
            <a:custGeom>
              <a:avLst/>
              <a:gdLst/>
              <a:ahLst/>
              <a:cxnLst/>
              <a:rect l="l" t="t" r="r" b="b"/>
              <a:pathLst>
                <a:path w="108584" h="123825">
                  <a:moveTo>
                    <a:pt x="108203" y="0"/>
                  </a:moveTo>
                  <a:lnTo>
                    <a:pt x="0" y="0"/>
                  </a:lnTo>
                  <a:lnTo>
                    <a:pt x="0" y="123444"/>
                  </a:lnTo>
                  <a:lnTo>
                    <a:pt x="108203" y="123444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10626852" y="4073652"/>
            <a:ext cx="346075" cy="800100"/>
            <a:chOff x="10626852" y="4073652"/>
            <a:chExt cx="346075" cy="800100"/>
          </a:xfrm>
        </p:grpSpPr>
        <p:sp>
          <p:nvSpPr>
            <p:cNvPr id="47" name="object 47"/>
            <p:cNvSpPr/>
            <p:nvPr/>
          </p:nvSpPr>
          <p:spPr>
            <a:xfrm>
              <a:off x="10631424" y="4082795"/>
              <a:ext cx="337185" cy="791210"/>
            </a:xfrm>
            <a:custGeom>
              <a:avLst/>
              <a:gdLst/>
              <a:ahLst/>
              <a:cxnLst/>
              <a:rect l="l" t="t" r="r" b="b"/>
              <a:pathLst>
                <a:path w="337184" h="791210">
                  <a:moveTo>
                    <a:pt x="336804" y="606552"/>
                  </a:moveTo>
                  <a:lnTo>
                    <a:pt x="324612" y="606552"/>
                  </a:lnTo>
                  <a:lnTo>
                    <a:pt x="324612" y="0"/>
                  </a:lnTo>
                  <a:lnTo>
                    <a:pt x="170688" y="0"/>
                  </a:lnTo>
                  <a:lnTo>
                    <a:pt x="170688" y="173736"/>
                  </a:lnTo>
                  <a:lnTo>
                    <a:pt x="3048" y="173736"/>
                  </a:lnTo>
                  <a:lnTo>
                    <a:pt x="3048" y="784860"/>
                  </a:lnTo>
                  <a:lnTo>
                    <a:pt x="4953" y="784860"/>
                  </a:lnTo>
                  <a:lnTo>
                    <a:pt x="0" y="790956"/>
                  </a:lnTo>
                  <a:lnTo>
                    <a:pt x="186690" y="790956"/>
                  </a:lnTo>
                  <a:lnTo>
                    <a:pt x="191643" y="784860"/>
                  </a:lnTo>
                  <a:lnTo>
                    <a:pt x="214884" y="784860"/>
                  </a:lnTo>
                  <a:lnTo>
                    <a:pt x="214884" y="756323"/>
                  </a:lnTo>
                  <a:lnTo>
                    <a:pt x="336804" y="606552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634472" y="4256532"/>
              <a:ext cx="212090" cy="611505"/>
            </a:xfrm>
            <a:custGeom>
              <a:avLst/>
              <a:gdLst/>
              <a:ahLst/>
              <a:cxnLst/>
              <a:rect l="l" t="t" r="r" b="b"/>
              <a:pathLst>
                <a:path w="212090" h="611504">
                  <a:moveTo>
                    <a:pt x="0" y="611124"/>
                  </a:moveTo>
                  <a:lnTo>
                    <a:pt x="211835" y="611124"/>
                  </a:lnTo>
                  <a:lnTo>
                    <a:pt x="211835" y="0"/>
                  </a:lnTo>
                  <a:lnTo>
                    <a:pt x="0" y="0"/>
                  </a:lnTo>
                  <a:lnTo>
                    <a:pt x="0" y="6111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631424" y="4078224"/>
              <a:ext cx="337185" cy="184785"/>
            </a:xfrm>
            <a:custGeom>
              <a:avLst/>
              <a:gdLst/>
              <a:ahLst/>
              <a:cxnLst/>
              <a:rect l="l" t="t" r="r" b="b"/>
              <a:pathLst>
                <a:path w="337184" h="184785">
                  <a:moveTo>
                    <a:pt x="336803" y="0"/>
                  </a:moveTo>
                  <a:lnTo>
                    <a:pt x="150114" y="0"/>
                  </a:lnTo>
                  <a:lnTo>
                    <a:pt x="0" y="184403"/>
                  </a:lnTo>
                  <a:lnTo>
                    <a:pt x="186690" y="184403"/>
                  </a:lnTo>
                  <a:lnTo>
                    <a:pt x="336803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631424" y="4078224"/>
              <a:ext cx="337185" cy="184785"/>
            </a:xfrm>
            <a:custGeom>
              <a:avLst/>
              <a:gdLst/>
              <a:ahLst/>
              <a:cxnLst/>
              <a:rect l="l" t="t" r="r" b="b"/>
              <a:pathLst>
                <a:path w="337184" h="184785">
                  <a:moveTo>
                    <a:pt x="0" y="184403"/>
                  </a:moveTo>
                  <a:lnTo>
                    <a:pt x="150114" y="0"/>
                  </a:lnTo>
                  <a:lnTo>
                    <a:pt x="336803" y="0"/>
                  </a:lnTo>
                  <a:lnTo>
                    <a:pt x="186690" y="184403"/>
                  </a:lnTo>
                  <a:lnTo>
                    <a:pt x="0" y="18440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846308" y="4090416"/>
              <a:ext cx="121920" cy="777240"/>
            </a:xfrm>
            <a:custGeom>
              <a:avLst/>
              <a:gdLst/>
              <a:ahLst/>
              <a:cxnLst/>
              <a:rect l="l" t="t" r="r" b="b"/>
              <a:pathLst>
                <a:path w="121920" h="777239">
                  <a:moveTo>
                    <a:pt x="121920" y="0"/>
                  </a:moveTo>
                  <a:lnTo>
                    <a:pt x="121920" y="598931"/>
                  </a:lnTo>
                </a:path>
                <a:path w="121920" h="777239">
                  <a:moveTo>
                    <a:pt x="121920" y="598931"/>
                  </a:moveTo>
                  <a:lnTo>
                    <a:pt x="0" y="77723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660380" y="4337304"/>
              <a:ext cx="142240" cy="352425"/>
            </a:xfrm>
            <a:custGeom>
              <a:avLst/>
              <a:gdLst/>
              <a:ahLst/>
              <a:cxnLst/>
              <a:rect l="l" t="t" r="r" b="b"/>
              <a:pathLst>
                <a:path w="142240" h="352425">
                  <a:moveTo>
                    <a:pt x="141731" y="0"/>
                  </a:moveTo>
                  <a:lnTo>
                    <a:pt x="0" y="0"/>
                  </a:lnTo>
                  <a:lnTo>
                    <a:pt x="0" y="352044"/>
                  </a:lnTo>
                  <a:lnTo>
                    <a:pt x="141731" y="352044"/>
                  </a:lnTo>
                  <a:lnTo>
                    <a:pt x="141731" y="0"/>
                  </a:lnTo>
                  <a:close/>
                </a:path>
              </a:pathLst>
            </a:custGeom>
            <a:solidFill>
              <a:srgbClr val="9B2C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660380" y="4337304"/>
              <a:ext cx="142240" cy="352425"/>
            </a:xfrm>
            <a:custGeom>
              <a:avLst/>
              <a:gdLst/>
              <a:ahLst/>
              <a:cxnLst/>
              <a:rect l="l" t="t" r="r" b="b"/>
              <a:pathLst>
                <a:path w="142240" h="352425">
                  <a:moveTo>
                    <a:pt x="0" y="352044"/>
                  </a:moveTo>
                  <a:lnTo>
                    <a:pt x="141731" y="352044"/>
                  </a:lnTo>
                  <a:lnTo>
                    <a:pt x="141731" y="0"/>
                  </a:lnTo>
                  <a:lnTo>
                    <a:pt x="0" y="0"/>
                  </a:lnTo>
                  <a:lnTo>
                    <a:pt x="0" y="3520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680192" y="4443984"/>
              <a:ext cx="108585" cy="123825"/>
            </a:xfrm>
            <a:custGeom>
              <a:avLst/>
              <a:gdLst/>
              <a:ahLst/>
              <a:cxnLst/>
              <a:rect l="l" t="t" r="r" b="b"/>
              <a:pathLst>
                <a:path w="108584" h="123825">
                  <a:moveTo>
                    <a:pt x="108203" y="0"/>
                  </a:moveTo>
                  <a:lnTo>
                    <a:pt x="0" y="0"/>
                  </a:lnTo>
                  <a:lnTo>
                    <a:pt x="0" y="123444"/>
                  </a:lnTo>
                  <a:lnTo>
                    <a:pt x="108203" y="123444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9719564" y="4967478"/>
            <a:ext cx="2193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mic Sans MS"/>
                <a:cs typeface="Comic Sans MS"/>
              </a:rPr>
              <a:t>Yahoo.com DNS</a:t>
            </a:r>
            <a:r>
              <a:rPr sz="1600" spc="-4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server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419333" y="1709165"/>
            <a:ext cx="1016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" marR="5080" indent="-1498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com</a:t>
            </a:r>
            <a:r>
              <a:rPr sz="1800" spc="-9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DNS  server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464921" y="1196466"/>
            <a:ext cx="618998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5"/>
              </a:spcBef>
            </a:pPr>
            <a:r>
              <a:rPr sz="1800" spc="110" dirty="0">
                <a:solidFill>
                  <a:srgbClr val="002060"/>
                </a:solidFill>
              </a:rPr>
              <a:t>1.</a:t>
            </a:r>
            <a:r>
              <a:rPr sz="1800" spc="670" dirty="0">
                <a:solidFill>
                  <a:srgbClr val="002060"/>
                </a:solidFill>
              </a:rPr>
              <a:t> </a:t>
            </a:r>
            <a:r>
              <a:rPr spc="40" dirty="0">
                <a:solidFill>
                  <a:srgbClr val="002060"/>
                </a:solidFill>
              </a:rPr>
              <a:t>When </a:t>
            </a:r>
            <a:r>
              <a:rPr spc="114" dirty="0">
                <a:solidFill>
                  <a:srgbClr val="002060"/>
                </a:solidFill>
              </a:rPr>
              <a:t>you </a:t>
            </a:r>
            <a:r>
              <a:rPr spc="125" dirty="0">
                <a:solidFill>
                  <a:srgbClr val="002060"/>
                </a:solidFill>
              </a:rPr>
              <a:t>type </a:t>
            </a:r>
            <a:r>
              <a:rPr spc="90" dirty="0">
                <a:solidFill>
                  <a:srgbClr val="002060"/>
                </a:solidFill>
              </a:rPr>
              <a:t>name </a:t>
            </a:r>
            <a:r>
              <a:rPr u="sng" spc="110" dirty="0">
                <a:solidFill>
                  <a:srgbClr val="002060"/>
                </a:solidFill>
                <a:uFill>
                  <a:solidFill>
                    <a:srgbClr val="CC9900"/>
                  </a:solidFill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www.yahoo.com</a:t>
            </a:r>
            <a:r>
              <a:rPr spc="110" dirty="0">
                <a:solidFill>
                  <a:srgbClr val="00206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pc="65" dirty="0">
                <a:solidFill>
                  <a:srgbClr val="002060"/>
                </a:solidFill>
              </a:rPr>
              <a:t>into </a:t>
            </a:r>
            <a:r>
              <a:rPr spc="80" dirty="0">
                <a:solidFill>
                  <a:srgbClr val="002060"/>
                </a:solidFill>
              </a:rPr>
              <a:t>your  </a:t>
            </a:r>
            <a:r>
              <a:rPr spc="-5" dirty="0">
                <a:solidFill>
                  <a:srgbClr val="002060"/>
                </a:solidFill>
                <a:latin typeface="Arial"/>
                <a:cs typeface="Arial"/>
              </a:rPr>
              <a:t>browser </a:t>
            </a:r>
            <a:r>
              <a:rPr spc="35" dirty="0">
                <a:solidFill>
                  <a:srgbClr val="002060"/>
                </a:solidFill>
                <a:latin typeface="Arial"/>
                <a:cs typeface="Arial"/>
              </a:rPr>
              <a:t>it </a:t>
            </a:r>
            <a:r>
              <a:rPr spc="-45" dirty="0">
                <a:solidFill>
                  <a:srgbClr val="002060"/>
                </a:solidFill>
                <a:latin typeface="Arial"/>
                <a:cs typeface="Arial"/>
              </a:rPr>
              <a:t>asks </a:t>
            </a:r>
            <a:r>
              <a:rPr spc="-20" dirty="0">
                <a:solidFill>
                  <a:srgbClr val="002060"/>
                </a:solidFill>
                <a:latin typeface="Arial"/>
                <a:cs typeface="Arial"/>
              </a:rPr>
              <a:t>local </a:t>
            </a:r>
            <a:r>
              <a:rPr spc="5" dirty="0">
                <a:solidFill>
                  <a:srgbClr val="002060"/>
                </a:solidFill>
                <a:latin typeface="Arial"/>
                <a:cs typeface="Arial"/>
              </a:rPr>
              <a:t>DNS </a:t>
            </a:r>
            <a:r>
              <a:rPr spc="25" dirty="0">
                <a:solidFill>
                  <a:srgbClr val="002060"/>
                </a:solidFill>
                <a:latin typeface="Arial"/>
                <a:cs typeface="Arial"/>
              </a:rPr>
              <a:t>server </a:t>
            </a:r>
            <a:r>
              <a:rPr spc="35" dirty="0">
                <a:solidFill>
                  <a:srgbClr val="002060"/>
                </a:solidFill>
                <a:latin typeface="Arial"/>
                <a:cs typeface="Arial"/>
              </a:rPr>
              <a:t>(at </a:t>
            </a:r>
            <a:r>
              <a:rPr spc="-20" dirty="0">
                <a:solidFill>
                  <a:srgbClr val="002060"/>
                </a:solidFill>
                <a:latin typeface="Arial"/>
                <a:cs typeface="Arial"/>
              </a:rPr>
              <a:t>ISP’s end)  </a:t>
            </a:r>
            <a:r>
              <a:rPr spc="70" dirty="0">
                <a:solidFill>
                  <a:srgbClr val="002060"/>
                </a:solidFill>
              </a:rPr>
              <a:t>for </a:t>
            </a:r>
            <a:r>
              <a:rPr spc="110" dirty="0">
                <a:solidFill>
                  <a:srgbClr val="002060"/>
                </a:solidFill>
              </a:rPr>
              <a:t>its </a:t>
            </a:r>
            <a:r>
              <a:rPr spc="-25" dirty="0">
                <a:solidFill>
                  <a:srgbClr val="002060"/>
                </a:solidFill>
              </a:rPr>
              <a:t>IP</a:t>
            </a:r>
            <a:r>
              <a:rPr spc="135" dirty="0">
                <a:solidFill>
                  <a:srgbClr val="002060"/>
                </a:solidFill>
              </a:rPr>
              <a:t> </a:t>
            </a:r>
            <a:r>
              <a:rPr spc="110" dirty="0">
                <a:solidFill>
                  <a:srgbClr val="002060"/>
                </a:solidFill>
              </a:rPr>
              <a:t>address.</a:t>
            </a:r>
            <a:endParaRPr sz="18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64921" y="2415920"/>
            <a:ext cx="595058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sz="1800" b="1" spc="110" dirty="0">
                <a:solidFill>
                  <a:srgbClr val="7030A0"/>
                </a:solidFill>
                <a:latin typeface="Times New Roman"/>
                <a:cs typeface="Times New Roman"/>
              </a:rPr>
              <a:t>2.	</a:t>
            </a:r>
            <a:r>
              <a:rPr sz="2000" b="1" spc="40" dirty="0">
                <a:solidFill>
                  <a:srgbClr val="7030A0"/>
                </a:solidFill>
                <a:latin typeface="Times New Roman"/>
                <a:cs typeface="Times New Roman"/>
              </a:rPr>
              <a:t>When </a:t>
            </a:r>
            <a:r>
              <a:rPr sz="2000" b="1" spc="90" dirty="0">
                <a:solidFill>
                  <a:srgbClr val="7030A0"/>
                </a:solidFill>
                <a:latin typeface="Times New Roman"/>
                <a:cs typeface="Times New Roman"/>
              </a:rPr>
              <a:t>local </a:t>
            </a:r>
            <a:r>
              <a:rPr sz="2000" b="1" spc="75" dirty="0">
                <a:solidFill>
                  <a:srgbClr val="7030A0"/>
                </a:solidFill>
                <a:latin typeface="Times New Roman"/>
                <a:cs typeface="Times New Roman"/>
              </a:rPr>
              <a:t>DNS </a:t>
            </a:r>
            <a:r>
              <a:rPr sz="2000" b="1" spc="135" dirty="0">
                <a:solidFill>
                  <a:srgbClr val="7030A0"/>
                </a:solidFill>
                <a:latin typeface="Times New Roman"/>
                <a:cs typeface="Times New Roman"/>
              </a:rPr>
              <a:t>server </a:t>
            </a:r>
            <a:r>
              <a:rPr sz="2000" b="1" spc="175" dirty="0">
                <a:solidFill>
                  <a:srgbClr val="7030A0"/>
                </a:solidFill>
                <a:latin typeface="Times New Roman"/>
                <a:cs typeface="Times New Roman"/>
              </a:rPr>
              <a:t>does </a:t>
            </a:r>
            <a:r>
              <a:rPr sz="2000" b="1" spc="75" dirty="0">
                <a:solidFill>
                  <a:srgbClr val="7030A0"/>
                </a:solidFill>
                <a:latin typeface="Times New Roman"/>
                <a:cs typeface="Times New Roman"/>
              </a:rPr>
              <a:t>not </a:t>
            </a:r>
            <a:r>
              <a:rPr sz="2000" b="1" spc="35" dirty="0">
                <a:solidFill>
                  <a:srgbClr val="7030A0"/>
                </a:solidFill>
                <a:latin typeface="Times New Roman"/>
                <a:cs typeface="Times New Roman"/>
              </a:rPr>
              <a:t>find </a:t>
            </a:r>
            <a:r>
              <a:rPr sz="2000" b="1" spc="110" dirty="0">
                <a:solidFill>
                  <a:srgbClr val="7030A0"/>
                </a:solidFill>
                <a:latin typeface="Times New Roman"/>
                <a:cs typeface="Times New Roman"/>
              </a:rPr>
              <a:t>the </a:t>
            </a:r>
            <a:r>
              <a:rPr sz="2000" b="1" spc="-25" dirty="0">
                <a:solidFill>
                  <a:srgbClr val="7030A0"/>
                </a:solidFill>
                <a:latin typeface="Times New Roman"/>
                <a:cs typeface="Times New Roman"/>
              </a:rPr>
              <a:t>IP  </a:t>
            </a:r>
            <a:r>
              <a:rPr sz="2000" b="1" spc="114" dirty="0">
                <a:solidFill>
                  <a:srgbClr val="7030A0"/>
                </a:solidFill>
                <a:latin typeface="Times New Roman"/>
                <a:cs typeface="Times New Roman"/>
              </a:rPr>
              <a:t>address of given </a:t>
            </a:r>
            <a:r>
              <a:rPr sz="2000" b="1" spc="80" dirty="0">
                <a:solidFill>
                  <a:srgbClr val="7030A0"/>
                </a:solidFill>
                <a:latin typeface="Times New Roman"/>
                <a:cs typeface="Times New Roman"/>
              </a:rPr>
              <a:t>name, </a:t>
            </a:r>
            <a:r>
              <a:rPr sz="2000" b="1" spc="35" dirty="0">
                <a:solidFill>
                  <a:srgbClr val="7030A0"/>
                </a:solidFill>
                <a:latin typeface="Times New Roman"/>
                <a:cs typeface="Times New Roman"/>
              </a:rPr>
              <a:t>it </a:t>
            </a:r>
            <a:r>
              <a:rPr sz="2000" b="1" spc="80" dirty="0">
                <a:solidFill>
                  <a:srgbClr val="7030A0"/>
                </a:solidFill>
                <a:latin typeface="Times New Roman"/>
                <a:cs typeface="Times New Roman"/>
              </a:rPr>
              <a:t>forwards </a:t>
            </a:r>
            <a:r>
              <a:rPr sz="2000" b="1" spc="110" dirty="0">
                <a:solidFill>
                  <a:srgbClr val="7030A0"/>
                </a:solidFill>
                <a:latin typeface="Times New Roman"/>
                <a:cs typeface="Times New Roman"/>
              </a:rPr>
              <a:t>request </a:t>
            </a:r>
            <a:r>
              <a:rPr sz="2000" b="1" spc="105" dirty="0">
                <a:solidFill>
                  <a:srgbClr val="7030A0"/>
                </a:solidFill>
                <a:latin typeface="Times New Roman"/>
                <a:cs typeface="Times New Roman"/>
              </a:rPr>
              <a:t>to  </a:t>
            </a:r>
            <a:r>
              <a:rPr sz="2000" b="1" spc="90" dirty="0">
                <a:solidFill>
                  <a:srgbClr val="7030A0"/>
                </a:solidFill>
                <a:latin typeface="Times New Roman"/>
                <a:cs typeface="Times New Roman"/>
              </a:rPr>
              <a:t>root </a:t>
            </a:r>
            <a:r>
              <a:rPr sz="2000" b="1" spc="75" dirty="0">
                <a:solidFill>
                  <a:srgbClr val="7030A0"/>
                </a:solidFill>
                <a:latin typeface="Times New Roman"/>
                <a:cs typeface="Times New Roman"/>
              </a:rPr>
              <a:t>DNS </a:t>
            </a:r>
            <a:r>
              <a:rPr sz="2000" b="1" spc="140" dirty="0">
                <a:solidFill>
                  <a:srgbClr val="7030A0"/>
                </a:solidFill>
                <a:latin typeface="Times New Roman"/>
                <a:cs typeface="Times New Roman"/>
              </a:rPr>
              <a:t>server </a:t>
            </a:r>
            <a:r>
              <a:rPr sz="2000" b="1" spc="45" dirty="0">
                <a:solidFill>
                  <a:srgbClr val="7030A0"/>
                </a:solidFill>
                <a:latin typeface="Times New Roman"/>
                <a:cs typeface="Times New Roman"/>
              </a:rPr>
              <a:t>and </a:t>
            </a:r>
            <a:r>
              <a:rPr sz="2000" b="1" spc="65" dirty="0">
                <a:solidFill>
                  <a:srgbClr val="7030A0"/>
                </a:solidFill>
                <a:latin typeface="Times New Roman"/>
                <a:cs typeface="Times New Roman"/>
              </a:rPr>
              <a:t>again </a:t>
            </a:r>
            <a:r>
              <a:rPr sz="2000" b="1" spc="70" dirty="0">
                <a:solidFill>
                  <a:srgbClr val="7030A0"/>
                </a:solidFill>
                <a:latin typeface="Times New Roman"/>
                <a:cs typeface="Times New Roman"/>
              </a:rPr>
              <a:t>enquire </a:t>
            </a:r>
            <a:r>
              <a:rPr sz="2000" b="1" spc="60" dirty="0">
                <a:solidFill>
                  <a:srgbClr val="7030A0"/>
                </a:solidFill>
                <a:latin typeface="Times New Roman"/>
                <a:cs typeface="Times New Roman"/>
              </a:rPr>
              <a:t>about </a:t>
            </a:r>
            <a:r>
              <a:rPr sz="2000" b="1" spc="-25" dirty="0">
                <a:solidFill>
                  <a:srgbClr val="7030A0"/>
                </a:solidFill>
                <a:latin typeface="Times New Roman"/>
                <a:cs typeface="Times New Roman"/>
              </a:rPr>
              <a:t>IP  </a:t>
            </a:r>
            <a:r>
              <a:rPr sz="2000" b="1" spc="114" dirty="0">
                <a:solidFill>
                  <a:srgbClr val="7030A0"/>
                </a:solidFill>
                <a:latin typeface="Times New Roman"/>
                <a:cs typeface="Times New Roman"/>
              </a:rPr>
              <a:t>address of</a:t>
            </a:r>
            <a:r>
              <a:rPr sz="2000" b="1" spc="9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000" b="1" spc="45" dirty="0">
                <a:solidFill>
                  <a:srgbClr val="7030A0"/>
                </a:solidFill>
                <a:latin typeface="Times New Roman"/>
                <a:cs typeface="Times New Roman"/>
              </a:rPr>
              <a:t>it.</a:t>
            </a:r>
            <a:endParaRPr sz="2000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64921" y="3940302"/>
            <a:ext cx="620331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b="1" spc="110" dirty="0">
                <a:solidFill>
                  <a:srgbClr val="002060"/>
                </a:solidFill>
                <a:latin typeface="Times New Roman"/>
                <a:cs typeface="Times New Roman"/>
              </a:rPr>
              <a:t>3.	</a:t>
            </a:r>
            <a:r>
              <a:rPr sz="2000" b="1" spc="70" dirty="0">
                <a:solidFill>
                  <a:srgbClr val="002060"/>
                </a:solidFill>
                <a:latin typeface="Arial"/>
                <a:cs typeface="Arial"/>
              </a:rPr>
              <a:t>The </a:t>
            </a:r>
            <a:r>
              <a:rPr sz="2000" b="1" dirty="0">
                <a:solidFill>
                  <a:srgbClr val="002060"/>
                </a:solidFill>
                <a:latin typeface="Arial"/>
                <a:cs typeface="Arial"/>
              </a:rPr>
              <a:t>root </a:t>
            </a:r>
            <a:r>
              <a:rPr sz="2000" b="1" spc="5" dirty="0">
                <a:solidFill>
                  <a:srgbClr val="002060"/>
                </a:solidFill>
                <a:latin typeface="Arial"/>
                <a:cs typeface="Arial"/>
              </a:rPr>
              <a:t>DNS </a:t>
            </a:r>
            <a:r>
              <a:rPr sz="2000" b="1" spc="25" dirty="0">
                <a:solidFill>
                  <a:srgbClr val="002060"/>
                </a:solidFill>
                <a:latin typeface="Arial"/>
                <a:cs typeface="Arial"/>
              </a:rPr>
              <a:t>server </a:t>
            </a:r>
            <a:r>
              <a:rPr sz="2000" b="1" spc="-5" dirty="0">
                <a:solidFill>
                  <a:srgbClr val="002060"/>
                </a:solidFill>
                <a:latin typeface="Arial"/>
                <a:cs typeface="Arial"/>
              </a:rPr>
              <a:t>replies </a:t>
            </a:r>
            <a:r>
              <a:rPr sz="2000" b="1" dirty="0">
                <a:solidFill>
                  <a:srgbClr val="002060"/>
                </a:solidFill>
                <a:latin typeface="Arial"/>
                <a:cs typeface="Arial"/>
              </a:rPr>
              <a:t>“ </a:t>
            </a:r>
            <a:r>
              <a:rPr sz="2000" b="1" spc="95" dirty="0">
                <a:solidFill>
                  <a:srgbClr val="002060"/>
                </a:solidFill>
                <a:latin typeface="Arial"/>
                <a:cs typeface="Arial"/>
              </a:rPr>
              <a:t>I </a:t>
            </a:r>
            <a:r>
              <a:rPr sz="2000" b="1" spc="-70" dirty="0">
                <a:solidFill>
                  <a:srgbClr val="002060"/>
                </a:solidFill>
                <a:latin typeface="Arial"/>
                <a:cs typeface="Arial"/>
              </a:rPr>
              <a:t>do </a:t>
            </a:r>
            <a:r>
              <a:rPr sz="2000" b="1" spc="-35" dirty="0">
                <a:solidFill>
                  <a:srgbClr val="002060"/>
                </a:solidFill>
                <a:latin typeface="Arial"/>
                <a:cs typeface="Arial"/>
              </a:rPr>
              <a:t>not </a:t>
            </a:r>
            <a:r>
              <a:rPr sz="2000" b="1" spc="-20" dirty="0">
                <a:solidFill>
                  <a:srgbClr val="002060"/>
                </a:solidFill>
                <a:latin typeface="Arial"/>
                <a:cs typeface="Arial"/>
              </a:rPr>
              <a:t>know  </a:t>
            </a:r>
            <a:r>
              <a:rPr sz="2000" b="1" spc="110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2000" b="1" spc="-25" dirty="0">
                <a:solidFill>
                  <a:srgbClr val="002060"/>
                </a:solidFill>
                <a:latin typeface="Times New Roman"/>
                <a:cs typeface="Times New Roman"/>
              </a:rPr>
              <a:t>IP </a:t>
            </a:r>
            <a:r>
              <a:rPr sz="2000" b="1" spc="114" dirty="0">
                <a:solidFill>
                  <a:srgbClr val="002060"/>
                </a:solidFill>
                <a:latin typeface="Times New Roman"/>
                <a:cs typeface="Times New Roman"/>
              </a:rPr>
              <a:t>address of </a:t>
            </a:r>
            <a:r>
              <a:rPr sz="2000" b="1" u="sng" spc="110" dirty="0">
                <a:solidFill>
                  <a:srgbClr val="00206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www.yahoo.com</a:t>
            </a:r>
            <a:r>
              <a:rPr sz="2000" b="1" spc="110" dirty="0">
                <a:solidFill>
                  <a:srgbClr val="002060"/>
                </a:solidFill>
                <a:latin typeface="Times New Roman"/>
                <a:cs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00" b="1" spc="30" dirty="0">
                <a:solidFill>
                  <a:srgbClr val="002060"/>
                </a:solidFill>
                <a:latin typeface="Times New Roman"/>
                <a:cs typeface="Times New Roman"/>
              </a:rPr>
              <a:t>but </a:t>
            </a:r>
            <a:r>
              <a:rPr sz="2000" b="1" spc="90" dirty="0">
                <a:solidFill>
                  <a:srgbClr val="002060"/>
                </a:solidFill>
                <a:latin typeface="Times New Roman"/>
                <a:cs typeface="Times New Roman"/>
              </a:rPr>
              <a:t>know </a:t>
            </a:r>
            <a:r>
              <a:rPr sz="2000" b="1" spc="110" dirty="0">
                <a:solidFill>
                  <a:srgbClr val="002060"/>
                </a:solidFill>
                <a:latin typeface="Times New Roman"/>
                <a:cs typeface="Times New Roman"/>
              </a:rPr>
              <a:t>the  </a:t>
            </a:r>
            <a:r>
              <a:rPr sz="2000" b="1" spc="30" dirty="0">
                <a:solidFill>
                  <a:srgbClr val="002060"/>
                </a:solidFill>
                <a:latin typeface="Arial"/>
                <a:cs typeface="Arial"/>
              </a:rPr>
              <a:t>IP </a:t>
            </a:r>
            <a:r>
              <a:rPr sz="2000" b="1" spc="-45" dirty="0">
                <a:solidFill>
                  <a:srgbClr val="002060"/>
                </a:solidFill>
                <a:latin typeface="Arial"/>
                <a:cs typeface="Arial"/>
              </a:rPr>
              <a:t>address </a:t>
            </a:r>
            <a:r>
              <a:rPr sz="2000" b="1" spc="5" dirty="0">
                <a:solidFill>
                  <a:srgbClr val="002060"/>
                </a:solidFill>
                <a:latin typeface="Arial"/>
                <a:cs typeface="Arial"/>
              </a:rPr>
              <a:t>of </a:t>
            </a:r>
            <a:r>
              <a:rPr sz="2000" b="1" dirty="0">
                <a:solidFill>
                  <a:srgbClr val="002060"/>
                </a:solidFill>
                <a:latin typeface="Arial"/>
                <a:cs typeface="Arial"/>
              </a:rPr>
              <a:t>the </a:t>
            </a:r>
            <a:r>
              <a:rPr sz="2000" b="1" spc="-60" dirty="0">
                <a:solidFill>
                  <a:srgbClr val="002060"/>
                </a:solidFill>
                <a:latin typeface="Arial"/>
                <a:cs typeface="Arial"/>
              </a:rPr>
              <a:t>com </a:t>
            </a:r>
            <a:r>
              <a:rPr sz="2000" b="1" spc="5" dirty="0">
                <a:solidFill>
                  <a:srgbClr val="002060"/>
                </a:solidFill>
                <a:latin typeface="Arial"/>
                <a:cs typeface="Arial"/>
              </a:rPr>
              <a:t>DNS</a:t>
            </a:r>
            <a:r>
              <a:rPr sz="2000" b="1" spc="3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02060"/>
                </a:solidFill>
                <a:latin typeface="Arial"/>
                <a:cs typeface="Arial"/>
              </a:rPr>
              <a:t>server”.</a:t>
            </a:r>
            <a:endParaRPr sz="20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64921" y="5159755"/>
            <a:ext cx="59524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b="1" spc="110" dirty="0">
                <a:solidFill>
                  <a:srgbClr val="7030A0"/>
                </a:solidFill>
                <a:latin typeface="Times New Roman"/>
                <a:cs typeface="Times New Roman"/>
              </a:rPr>
              <a:t>4.	</a:t>
            </a:r>
            <a:r>
              <a:rPr sz="2000" b="1" spc="145" dirty="0">
                <a:solidFill>
                  <a:srgbClr val="7030A0"/>
                </a:solidFill>
                <a:latin typeface="Times New Roman"/>
                <a:cs typeface="Times New Roman"/>
              </a:rPr>
              <a:t>The </a:t>
            </a:r>
            <a:r>
              <a:rPr sz="2000" b="1" spc="90" dirty="0">
                <a:solidFill>
                  <a:srgbClr val="7030A0"/>
                </a:solidFill>
                <a:latin typeface="Times New Roman"/>
                <a:cs typeface="Times New Roman"/>
              </a:rPr>
              <a:t>local </a:t>
            </a:r>
            <a:r>
              <a:rPr sz="2000" b="1" spc="75" dirty="0">
                <a:solidFill>
                  <a:srgbClr val="7030A0"/>
                </a:solidFill>
                <a:latin typeface="Times New Roman"/>
                <a:cs typeface="Times New Roman"/>
              </a:rPr>
              <a:t>DNS </a:t>
            </a:r>
            <a:r>
              <a:rPr sz="2000" b="1" spc="85" dirty="0">
                <a:solidFill>
                  <a:srgbClr val="7030A0"/>
                </a:solidFill>
                <a:latin typeface="Times New Roman"/>
                <a:cs typeface="Times New Roman"/>
              </a:rPr>
              <a:t>then </a:t>
            </a:r>
            <a:r>
              <a:rPr sz="2000" b="1" spc="150" dirty="0">
                <a:solidFill>
                  <a:srgbClr val="7030A0"/>
                </a:solidFill>
                <a:latin typeface="Times New Roman"/>
                <a:cs typeface="Times New Roman"/>
              </a:rPr>
              <a:t>asks </a:t>
            </a:r>
            <a:r>
              <a:rPr sz="2000" b="1" spc="110" dirty="0">
                <a:solidFill>
                  <a:srgbClr val="7030A0"/>
                </a:solidFill>
                <a:latin typeface="Times New Roman"/>
                <a:cs typeface="Times New Roman"/>
              </a:rPr>
              <a:t>the </a:t>
            </a:r>
            <a:r>
              <a:rPr sz="2000" b="1" spc="125" dirty="0">
                <a:solidFill>
                  <a:srgbClr val="7030A0"/>
                </a:solidFill>
                <a:latin typeface="Times New Roman"/>
                <a:cs typeface="Times New Roman"/>
              </a:rPr>
              <a:t>com </a:t>
            </a:r>
            <a:r>
              <a:rPr sz="2000" b="1" spc="75" dirty="0">
                <a:solidFill>
                  <a:srgbClr val="7030A0"/>
                </a:solidFill>
                <a:latin typeface="Times New Roman"/>
                <a:cs typeface="Times New Roman"/>
              </a:rPr>
              <a:t>DNS</a:t>
            </a:r>
            <a:r>
              <a:rPr sz="2000" b="1" spc="-3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000" b="1" spc="140" dirty="0">
                <a:solidFill>
                  <a:srgbClr val="7030A0"/>
                </a:solidFill>
                <a:latin typeface="Times New Roman"/>
                <a:cs typeface="Times New Roman"/>
              </a:rPr>
              <a:t>server  </a:t>
            </a:r>
            <a:r>
              <a:rPr sz="2000" b="1" spc="70" dirty="0">
                <a:solidFill>
                  <a:srgbClr val="7030A0"/>
                </a:solidFill>
                <a:latin typeface="Times New Roman"/>
                <a:cs typeface="Times New Roman"/>
              </a:rPr>
              <a:t>for </a:t>
            </a:r>
            <a:r>
              <a:rPr sz="2000" b="1" spc="-25" dirty="0">
                <a:solidFill>
                  <a:srgbClr val="7030A0"/>
                </a:solidFill>
                <a:latin typeface="Times New Roman"/>
                <a:cs typeface="Times New Roman"/>
              </a:rPr>
              <a:t>IP</a:t>
            </a:r>
            <a:r>
              <a:rPr sz="2000" b="1" spc="13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000" b="1" spc="114" dirty="0">
                <a:solidFill>
                  <a:srgbClr val="7030A0"/>
                </a:solidFill>
                <a:latin typeface="Times New Roman"/>
                <a:cs typeface="Times New Roman"/>
              </a:rPr>
              <a:t>address</a:t>
            </a:r>
            <a:endParaRPr sz="2000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198620" y="268224"/>
            <a:ext cx="3538728" cy="8534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17"/>
              <a:ext cx="12191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7972" y="0"/>
              <a:ext cx="6324027" cy="5999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1848668" cy="1092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40172" cy="10269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95109" y="2115692"/>
            <a:ext cx="2537460" cy="12700"/>
            <a:chOff x="495109" y="2115692"/>
            <a:chExt cx="2537460" cy="12700"/>
          </a:xfrm>
        </p:grpSpPr>
        <p:sp>
          <p:nvSpPr>
            <p:cNvPr id="9" name="object 9"/>
            <p:cNvSpPr/>
            <p:nvPr/>
          </p:nvSpPr>
          <p:spPr>
            <a:xfrm>
              <a:off x="495109" y="2115692"/>
              <a:ext cx="2458720" cy="12700"/>
            </a:xfrm>
            <a:custGeom>
              <a:avLst/>
              <a:gdLst/>
              <a:ahLst/>
              <a:cxnLst/>
              <a:rect l="l" t="t" r="r" b="b"/>
              <a:pathLst>
                <a:path w="2458720" h="12700">
                  <a:moveTo>
                    <a:pt x="245814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458148" y="12192"/>
                  </a:lnTo>
                  <a:lnTo>
                    <a:pt x="2458148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53257" y="2115693"/>
              <a:ext cx="79375" cy="12700"/>
            </a:xfrm>
            <a:custGeom>
              <a:avLst/>
              <a:gdLst/>
              <a:ahLst/>
              <a:cxnLst/>
              <a:rect l="l" t="t" r="r" b="b"/>
              <a:pathLst>
                <a:path w="79375" h="12700">
                  <a:moveTo>
                    <a:pt x="79248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79248" y="12191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A00E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tabLst>
                <a:tab pos="481965" algn="l"/>
              </a:tabLst>
            </a:pPr>
            <a:r>
              <a:rPr spc="130" dirty="0">
                <a:solidFill>
                  <a:srgbClr val="002060"/>
                </a:solidFill>
              </a:rPr>
              <a:t>5.		</a:t>
            </a:r>
            <a:r>
              <a:rPr spc="145" dirty="0">
                <a:solidFill>
                  <a:srgbClr val="002060"/>
                </a:solidFill>
              </a:rPr>
              <a:t>The </a:t>
            </a:r>
            <a:r>
              <a:rPr spc="125" dirty="0">
                <a:solidFill>
                  <a:srgbClr val="002060"/>
                </a:solidFill>
              </a:rPr>
              <a:t>com </a:t>
            </a:r>
            <a:r>
              <a:rPr spc="75" dirty="0">
                <a:solidFill>
                  <a:srgbClr val="002060"/>
                </a:solidFill>
              </a:rPr>
              <a:t>DNS </a:t>
            </a:r>
            <a:r>
              <a:rPr spc="140" dirty="0">
                <a:solidFill>
                  <a:srgbClr val="002060"/>
                </a:solidFill>
              </a:rPr>
              <a:t>server </a:t>
            </a:r>
            <a:r>
              <a:rPr spc="110" dirty="0">
                <a:solidFill>
                  <a:srgbClr val="002060"/>
                </a:solidFill>
              </a:rPr>
              <a:t>replies </a:t>
            </a:r>
            <a:r>
              <a:rPr spc="65" dirty="0">
                <a:solidFill>
                  <a:srgbClr val="002060"/>
                </a:solidFill>
              </a:rPr>
              <a:t>with </a:t>
            </a:r>
            <a:r>
              <a:rPr spc="145" dirty="0">
                <a:solidFill>
                  <a:srgbClr val="002060"/>
                </a:solidFill>
              </a:rPr>
              <a:t>same  </a:t>
            </a:r>
            <a:r>
              <a:rPr spc="114" dirty="0">
                <a:solidFill>
                  <a:srgbClr val="002060"/>
                </a:solidFill>
              </a:rPr>
              <a:t>answer </a:t>
            </a:r>
            <a:r>
              <a:rPr spc="35" dirty="0">
                <a:solidFill>
                  <a:srgbClr val="002060"/>
                </a:solidFill>
              </a:rPr>
              <a:t>it </a:t>
            </a:r>
            <a:r>
              <a:rPr spc="175" dirty="0">
                <a:solidFill>
                  <a:srgbClr val="002060"/>
                </a:solidFill>
              </a:rPr>
              <a:t>does </a:t>
            </a:r>
            <a:r>
              <a:rPr spc="75" dirty="0">
                <a:solidFill>
                  <a:srgbClr val="002060"/>
                </a:solidFill>
              </a:rPr>
              <a:t>not </a:t>
            </a:r>
            <a:r>
              <a:rPr spc="90" dirty="0">
                <a:solidFill>
                  <a:srgbClr val="002060"/>
                </a:solidFill>
              </a:rPr>
              <a:t>know </a:t>
            </a:r>
            <a:r>
              <a:rPr spc="110" dirty="0">
                <a:solidFill>
                  <a:srgbClr val="002060"/>
                </a:solidFill>
              </a:rPr>
              <a:t>the </a:t>
            </a:r>
            <a:r>
              <a:rPr spc="-25" dirty="0">
                <a:solidFill>
                  <a:srgbClr val="002060"/>
                </a:solidFill>
              </a:rPr>
              <a:t>IP </a:t>
            </a:r>
            <a:r>
              <a:rPr spc="114" dirty="0">
                <a:solidFill>
                  <a:srgbClr val="002060"/>
                </a:solidFill>
              </a:rPr>
              <a:t>address of </a:t>
            </a:r>
            <a:r>
              <a:rPr spc="114" dirty="0">
                <a:solidFill>
                  <a:srgbClr val="00206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pc="110" dirty="0">
                <a:solidFill>
                  <a:srgbClr val="00206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www.yahoo.com </a:t>
            </a:r>
            <a:r>
              <a:rPr spc="30" dirty="0">
                <a:solidFill>
                  <a:srgbClr val="002060"/>
                </a:solidFill>
              </a:rPr>
              <a:t>but </a:t>
            </a:r>
            <a:r>
              <a:rPr spc="90" dirty="0">
                <a:solidFill>
                  <a:srgbClr val="002060"/>
                </a:solidFill>
              </a:rPr>
              <a:t>know </a:t>
            </a:r>
            <a:r>
              <a:rPr spc="110" dirty="0">
                <a:solidFill>
                  <a:srgbClr val="002060"/>
                </a:solidFill>
              </a:rPr>
              <a:t>the </a:t>
            </a:r>
            <a:r>
              <a:rPr spc="-25" dirty="0">
                <a:solidFill>
                  <a:srgbClr val="002060"/>
                </a:solidFill>
              </a:rPr>
              <a:t>IP </a:t>
            </a:r>
            <a:r>
              <a:rPr spc="114" dirty="0">
                <a:solidFill>
                  <a:srgbClr val="002060"/>
                </a:solidFill>
              </a:rPr>
              <a:t>address</a:t>
            </a:r>
            <a:r>
              <a:rPr spc="229" dirty="0">
                <a:solidFill>
                  <a:srgbClr val="002060"/>
                </a:solidFill>
              </a:rPr>
              <a:t> </a:t>
            </a:r>
            <a:r>
              <a:rPr spc="114" dirty="0">
                <a:solidFill>
                  <a:srgbClr val="002060"/>
                </a:solidFill>
              </a:rPr>
              <a:t>of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80947" y="2127885"/>
            <a:ext cx="558101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105"/>
              </a:spcBef>
            </a:pPr>
            <a:r>
              <a:rPr sz="2000" b="1" spc="105" dirty="0">
                <a:solidFill>
                  <a:srgbClr val="002060"/>
                </a:solidFill>
                <a:latin typeface="Times New Roman"/>
                <a:cs typeface="Times New Roman"/>
              </a:rPr>
              <a:t>yahoo.com </a:t>
            </a:r>
            <a:r>
              <a:rPr sz="2000" b="1" spc="75" dirty="0">
                <a:solidFill>
                  <a:srgbClr val="002060"/>
                </a:solidFill>
                <a:latin typeface="Times New Roman"/>
                <a:cs typeface="Times New Roman"/>
              </a:rPr>
              <a:t>DNS </a:t>
            </a:r>
            <a:r>
              <a:rPr sz="2000" b="1" spc="135" dirty="0">
                <a:solidFill>
                  <a:srgbClr val="002060"/>
                </a:solidFill>
                <a:latin typeface="Times New Roman"/>
                <a:cs typeface="Times New Roman"/>
              </a:rPr>
              <a:t>server </a:t>
            </a:r>
            <a:r>
              <a:rPr sz="2000" b="1" spc="75" dirty="0">
                <a:solidFill>
                  <a:srgbClr val="002060"/>
                </a:solidFill>
                <a:latin typeface="Times New Roman"/>
                <a:cs typeface="Times New Roman"/>
              </a:rPr>
              <a:t>which </a:t>
            </a:r>
            <a:r>
              <a:rPr sz="2000" b="1" spc="140" dirty="0">
                <a:solidFill>
                  <a:srgbClr val="002060"/>
                </a:solidFill>
                <a:latin typeface="Times New Roman"/>
                <a:cs typeface="Times New Roman"/>
              </a:rPr>
              <a:t>is </a:t>
            </a:r>
            <a:r>
              <a:rPr sz="2000" b="1" spc="85" dirty="0">
                <a:solidFill>
                  <a:srgbClr val="002060"/>
                </a:solidFill>
                <a:latin typeface="Times New Roman"/>
                <a:cs typeface="Times New Roman"/>
              </a:rPr>
              <a:t>then </a:t>
            </a:r>
            <a:r>
              <a:rPr sz="2000" b="1" spc="45" dirty="0">
                <a:solidFill>
                  <a:srgbClr val="002060"/>
                </a:solidFill>
                <a:latin typeface="Times New Roman"/>
                <a:cs typeface="Times New Roman"/>
              </a:rPr>
              <a:t>return </a:t>
            </a:r>
            <a:r>
              <a:rPr sz="2000" b="1" spc="105" dirty="0">
                <a:solidFill>
                  <a:srgbClr val="002060"/>
                </a:solidFill>
                <a:latin typeface="Times New Roman"/>
                <a:cs typeface="Times New Roman"/>
              </a:rPr>
              <a:t>to  </a:t>
            </a:r>
            <a:r>
              <a:rPr sz="2000" b="1" spc="90" dirty="0">
                <a:solidFill>
                  <a:srgbClr val="002060"/>
                </a:solidFill>
                <a:latin typeface="Times New Roman"/>
                <a:cs typeface="Times New Roman"/>
              </a:rPr>
              <a:t>local </a:t>
            </a:r>
            <a:r>
              <a:rPr sz="2000" b="1" spc="75" dirty="0">
                <a:solidFill>
                  <a:srgbClr val="002060"/>
                </a:solidFill>
                <a:latin typeface="Times New Roman"/>
                <a:cs typeface="Times New Roman"/>
              </a:rPr>
              <a:t>DNS</a:t>
            </a:r>
            <a:r>
              <a:rPr sz="2000" b="1" spc="10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000" b="1" spc="125" dirty="0">
                <a:solidFill>
                  <a:srgbClr val="002060"/>
                </a:solidFill>
                <a:latin typeface="Times New Roman"/>
                <a:cs typeface="Times New Roman"/>
              </a:rPr>
              <a:t>server.</a:t>
            </a:r>
            <a:endParaRPr sz="20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2600" y="3041980"/>
            <a:ext cx="6010275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1965" algn="l"/>
              </a:tabLst>
            </a:pPr>
            <a:r>
              <a:rPr sz="2000" b="1" spc="135" dirty="0">
                <a:solidFill>
                  <a:srgbClr val="A00E18"/>
                </a:solidFill>
                <a:latin typeface="Times New Roman"/>
                <a:cs typeface="Times New Roman"/>
              </a:rPr>
              <a:t>6.	</a:t>
            </a:r>
            <a:r>
              <a:rPr sz="2000" b="1" spc="145" dirty="0">
                <a:solidFill>
                  <a:srgbClr val="7030A0"/>
                </a:solidFill>
                <a:latin typeface="Times New Roman"/>
                <a:cs typeface="Times New Roman"/>
              </a:rPr>
              <a:t>The </a:t>
            </a:r>
            <a:r>
              <a:rPr sz="2000" b="1" spc="90" dirty="0">
                <a:solidFill>
                  <a:srgbClr val="7030A0"/>
                </a:solidFill>
                <a:latin typeface="Times New Roman"/>
                <a:cs typeface="Times New Roman"/>
              </a:rPr>
              <a:t>local </a:t>
            </a:r>
            <a:r>
              <a:rPr sz="2000" b="1" spc="75" dirty="0">
                <a:solidFill>
                  <a:srgbClr val="7030A0"/>
                </a:solidFill>
                <a:latin typeface="Times New Roman"/>
                <a:cs typeface="Times New Roman"/>
              </a:rPr>
              <a:t>DNS </a:t>
            </a:r>
            <a:r>
              <a:rPr sz="2000" b="1" spc="140" dirty="0">
                <a:solidFill>
                  <a:srgbClr val="7030A0"/>
                </a:solidFill>
                <a:latin typeface="Times New Roman"/>
                <a:cs typeface="Times New Roman"/>
              </a:rPr>
              <a:t>server </a:t>
            </a:r>
            <a:r>
              <a:rPr sz="2000" b="1" spc="85" dirty="0">
                <a:solidFill>
                  <a:srgbClr val="7030A0"/>
                </a:solidFill>
                <a:latin typeface="Times New Roman"/>
                <a:cs typeface="Times New Roman"/>
              </a:rPr>
              <a:t>then </a:t>
            </a:r>
            <a:r>
              <a:rPr sz="2000" b="1" spc="120" dirty="0">
                <a:solidFill>
                  <a:srgbClr val="7030A0"/>
                </a:solidFill>
                <a:latin typeface="Times New Roman"/>
                <a:cs typeface="Times New Roman"/>
              </a:rPr>
              <a:t>ask </a:t>
            </a:r>
            <a:r>
              <a:rPr sz="2000" b="1" spc="110" dirty="0">
                <a:solidFill>
                  <a:srgbClr val="7030A0"/>
                </a:solidFill>
                <a:latin typeface="Times New Roman"/>
                <a:cs typeface="Times New Roman"/>
              </a:rPr>
              <a:t>the</a:t>
            </a:r>
            <a:r>
              <a:rPr sz="2000" b="1" spc="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000" b="1" spc="105" dirty="0">
                <a:solidFill>
                  <a:srgbClr val="7030A0"/>
                </a:solidFill>
                <a:latin typeface="Times New Roman"/>
                <a:cs typeface="Times New Roman"/>
              </a:rPr>
              <a:t>yahoo.com</a:t>
            </a:r>
            <a:endParaRPr sz="20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510540">
              <a:lnSpc>
                <a:spcPct val="100000"/>
              </a:lnSpc>
              <a:spcBef>
                <a:spcPts val="5"/>
              </a:spcBef>
            </a:pPr>
            <a:r>
              <a:rPr sz="2000" b="1" spc="70" dirty="0">
                <a:solidFill>
                  <a:srgbClr val="7030A0"/>
                </a:solidFill>
                <a:latin typeface="Times New Roman"/>
                <a:cs typeface="Times New Roman"/>
              </a:rPr>
              <a:t>DNS </a:t>
            </a:r>
            <a:r>
              <a:rPr sz="2000" b="1" spc="140" dirty="0">
                <a:solidFill>
                  <a:srgbClr val="7030A0"/>
                </a:solidFill>
                <a:latin typeface="Times New Roman"/>
                <a:cs typeface="Times New Roman"/>
              </a:rPr>
              <a:t>server </a:t>
            </a:r>
            <a:r>
              <a:rPr sz="2000" b="1" spc="70" dirty="0">
                <a:solidFill>
                  <a:srgbClr val="7030A0"/>
                </a:solidFill>
                <a:latin typeface="Times New Roman"/>
                <a:cs typeface="Times New Roman"/>
              </a:rPr>
              <a:t>for </a:t>
            </a:r>
            <a:r>
              <a:rPr sz="2000" b="1" spc="-25" dirty="0">
                <a:solidFill>
                  <a:srgbClr val="7030A0"/>
                </a:solidFill>
                <a:latin typeface="Times New Roman"/>
                <a:cs typeface="Times New Roman"/>
              </a:rPr>
              <a:t>IP</a:t>
            </a:r>
            <a:r>
              <a:rPr sz="2000" b="1" spc="9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000" b="1" spc="114" dirty="0">
                <a:solidFill>
                  <a:srgbClr val="7030A0"/>
                </a:solidFill>
                <a:latin typeface="Times New Roman"/>
                <a:cs typeface="Times New Roman"/>
              </a:rPr>
              <a:t>address</a:t>
            </a:r>
            <a:endParaRPr sz="2000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2600" y="3957065"/>
            <a:ext cx="58934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0540" marR="5080" indent="-498475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000" b="1" spc="130" dirty="0">
                <a:solidFill>
                  <a:srgbClr val="002060"/>
                </a:solidFill>
                <a:latin typeface="Times New Roman"/>
                <a:cs typeface="Times New Roman"/>
              </a:rPr>
              <a:t>7.	</a:t>
            </a:r>
            <a:r>
              <a:rPr sz="2000" b="1" spc="-40" dirty="0">
                <a:solidFill>
                  <a:srgbClr val="002060"/>
                </a:solidFill>
                <a:latin typeface="Times New Roman"/>
                <a:cs typeface="Times New Roman"/>
              </a:rPr>
              <a:t>It </a:t>
            </a:r>
            <a:r>
              <a:rPr sz="2000" b="1" spc="85" dirty="0">
                <a:solidFill>
                  <a:srgbClr val="002060"/>
                </a:solidFill>
                <a:latin typeface="Times New Roman"/>
                <a:cs typeface="Times New Roman"/>
              </a:rPr>
              <a:t>then </a:t>
            </a:r>
            <a:r>
              <a:rPr sz="2000" b="1" spc="110" dirty="0">
                <a:solidFill>
                  <a:srgbClr val="002060"/>
                </a:solidFill>
                <a:latin typeface="Times New Roman"/>
                <a:cs typeface="Times New Roman"/>
              </a:rPr>
              <a:t>replies </a:t>
            </a:r>
            <a:r>
              <a:rPr sz="2000" b="1" spc="65" dirty="0">
                <a:solidFill>
                  <a:srgbClr val="002060"/>
                </a:solidFill>
                <a:latin typeface="Times New Roman"/>
                <a:cs typeface="Times New Roman"/>
              </a:rPr>
              <a:t>with </a:t>
            </a:r>
            <a:r>
              <a:rPr sz="2000" b="1" spc="-25" dirty="0">
                <a:solidFill>
                  <a:srgbClr val="002060"/>
                </a:solidFill>
                <a:latin typeface="Times New Roman"/>
                <a:cs typeface="Times New Roman"/>
              </a:rPr>
              <a:t>IP </a:t>
            </a:r>
            <a:r>
              <a:rPr sz="2000" b="1" spc="114" dirty="0">
                <a:solidFill>
                  <a:srgbClr val="002060"/>
                </a:solidFill>
                <a:latin typeface="Times New Roman"/>
                <a:cs typeface="Times New Roman"/>
              </a:rPr>
              <a:t>address </a:t>
            </a:r>
            <a:r>
              <a:rPr sz="2000" b="1" spc="85" dirty="0">
                <a:solidFill>
                  <a:srgbClr val="002060"/>
                </a:solidFill>
                <a:latin typeface="Times New Roman"/>
                <a:cs typeface="Times New Roman"/>
              </a:rPr>
              <a:t>corresponding  </a:t>
            </a:r>
            <a:r>
              <a:rPr sz="2000" b="1" spc="105" dirty="0">
                <a:solidFill>
                  <a:srgbClr val="002060"/>
                </a:solidFill>
                <a:latin typeface="Times New Roman"/>
                <a:cs typeface="Times New Roman"/>
              </a:rPr>
              <a:t>to </a:t>
            </a:r>
            <a:r>
              <a:rPr sz="2000" b="1" u="sng" spc="110" dirty="0">
                <a:solidFill>
                  <a:srgbClr val="00206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www.yahoo.com</a:t>
            </a:r>
            <a:r>
              <a:rPr sz="2000" b="1" spc="110" dirty="0">
                <a:solidFill>
                  <a:srgbClr val="002060"/>
                </a:solidFill>
                <a:latin typeface="Times New Roman"/>
                <a:cs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00" b="1" spc="75" dirty="0">
                <a:solidFill>
                  <a:srgbClr val="002060"/>
                </a:solidFill>
                <a:latin typeface="Times New Roman"/>
                <a:cs typeface="Times New Roman"/>
              </a:rPr>
              <a:t>which </a:t>
            </a:r>
            <a:r>
              <a:rPr sz="2000" b="1" spc="35" dirty="0">
                <a:solidFill>
                  <a:srgbClr val="002060"/>
                </a:solidFill>
                <a:latin typeface="Times New Roman"/>
                <a:cs typeface="Times New Roman"/>
              </a:rPr>
              <a:t>it</a:t>
            </a:r>
            <a:r>
              <a:rPr sz="2000" b="1" spc="9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000" b="1" spc="120" dirty="0">
                <a:solidFill>
                  <a:srgbClr val="002060"/>
                </a:solidFill>
                <a:latin typeface="Times New Roman"/>
                <a:cs typeface="Times New Roman"/>
              </a:rPr>
              <a:t>has</a:t>
            </a:r>
            <a:endParaRPr sz="20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2600" y="4871720"/>
            <a:ext cx="59169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0" marR="5080" indent="-413384">
              <a:lnSpc>
                <a:spcPct val="100000"/>
              </a:lnSpc>
              <a:spcBef>
                <a:spcPts val="100"/>
              </a:spcBef>
              <a:tabLst>
                <a:tab pos="401955" algn="l"/>
              </a:tabLst>
            </a:pPr>
            <a:r>
              <a:rPr sz="2000" b="1" spc="130" dirty="0">
                <a:solidFill>
                  <a:srgbClr val="7030A0"/>
                </a:solidFill>
                <a:latin typeface="Times New Roman"/>
                <a:cs typeface="Times New Roman"/>
              </a:rPr>
              <a:t>8.	</a:t>
            </a:r>
            <a:r>
              <a:rPr sz="2000" b="1" spc="145" dirty="0">
                <a:solidFill>
                  <a:srgbClr val="7030A0"/>
                </a:solidFill>
                <a:latin typeface="Times New Roman"/>
                <a:cs typeface="Times New Roman"/>
              </a:rPr>
              <a:t>The </a:t>
            </a:r>
            <a:r>
              <a:rPr sz="2000" b="1" spc="90" dirty="0">
                <a:solidFill>
                  <a:srgbClr val="7030A0"/>
                </a:solidFill>
                <a:latin typeface="Times New Roman"/>
                <a:cs typeface="Times New Roman"/>
              </a:rPr>
              <a:t>local </a:t>
            </a:r>
            <a:r>
              <a:rPr sz="2000" b="1" spc="75" dirty="0">
                <a:solidFill>
                  <a:srgbClr val="7030A0"/>
                </a:solidFill>
                <a:latin typeface="Times New Roman"/>
                <a:cs typeface="Times New Roman"/>
              </a:rPr>
              <a:t>DNS </a:t>
            </a:r>
            <a:r>
              <a:rPr sz="2000" b="1" spc="135" dirty="0">
                <a:solidFill>
                  <a:srgbClr val="7030A0"/>
                </a:solidFill>
                <a:latin typeface="Times New Roman"/>
                <a:cs typeface="Times New Roman"/>
              </a:rPr>
              <a:t>server </a:t>
            </a:r>
            <a:r>
              <a:rPr sz="2000" b="1" spc="85" dirty="0">
                <a:solidFill>
                  <a:srgbClr val="7030A0"/>
                </a:solidFill>
                <a:latin typeface="Times New Roman"/>
                <a:cs typeface="Times New Roman"/>
              </a:rPr>
              <a:t>then </a:t>
            </a:r>
            <a:r>
              <a:rPr sz="2000" b="1" spc="160" dirty="0">
                <a:solidFill>
                  <a:srgbClr val="7030A0"/>
                </a:solidFill>
                <a:latin typeface="Times New Roman"/>
                <a:cs typeface="Times New Roman"/>
              </a:rPr>
              <a:t>sends </a:t>
            </a:r>
            <a:r>
              <a:rPr sz="2000" b="1" spc="85" dirty="0">
                <a:solidFill>
                  <a:srgbClr val="7030A0"/>
                </a:solidFill>
                <a:latin typeface="Times New Roman"/>
                <a:cs typeface="Times New Roman"/>
              </a:rPr>
              <a:t>this </a:t>
            </a:r>
            <a:r>
              <a:rPr sz="2000" b="1" spc="-25" dirty="0">
                <a:solidFill>
                  <a:srgbClr val="7030A0"/>
                </a:solidFill>
                <a:latin typeface="Times New Roman"/>
                <a:cs typeface="Times New Roman"/>
              </a:rPr>
              <a:t>IP  </a:t>
            </a:r>
            <a:r>
              <a:rPr sz="2000" b="1" spc="114" dirty="0">
                <a:solidFill>
                  <a:srgbClr val="7030A0"/>
                </a:solidFill>
                <a:latin typeface="Times New Roman"/>
                <a:cs typeface="Times New Roman"/>
              </a:rPr>
              <a:t>address </a:t>
            </a:r>
            <a:r>
              <a:rPr sz="2000" b="1" spc="75" dirty="0">
                <a:solidFill>
                  <a:srgbClr val="7030A0"/>
                </a:solidFill>
                <a:latin typeface="Times New Roman"/>
                <a:cs typeface="Times New Roman"/>
              </a:rPr>
              <a:t>back </a:t>
            </a:r>
            <a:r>
              <a:rPr sz="2000" b="1" spc="105" dirty="0">
                <a:solidFill>
                  <a:srgbClr val="7030A0"/>
                </a:solidFill>
                <a:latin typeface="Times New Roman"/>
                <a:cs typeface="Times New Roman"/>
              </a:rPr>
              <a:t>to </a:t>
            </a:r>
            <a:r>
              <a:rPr sz="2000" b="1" spc="110" dirty="0">
                <a:solidFill>
                  <a:srgbClr val="7030A0"/>
                </a:solidFill>
                <a:latin typeface="Times New Roman"/>
                <a:cs typeface="Times New Roman"/>
              </a:rPr>
              <a:t>the </a:t>
            </a:r>
            <a:r>
              <a:rPr sz="2000" b="1" spc="85" dirty="0">
                <a:solidFill>
                  <a:srgbClr val="7030A0"/>
                </a:solidFill>
                <a:latin typeface="Times New Roman"/>
                <a:cs typeface="Times New Roman"/>
              </a:rPr>
              <a:t>client </a:t>
            </a:r>
            <a:r>
              <a:rPr sz="2000" b="1" spc="75" dirty="0">
                <a:solidFill>
                  <a:srgbClr val="7030A0"/>
                </a:solidFill>
                <a:latin typeface="Times New Roman"/>
                <a:cs typeface="Times New Roman"/>
              </a:rPr>
              <a:t>computer </a:t>
            </a:r>
            <a:r>
              <a:rPr sz="2000" b="1" spc="45" dirty="0">
                <a:solidFill>
                  <a:srgbClr val="7030A0"/>
                </a:solidFill>
                <a:latin typeface="Times New Roman"/>
                <a:cs typeface="Times New Roman"/>
              </a:rPr>
              <a:t>that </a:t>
            </a:r>
            <a:r>
              <a:rPr sz="2000" b="1" spc="140" dirty="0">
                <a:solidFill>
                  <a:srgbClr val="7030A0"/>
                </a:solidFill>
                <a:latin typeface="Times New Roman"/>
                <a:cs typeface="Times New Roman"/>
              </a:rPr>
              <a:t>send  </a:t>
            </a:r>
            <a:r>
              <a:rPr sz="2000" b="1" spc="110" dirty="0">
                <a:solidFill>
                  <a:srgbClr val="7030A0"/>
                </a:solidFill>
                <a:latin typeface="Times New Roman"/>
                <a:cs typeface="Times New Roman"/>
              </a:rPr>
              <a:t>the</a:t>
            </a:r>
            <a:r>
              <a:rPr sz="2000" b="1" spc="9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000" b="1" spc="110" dirty="0">
                <a:solidFill>
                  <a:srgbClr val="7030A0"/>
                </a:solidFill>
                <a:latin typeface="Times New Roman"/>
                <a:cs typeface="Times New Roman"/>
              </a:rPr>
              <a:t>request</a:t>
            </a:r>
            <a:endParaRPr sz="2000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30567" y="5520334"/>
            <a:ext cx="2799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DNS client </a:t>
            </a:r>
            <a:r>
              <a:rPr sz="1800" spc="-5" dirty="0">
                <a:latin typeface="Comic Sans MS"/>
                <a:cs typeface="Comic Sans MS"/>
              </a:rPr>
              <a:t>requesting</a:t>
            </a:r>
            <a:r>
              <a:rPr sz="1800" spc="-1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for</a:t>
            </a:r>
            <a:endParaRPr sz="18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1600" b="1" spc="-10" dirty="0">
                <a:latin typeface="Arial"/>
                <a:cs typeface="Arial"/>
                <a:hlinkClick r:id="rId7"/>
              </a:rPr>
              <a:t>www.yahoo.com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623047" y="2206751"/>
            <a:ext cx="2925445" cy="3231515"/>
            <a:chOff x="7623047" y="2206751"/>
            <a:chExt cx="2925445" cy="3231515"/>
          </a:xfrm>
        </p:grpSpPr>
        <p:sp>
          <p:nvSpPr>
            <p:cNvPr id="18" name="object 18"/>
            <p:cNvSpPr/>
            <p:nvPr/>
          </p:nvSpPr>
          <p:spPr>
            <a:xfrm>
              <a:off x="8564880" y="2215895"/>
              <a:ext cx="337185" cy="791210"/>
            </a:xfrm>
            <a:custGeom>
              <a:avLst/>
              <a:gdLst/>
              <a:ahLst/>
              <a:cxnLst/>
              <a:rect l="l" t="t" r="r" b="b"/>
              <a:pathLst>
                <a:path w="337184" h="791210">
                  <a:moveTo>
                    <a:pt x="336804" y="606552"/>
                  </a:moveTo>
                  <a:lnTo>
                    <a:pt x="326136" y="606552"/>
                  </a:lnTo>
                  <a:lnTo>
                    <a:pt x="326136" y="0"/>
                  </a:lnTo>
                  <a:lnTo>
                    <a:pt x="170688" y="0"/>
                  </a:lnTo>
                  <a:lnTo>
                    <a:pt x="170688" y="173736"/>
                  </a:lnTo>
                  <a:lnTo>
                    <a:pt x="3048" y="173736"/>
                  </a:lnTo>
                  <a:lnTo>
                    <a:pt x="3048" y="784860"/>
                  </a:lnTo>
                  <a:lnTo>
                    <a:pt x="4953" y="784860"/>
                  </a:lnTo>
                  <a:lnTo>
                    <a:pt x="0" y="790956"/>
                  </a:lnTo>
                  <a:lnTo>
                    <a:pt x="186690" y="790956"/>
                  </a:lnTo>
                  <a:lnTo>
                    <a:pt x="191643" y="784860"/>
                  </a:lnTo>
                  <a:lnTo>
                    <a:pt x="216395" y="784860"/>
                  </a:lnTo>
                  <a:lnTo>
                    <a:pt x="216395" y="754468"/>
                  </a:lnTo>
                  <a:lnTo>
                    <a:pt x="336804" y="606552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67927" y="2389631"/>
              <a:ext cx="213360" cy="611505"/>
            </a:xfrm>
            <a:custGeom>
              <a:avLst/>
              <a:gdLst/>
              <a:ahLst/>
              <a:cxnLst/>
              <a:rect l="l" t="t" r="r" b="b"/>
              <a:pathLst>
                <a:path w="213359" h="611505">
                  <a:moveTo>
                    <a:pt x="0" y="611124"/>
                  </a:moveTo>
                  <a:lnTo>
                    <a:pt x="213359" y="611124"/>
                  </a:lnTo>
                  <a:lnTo>
                    <a:pt x="213359" y="0"/>
                  </a:lnTo>
                  <a:lnTo>
                    <a:pt x="0" y="0"/>
                  </a:lnTo>
                  <a:lnTo>
                    <a:pt x="0" y="6111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64879" y="2211323"/>
              <a:ext cx="337185" cy="184785"/>
            </a:xfrm>
            <a:custGeom>
              <a:avLst/>
              <a:gdLst/>
              <a:ahLst/>
              <a:cxnLst/>
              <a:rect l="l" t="t" r="r" b="b"/>
              <a:pathLst>
                <a:path w="337184" h="184785">
                  <a:moveTo>
                    <a:pt x="336803" y="0"/>
                  </a:moveTo>
                  <a:lnTo>
                    <a:pt x="150114" y="0"/>
                  </a:lnTo>
                  <a:lnTo>
                    <a:pt x="0" y="184403"/>
                  </a:lnTo>
                  <a:lnTo>
                    <a:pt x="186690" y="184403"/>
                  </a:lnTo>
                  <a:lnTo>
                    <a:pt x="336803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64879" y="2211323"/>
              <a:ext cx="337185" cy="184785"/>
            </a:xfrm>
            <a:custGeom>
              <a:avLst/>
              <a:gdLst/>
              <a:ahLst/>
              <a:cxnLst/>
              <a:rect l="l" t="t" r="r" b="b"/>
              <a:pathLst>
                <a:path w="337184" h="184785">
                  <a:moveTo>
                    <a:pt x="0" y="184403"/>
                  </a:moveTo>
                  <a:lnTo>
                    <a:pt x="150114" y="0"/>
                  </a:lnTo>
                  <a:lnTo>
                    <a:pt x="336803" y="0"/>
                  </a:lnTo>
                  <a:lnTo>
                    <a:pt x="186690" y="184403"/>
                  </a:lnTo>
                  <a:lnTo>
                    <a:pt x="0" y="18440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81287" y="2223515"/>
              <a:ext cx="120650" cy="777240"/>
            </a:xfrm>
            <a:custGeom>
              <a:avLst/>
              <a:gdLst/>
              <a:ahLst/>
              <a:cxnLst/>
              <a:rect l="l" t="t" r="r" b="b"/>
              <a:pathLst>
                <a:path w="120650" h="777239">
                  <a:moveTo>
                    <a:pt x="120395" y="0"/>
                  </a:moveTo>
                  <a:lnTo>
                    <a:pt x="120395" y="598932"/>
                  </a:lnTo>
                </a:path>
                <a:path w="120650" h="777239">
                  <a:moveTo>
                    <a:pt x="120395" y="598932"/>
                  </a:moveTo>
                  <a:lnTo>
                    <a:pt x="0" y="77723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93835" y="2470403"/>
              <a:ext cx="142240" cy="352425"/>
            </a:xfrm>
            <a:custGeom>
              <a:avLst/>
              <a:gdLst/>
              <a:ahLst/>
              <a:cxnLst/>
              <a:rect l="l" t="t" r="r" b="b"/>
              <a:pathLst>
                <a:path w="142240" h="352425">
                  <a:moveTo>
                    <a:pt x="141731" y="0"/>
                  </a:moveTo>
                  <a:lnTo>
                    <a:pt x="0" y="0"/>
                  </a:lnTo>
                  <a:lnTo>
                    <a:pt x="0" y="352044"/>
                  </a:lnTo>
                  <a:lnTo>
                    <a:pt x="141731" y="352044"/>
                  </a:lnTo>
                  <a:lnTo>
                    <a:pt x="141731" y="0"/>
                  </a:lnTo>
                  <a:close/>
                </a:path>
              </a:pathLst>
            </a:custGeom>
            <a:solidFill>
              <a:srgbClr val="9B2C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93835" y="2470403"/>
              <a:ext cx="142240" cy="352425"/>
            </a:xfrm>
            <a:custGeom>
              <a:avLst/>
              <a:gdLst/>
              <a:ahLst/>
              <a:cxnLst/>
              <a:rect l="l" t="t" r="r" b="b"/>
              <a:pathLst>
                <a:path w="142240" h="352425">
                  <a:moveTo>
                    <a:pt x="0" y="352044"/>
                  </a:moveTo>
                  <a:lnTo>
                    <a:pt x="141731" y="352044"/>
                  </a:lnTo>
                  <a:lnTo>
                    <a:pt x="141731" y="0"/>
                  </a:lnTo>
                  <a:lnTo>
                    <a:pt x="0" y="0"/>
                  </a:lnTo>
                  <a:lnTo>
                    <a:pt x="0" y="3520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615171" y="2577083"/>
              <a:ext cx="106680" cy="123825"/>
            </a:xfrm>
            <a:custGeom>
              <a:avLst/>
              <a:gdLst/>
              <a:ahLst/>
              <a:cxnLst/>
              <a:rect l="l" t="t" r="r" b="b"/>
              <a:pathLst>
                <a:path w="106679" h="123825">
                  <a:moveTo>
                    <a:pt x="106679" y="0"/>
                  </a:moveTo>
                  <a:lnTo>
                    <a:pt x="0" y="0"/>
                  </a:lnTo>
                  <a:lnTo>
                    <a:pt x="0" y="123444"/>
                  </a:lnTo>
                  <a:lnTo>
                    <a:pt x="106679" y="123444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23047" y="2834639"/>
              <a:ext cx="2925318" cy="260330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615296" y="230504"/>
            <a:ext cx="1058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root</a:t>
            </a:r>
            <a:r>
              <a:rPr sz="1800" spc="-8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DNS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85984" y="504825"/>
            <a:ext cx="718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server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106534" y="2475610"/>
            <a:ext cx="1486535" cy="86995"/>
          </a:xfrm>
          <a:custGeom>
            <a:avLst/>
            <a:gdLst/>
            <a:ahLst/>
            <a:cxnLst/>
            <a:rect l="l" t="t" r="r" b="b"/>
            <a:pathLst>
              <a:path w="1486534" h="86994">
                <a:moveTo>
                  <a:pt x="1457589" y="28828"/>
                </a:moveTo>
                <a:lnTo>
                  <a:pt x="1413510" y="28828"/>
                </a:lnTo>
                <a:lnTo>
                  <a:pt x="1413764" y="57785"/>
                </a:lnTo>
                <a:lnTo>
                  <a:pt x="1399243" y="57889"/>
                </a:lnTo>
                <a:lnTo>
                  <a:pt x="1399413" y="86867"/>
                </a:lnTo>
                <a:lnTo>
                  <a:pt x="1486027" y="42799"/>
                </a:lnTo>
                <a:lnTo>
                  <a:pt x="1457589" y="28828"/>
                </a:lnTo>
                <a:close/>
              </a:path>
              <a:path w="1486534" h="86994">
                <a:moveTo>
                  <a:pt x="1399074" y="28932"/>
                </a:moveTo>
                <a:lnTo>
                  <a:pt x="0" y="38988"/>
                </a:lnTo>
                <a:lnTo>
                  <a:pt x="254" y="67944"/>
                </a:lnTo>
                <a:lnTo>
                  <a:pt x="1399243" y="57889"/>
                </a:lnTo>
                <a:lnTo>
                  <a:pt x="1399074" y="28932"/>
                </a:lnTo>
                <a:close/>
              </a:path>
              <a:path w="1486534" h="86994">
                <a:moveTo>
                  <a:pt x="1413510" y="28828"/>
                </a:moveTo>
                <a:lnTo>
                  <a:pt x="1399074" y="28932"/>
                </a:lnTo>
                <a:lnTo>
                  <a:pt x="1399243" y="57889"/>
                </a:lnTo>
                <a:lnTo>
                  <a:pt x="1413764" y="57785"/>
                </a:lnTo>
                <a:lnTo>
                  <a:pt x="1413510" y="28828"/>
                </a:lnTo>
                <a:close/>
              </a:path>
              <a:path w="1486534" h="86994">
                <a:moveTo>
                  <a:pt x="1398905" y="0"/>
                </a:moveTo>
                <a:lnTo>
                  <a:pt x="1399074" y="28932"/>
                </a:lnTo>
                <a:lnTo>
                  <a:pt x="1457589" y="28828"/>
                </a:lnTo>
                <a:lnTo>
                  <a:pt x="13989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047226" y="2622804"/>
            <a:ext cx="1560830" cy="86995"/>
          </a:xfrm>
          <a:custGeom>
            <a:avLst/>
            <a:gdLst/>
            <a:ahLst/>
            <a:cxnLst/>
            <a:rect l="l" t="t" r="r" b="b"/>
            <a:pathLst>
              <a:path w="1560829" h="86994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90" y="57912"/>
                </a:lnTo>
                <a:lnTo>
                  <a:pt x="72390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1560829" h="86994">
                <a:moveTo>
                  <a:pt x="86868" y="28956"/>
                </a:moveTo>
                <a:lnTo>
                  <a:pt x="72390" y="28956"/>
                </a:lnTo>
                <a:lnTo>
                  <a:pt x="72390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1560829" h="86994">
                <a:moveTo>
                  <a:pt x="1560576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1560576" y="57912"/>
                </a:lnTo>
                <a:lnTo>
                  <a:pt x="1560576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56167" y="1040129"/>
            <a:ext cx="868044" cy="1256030"/>
          </a:xfrm>
          <a:custGeom>
            <a:avLst/>
            <a:gdLst/>
            <a:ahLst/>
            <a:cxnLst/>
            <a:rect l="l" t="t" r="r" b="b"/>
            <a:pathLst>
              <a:path w="868045" h="1256030">
                <a:moveTo>
                  <a:pt x="843915" y="0"/>
                </a:moveTo>
                <a:lnTo>
                  <a:pt x="758317" y="45847"/>
                </a:lnTo>
                <a:lnTo>
                  <a:pt x="781977" y="62598"/>
                </a:lnTo>
                <a:lnTo>
                  <a:pt x="0" y="1168146"/>
                </a:lnTo>
                <a:lnTo>
                  <a:pt x="23622" y="1184910"/>
                </a:lnTo>
                <a:lnTo>
                  <a:pt x="805548" y="79298"/>
                </a:lnTo>
                <a:lnTo>
                  <a:pt x="829183" y="96012"/>
                </a:lnTo>
                <a:lnTo>
                  <a:pt x="836117" y="50800"/>
                </a:lnTo>
                <a:lnTo>
                  <a:pt x="843915" y="0"/>
                </a:lnTo>
                <a:close/>
              </a:path>
              <a:path w="868045" h="1256030">
                <a:moveTo>
                  <a:pt x="867791" y="342265"/>
                </a:moveTo>
                <a:lnTo>
                  <a:pt x="844423" y="325247"/>
                </a:lnTo>
                <a:lnTo>
                  <a:pt x="229209" y="1176858"/>
                </a:lnTo>
                <a:lnTo>
                  <a:pt x="205740" y="1159891"/>
                </a:lnTo>
                <a:lnTo>
                  <a:pt x="190119" y="1255776"/>
                </a:lnTo>
                <a:lnTo>
                  <a:pt x="276225" y="1210818"/>
                </a:lnTo>
                <a:lnTo>
                  <a:pt x="269011" y="1205611"/>
                </a:lnTo>
                <a:lnTo>
                  <a:pt x="252717" y="1193850"/>
                </a:lnTo>
                <a:lnTo>
                  <a:pt x="867791" y="3422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454900" y="3246501"/>
            <a:ext cx="184023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local DNS</a:t>
            </a:r>
            <a:r>
              <a:rPr sz="1800" spc="-1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server</a:t>
            </a:r>
            <a:endParaRPr sz="1800">
              <a:latin typeface="Comic Sans MS"/>
              <a:cs typeface="Comic Sans MS"/>
            </a:endParaRPr>
          </a:p>
          <a:p>
            <a:pPr marR="48260" algn="ctr">
              <a:lnSpc>
                <a:spcPct val="100000"/>
              </a:lnSpc>
              <a:spcBef>
                <a:spcPts val="55"/>
              </a:spcBef>
            </a:pPr>
            <a:r>
              <a:rPr sz="1600" spc="-5" dirty="0">
                <a:latin typeface="Arial"/>
                <a:cs typeface="Arial"/>
              </a:rPr>
              <a:t>At ISP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39657" y="389178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982582" y="155765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504044" y="179565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735057" y="220535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765283" y="2692349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979279" y="338670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9889235" y="787908"/>
            <a:ext cx="346075" cy="800100"/>
            <a:chOff x="9889235" y="787908"/>
            <a:chExt cx="346075" cy="800100"/>
          </a:xfrm>
        </p:grpSpPr>
        <p:sp>
          <p:nvSpPr>
            <p:cNvPr id="40" name="object 40"/>
            <p:cNvSpPr/>
            <p:nvPr/>
          </p:nvSpPr>
          <p:spPr>
            <a:xfrm>
              <a:off x="9893808" y="797051"/>
              <a:ext cx="337185" cy="791210"/>
            </a:xfrm>
            <a:custGeom>
              <a:avLst/>
              <a:gdLst/>
              <a:ahLst/>
              <a:cxnLst/>
              <a:rect l="l" t="t" r="r" b="b"/>
              <a:pathLst>
                <a:path w="337184" h="791210">
                  <a:moveTo>
                    <a:pt x="336804" y="606552"/>
                  </a:moveTo>
                  <a:lnTo>
                    <a:pt x="324612" y="606552"/>
                  </a:lnTo>
                  <a:lnTo>
                    <a:pt x="324612" y="0"/>
                  </a:lnTo>
                  <a:lnTo>
                    <a:pt x="170688" y="0"/>
                  </a:lnTo>
                  <a:lnTo>
                    <a:pt x="170688" y="173736"/>
                  </a:lnTo>
                  <a:lnTo>
                    <a:pt x="3048" y="173736"/>
                  </a:lnTo>
                  <a:lnTo>
                    <a:pt x="3048" y="784860"/>
                  </a:lnTo>
                  <a:lnTo>
                    <a:pt x="4953" y="784860"/>
                  </a:lnTo>
                  <a:lnTo>
                    <a:pt x="0" y="790956"/>
                  </a:lnTo>
                  <a:lnTo>
                    <a:pt x="186690" y="790956"/>
                  </a:lnTo>
                  <a:lnTo>
                    <a:pt x="191643" y="784860"/>
                  </a:lnTo>
                  <a:lnTo>
                    <a:pt x="214871" y="784860"/>
                  </a:lnTo>
                  <a:lnTo>
                    <a:pt x="214871" y="756348"/>
                  </a:lnTo>
                  <a:lnTo>
                    <a:pt x="336804" y="606552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96855" y="970788"/>
              <a:ext cx="212090" cy="611505"/>
            </a:xfrm>
            <a:custGeom>
              <a:avLst/>
              <a:gdLst/>
              <a:ahLst/>
              <a:cxnLst/>
              <a:rect l="l" t="t" r="r" b="b"/>
              <a:pathLst>
                <a:path w="212090" h="611505">
                  <a:moveTo>
                    <a:pt x="0" y="611124"/>
                  </a:moveTo>
                  <a:lnTo>
                    <a:pt x="211835" y="611124"/>
                  </a:lnTo>
                  <a:lnTo>
                    <a:pt x="211835" y="0"/>
                  </a:lnTo>
                  <a:lnTo>
                    <a:pt x="0" y="0"/>
                  </a:lnTo>
                  <a:lnTo>
                    <a:pt x="0" y="6111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893807" y="792480"/>
              <a:ext cx="337185" cy="184785"/>
            </a:xfrm>
            <a:custGeom>
              <a:avLst/>
              <a:gdLst/>
              <a:ahLst/>
              <a:cxnLst/>
              <a:rect l="l" t="t" r="r" b="b"/>
              <a:pathLst>
                <a:path w="337184" h="184784">
                  <a:moveTo>
                    <a:pt x="336803" y="0"/>
                  </a:moveTo>
                  <a:lnTo>
                    <a:pt x="150114" y="0"/>
                  </a:lnTo>
                  <a:lnTo>
                    <a:pt x="0" y="184404"/>
                  </a:lnTo>
                  <a:lnTo>
                    <a:pt x="186690" y="184404"/>
                  </a:lnTo>
                  <a:lnTo>
                    <a:pt x="336803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893807" y="792480"/>
              <a:ext cx="337185" cy="184785"/>
            </a:xfrm>
            <a:custGeom>
              <a:avLst/>
              <a:gdLst/>
              <a:ahLst/>
              <a:cxnLst/>
              <a:rect l="l" t="t" r="r" b="b"/>
              <a:pathLst>
                <a:path w="337184" h="184784">
                  <a:moveTo>
                    <a:pt x="0" y="184404"/>
                  </a:moveTo>
                  <a:lnTo>
                    <a:pt x="150114" y="0"/>
                  </a:lnTo>
                  <a:lnTo>
                    <a:pt x="336803" y="0"/>
                  </a:lnTo>
                  <a:lnTo>
                    <a:pt x="186690" y="184404"/>
                  </a:lnTo>
                  <a:lnTo>
                    <a:pt x="0" y="18440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108691" y="806196"/>
              <a:ext cx="121920" cy="775970"/>
            </a:xfrm>
            <a:custGeom>
              <a:avLst/>
              <a:gdLst/>
              <a:ahLst/>
              <a:cxnLst/>
              <a:rect l="l" t="t" r="r" b="b"/>
              <a:pathLst>
                <a:path w="121920" h="775969">
                  <a:moveTo>
                    <a:pt x="121919" y="0"/>
                  </a:moveTo>
                  <a:lnTo>
                    <a:pt x="121919" y="597407"/>
                  </a:lnTo>
                </a:path>
                <a:path w="121920" h="775969">
                  <a:moveTo>
                    <a:pt x="121919" y="597407"/>
                  </a:moveTo>
                  <a:lnTo>
                    <a:pt x="0" y="77571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922763" y="1051560"/>
              <a:ext cx="142240" cy="352425"/>
            </a:xfrm>
            <a:custGeom>
              <a:avLst/>
              <a:gdLst/>
              <a:ahLst/>
              <a:cxnLst/>
              <a:rect l="l" t="t" r="r" b="b"/>
              <a:pathLst>
                <a:path w="142240" h="352425">
                  <a:moveTo>
                    <a:pt x="141731" y="0"/>
                  </a:moveTo>
                  <a:lnTo>
                    <a:pt x="0" y="0"/>
                  </a:lnTo>
                  <a:lnTo>
                    <a:pt x="0" y="352044"/>
                  </a:lnTo>
                  <a:lnTo>
                    <a:pt x="141731" y="352044"/>
                  </a:lnTo>
                  <a:lnTo>
                    <a:pt x="141731" y="0"/>
                  </a:lnTo>
                  <a:close/>
                </a:path>
              </a:pathLst>
            </a:custGeom>
            <a:solidFill>
              <a:srgbClr val="9B2C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922763" y="1051560"/>
              <a:ext cx="142240" cy="352425"/>
            </a:xfrm>
            <a:custGeom>
              <a:avLst/>
              <a:gdLst/>
              <a:ahLst/>
              <a:cxnLst/>
              <a:rect l="l" t="t" r="r" b="b"/>
              <a:pathLst>
                <a:path w="142240" h="352425">
                  <a:moveTo>
                    <a:pt x="0" y="352044"/>
                  </a:moveTo>
                  <a:lnTo>
                    <a:pt x="141731" y="352044"/>
                  </a:lnTo>
                  <a:lnTo>
                    <a:pt x="141731" y="0"/>
                  </a:lnTo>
                  <a:lnTo>
                    <a:pt x="0" y="0"/>
                  </a:lnTo>
                  <a:lnTo>
                    <a:pt x="0" y="3520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942575" y="1158240"/>
              <a:ext cx="108585" cy="123825"/>
            </a:xfrm>
            <a:custGeom>
              <a:avLst/>
              <a:gdLst/>
              <a:ahLst/>
              <a:cxnLst/>
              <a:rect l="l" t="t" r="r" b="b"/>
              <a:pathLst>
                <a:path w="108584" h="123825">
                  <a:moveTo>
                    <a:pt x="108203" y="0"/>
                  </a:moveTo>
                  <a:lnTo>
                    <a:pt x="0" y="0"/>
                  </a:lnTo>
                  <a:lnTo>
                    <a:pt x="0" y="123444"/>
                  </a:lnTo>
                  <a:lnTo>
                    <a:pt x="108203" y="123444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0812780" y="2311907"/>
            <a:ext cx="346075" cy="800100"/>
            <a:chOff x="10812780" y="2311907"/>
            <a:chExt cx="346075" cy="800100"/>
          </a:xfrm>
        </p:grpSpPr>
        <p:sp>
          <p:nvSpPr>
            <p:cNvPr id="49" name="object 49"/>
            <p:cNvSpPr/>
            <p:nvPr/>
          </p:nvSpPr>
          <p:spPr>
            <a:xfrm>
              <a:off x="10817352" y="2321051"/>
              <a:ext cx="337185" cy="791210"/>
            </a:xfrm>
            <a:custGeom>
              <a:avLst/>
              <a:gdLst/>
              <a:ahLst/>
              <a:cxnLst/>
              <a:rect l="l" t="t" r="r" b="b"/>
              <a:pathLst>
                <a:path w="337184" h="791210">
                  <a:moveTo>
                    <a:pt x="336804" y="606552"/>
                  </a:moveTo>
                  <a:lnTo>
                    <a:pt x="326136" y="606552"/>
                  </a:lnTo>
                  <a:lnTo>
                    <a:pt x="326136" y="0"/>
                  </a:lnTo>
                  <a:lnTo>
                    <a:pt x="170688" y="0"/>
                  </a:lnTo>
                  <a:lnTo>
                    <a:pt x="170688" y="173736"/>
                  </a:lnTo>
                  <a:lnTo>
                    <a:pt x="3048" y="173736"/>
                  </a:lnTo>
                  <a:lnTo>
                    <a:pt x="3048" y="784860"/>
                  </a:lnTo>
                  <a:lnTo>
                    <a:pt x="4953" y="784860"/>
                  </a:lnTo>
                  <a:lnTo>
                    <a:pt x="0" y="790956"/>
                  </a:lnTo>
                  <a:lnTo>
                    <a:pt x="186690" y="790956"/>
                  </a:lnTo>
                  <a:lnTo>
                    <a:pt x="191643" y="784860"/>
                  </a:lnTo>
                  <a:lnTo>
                    <a:pt x="214884" y="784860"/>
                  </a:lnTo>
                  <a:lnTo>
                    <a:pt x="214884" y="756323"/>
                  </a:lnTo>
                  <a:lnTo>
                    <a:pt x="336804" y="606552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820400" y="2494787"/>
              <a:ext cx="212090" cy="611505"/>
            </a:xfrm>
            <a:custGeom>
              <a:avLst/>
              <a:gdLst/>
              <a:ahLst/>
              <a:cxnLst/>
              <a:rect l="l" t="t" r="r" b="b"/>
              <a:pathLst>
                <a:path w="212090" h="611505">
                  <a:moveTo>
                    <a:pt x="0" y="611124"/>
                  </a:moveTo>
                  <a:lnTo>
                    <a:pt x="211835" y="611124"/>
                  </a:lnTo>
                  <a:lnTo>
                    <a:pt x="211835" y="0"/>
                  </a:lnTo>
                  <a:lnTo>
                    <a:pt x="0" y="0"/>
                  </a:lnTo>
                  <a:lnTo>
                    <a:pt x="0" y="6111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817352" y="2316479"/>
              <a:ext cx="337185" cy="184785"/>
            </a:xfrm>
            <a:custGeom>
              <a:avLst/>
              <a:gdLst/>
              <a:ahLst/>
              <a:cxnLst/>
              <a:rect l="l" t="t" r="r" b="b"/>
              <a:pathLst>
                <a:path w="337184" h="184785">
                  <a:moveTo>
                    <a:pt x="336803" y="0"/>
                  </a:moveTo>
                  <a:lnTo>
                    <a:pt x="150114" y="0"/>
                  </a:lnTo>
                  <a:lnTo>
                    <a:pt x="0" y="184404"/>
                  </a:lnTo>
                  <a:lnTo>
                    <a:pt x="186690" y="184404"/>
                  </a:lnTo>
                  <a:lnTo>
                    <a:pt x="336803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817352" y="2316479"/>
              <a:ext cx="337185" cy="184785"/>
            </a:xfrm>
            <a:custGeom>
              <a:avLst/>
              <a:gdLst/>
              <a:ahLst/>
              <a:cxnLst/>
              <a:rect l="l" t="t" r="r" b="b"/>
              <a:pathLst>
                <a:path w="337184" h="184785">
                  <a:moveTo>
                    <a:pt x="0" y="184404"/>
                  </a:moveTo>
                  <a:lnTo>
                    <a:pt x="150114" y="0"/>
                  </a:lnTo>
                  <a:lnTo>
                    <a:pt x="336803" y="0"/>
                  </a:lnTo>
                  <a:lnTo>
                    <a:pt x="186690" y="184404"/>
                  </a:lnTo>
                  <a:lnTo>
                    <a:pt x="0" y="18440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032236" y="2328671"/>
              <a:ext cx="121920" cy="777240"/>
            </a:xfrm>
            <a:custGeom>
              <a:avLst/>
              <a:gdLst/>
              <a:ahLst/>
              <a:cxnLst/>
              <a:rect l="l" t="t" r="r" b="b"/>
              <a:pathLst>
                <a:path w="121920" h="777239">
                  <a:moveTo>
                    <a:pt x="121920" y="0"/>
                  </a:moveTo>
                  <a:lnTo>
                    <a:pt x="121920" y="598931"/>
                  </a:lnTo>
                </a:path>
                <a:path w="121920" h="777239">
                  <a:moveTo>
                    <a:pt x="121920" y="598931"/>
                  </a:moveTo>
                  <a:lnTo>
                    <a:pt x="0" y="77723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846308" y="2575559"/>
              <a:ext cx="142240" cy="352425"/>
            </a:xfrm>
            <a:custGeom>
              <a:avLst/>
              <a:gdLst/>
              <a:ahLst/>
              <a:cxnLst/>
              <a:rect l="l" t="t" r="r" b="b"/>
              <a:pathLst>
                <a:path w="142240" h="352425">
                  <a:moveTo>
                    <a:pt x="141731" y="0"/>
                  </a:moveTo>
                  <a:lnTo>
                    <a:pt x="0" y="0"/>
                  </a:lnTo>
                  <a:lnTo>
                    <a:pt x="0" y="352044"/>
                  </a:lnTo>
                  <a:lnTo>
                    <a:pt x="141731" y="352044"/>
                  </a:lnTo>
                  <a:lnTo>
                    <a:pt x="141731" y="0"/>
                  </a:lnTo>
                  <a:close/>
                </a:path>
              </a:pathLst>
            </a:custGeom>
            <a:solidFill>
              <a:srgbClr val="9B2C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846308" y="2575559"/>
              <a:ext cx="142240" cy="352425"/>
            </a:xfrm>
            <a:custGeom>
              <a:avLst/>
              <a:gdLst/>
              <a:ahLst/>
              <a:cxnLst/>
              <a:rect l="l" t="t" r="r" b="b"/>
              <a:pathLst>
                <a:path w="142240" h="352425">
                  <a:moveTo>
                    <a:pt x="0" y="352044"/>
                  </a:moveTo>
                  <a:lnTo>
                    <a:pt x="141731" y="352044"/>
                  </a:lnTo>
                  <a:lnTo>
                    <a:pt x="141731" y="0"/>
                  </a:lnTo>
                  <a:lnTo>
                    <a:pt x="0" y="0"/>
                  </a:lnTo>
                  <a:lnTo>
                    <a:pt x="0" y="3520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867644" y="2682239"/>
              <a:ext cx="106680" cy="123825"/>
            </a:xfrm>
            <a:custGeom>
              <a:avLst/>
              <a:gdLst/>
              <a:ahLst/>
              <a:cxnLst/>
              <a:rect l="l" t="t" r="r" b="b"/>
              <a:pathLst>
                <a:path w="106679" h="123825">
                  <a:moveTo>
                    <a:pt x="106679" y="0"/>
                  </a:moveTo>
                  <a:lnTo>
                    <a:pt x="0" y="0"/>
                  </a:lnTo>
                  <a:lnTo>
                    <a:pt x="0" y="123444"/>
                  </a:lnTo>
                  <a:lnTo>
                    <a:pt x="106679" y="123444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10687811" y="4073652"/>
            <a:ext cx="344805" cy="800100"/>
            <a:chOff x="10687811" y="4073652"/>
            <a:chExt cx="344805" cy="800100"/>
          </a:xfrm>
        </p:grpSpPr>
        <p:sp>
          <p:nvSpPr>
            <p:cNvPr id="58" name="object 58"/>
            <p:cNvSpPr/>
            <p:nvPr/>
          </p:nvSpPr>
          <p:spPr>
            <a:xfrm>
              <a:off x="10692384" y="4082795"/>
              <a:ext cx="335280" cy="791210"/>
            </a:xfrm>
            <a:custGeom>
              <a:avLst/>
              <a:gdLst/>
              <a:ahLst/>
              <a:cxnLst/>
              <a:rect l="l" t="t" r="r" b="b"/>
              <a:pathLst>
                <a:path w="335279" h="791210">
                  <a:moveTo>
                    <a:pt x="335280" y="606552"/>
                  </a:moveTo>
                  <a:lnTo>
                    <a:pt x="324612" y="606552"/>
                  </a:lnTo>
                  <a:lnTo>
                    <a:pt x="324612" y="0"/>
                  </a:lnTo>
                  <a:lnTo>
                    <a:pt x="169164" y="0"/>
                  </a:lnTo>
                  <a:lnTo>
                    <a:pt x="169164" y="173736"/>
                  </a:lnTo>
                  <a:lnTo>
                    <a:pt x="1524" y="173736"/>
                  </a:lnTo>
                  <a:lnTo>
                    <a:pt x="1524" y="784860"/>
                  </a:lnTo>
                  <a:lnTo>
                    <a:pt x="4953" y="784860"/>
                  </a:lnTo>
                  <a:lnTo>
                    <a:pt x="0" y="790956"/>
                  </a:lnTo>
                  <a:lnTo>
                    <a:pt x="185166" y="790956"/>
                  </a:lnTo>
                  <a:lnTo>
                    <a:pt x="190119" y="784860"/>
                  </a:lnTo>
                  <a:lnTo>
                    <a:pt x="214871" y="784860"/>
                  </a:lnTo>
                  <a:lnTo>
                    <a:pt x="214871" y="754468"/>
                  </a:lnTo>
                  <a:lnTo>
                    <a:pt x="335280" y="606552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693907" y="4256532"/>
              <a:ext cx="213360" cy="611505"/>
            </a:xfrm>
            <a:custGeom>
              <a:avLst/>
              <a:gdLst/>
              <a:ahLst/>
              <a:cxnLst/>
              <a:rect l="l" t="t" r="r" b="b"/>
              <a:pathLst>
                <a:path w="213359" h="611504">
                  <a:moveTo>
                    <a:pt x="0" y="611124"/>
                  </a:moveTo>
                  <a:lnTo>
                    <a:pt x="213359" y="611124"/>
                  </a:lnTo>
                  <a:lnTo>
                    <a:pt x="213359" y="0"/>
                  </a:lnTo>
                  <a:lnTo>
                    <a:pt x="0" y="0"/>
                  </a:lnTo>
                  <a:lnTo>
                    <a:pt x="0" y="6111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692383" y="4078224"/>
              <a:ext cx="335280" cy="184785"/>
            </a:xfrm>
            <a:custGeom>
              <a:avLst/>
              <a:gdLst/>
              <a:ahLst/>
              <a:cxnLst/>
              <a:rect l="l" t="t" r="r" b="b"/>
              <a:pathLst>
                <a:path w="335279" h="184785">
                  <a:moveTo>
                    <a:pt x="335280" y="0"/>
                  </a:moveTo>
                  <a:lnTo>
                    <a:pt x="150114" y="0"/>
                  </a:lnTo>
                  <a:lnTo>
                    <a:pt x="0" y="184403"/>
                  </a:lnTo>
                  <a:lnTo>
                    <a:pt x="185166" y="184403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692383" y="4078224"/>
              <a:ext cx="335280" cy="184785"/>
            </a:xfrm>
            <a:custGeom>
              <a:avLst/>
              <a:gdLst/>
              <a:ahLst/>
              <a:cxnLst/>
              <a:rect l="l" t="t" r="r" b="b"/>
              <a:pathLst>
                <a:path w="335279" h="184785">
                  <a:moveTo>
                    <a:pt x="0" y="184403"/>
                  </a:moveTo>
                  <a:lnTo>
                    <a:pt x="150114" y="0"/>
                  </a:lnTo>
                  <a:lnTo>
                    <a:pt x="335280" y="0"/>
                  </a:lnTo>
                  <a:lnTo>
                    <a:pt x="185166" y="184403"/>
                  </a:lnTo>
                  <a:lnTo>
                    <a:pt x="0" y="18440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907267" y="4090416"/>
              <a:ext cx="120650" cy="777240"/>
            </a:xfrm>
            <a:custGeom>
              <a:avLst/>
              <a:gdLst/>
              <a:ahLst/>
              <a:cxnLst/>
              <a:rect l="l" t="t" r="r" b="b"/>
              <a:pathLst>
                <a:path w="120650" h="777239">
                  <a:moveTo>
                    <a:pt x="120396" y="0"/>
                  </a:moveTo>
                  <a:lnTo>
                    <a:pt x="120396" y="598931"/>
                  </a:lnTo>
                </a:path>
                <a:path w="120650" h="777239">
                  <a:moveTo>
                    <a:pt x="120396" y="598931"/>
                  </a:moveTo>
                  <a:lnTo>
                    <a:pt x="0" y="77723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721339" y="4337304"/>
              <a:ext cx="140335" cy="352425"/>
            </a:xfrm>
            <a:custGeom>
              <a:avLst/>
              <a:gdLst/>
              <a:ahLst/>
              <a:cxnLst/>
              <a:rect l="l" t="t" r="r" b="b"/>
              <a:pathLst>
                <a:path w="140334" h="352425">
                  <a:moveTo>
                    <a:pt x="140207" y="0"/>
                  </a:moveTo>
                  <a:lnTo>
                    <a:pt x="0" y="0"/>
                  </a:lnTo>
                  <a:lnTo>
                    <a:pt x="0" y="352044"/>
                  </a:lnTo>
                  <a:lnTo>
                    <a:pt x="140207" y="352044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9B2C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721339" y="4337304"/>
              <a:ext cx="140335" cy="352425"/>
            </a:xfrm>
            <a:custGeom>
              <a:avLst/>
              <a:gdLst/>
              <a:ahLst/>
              <a:cxnLst/>
              <a:rect l="l" t="t" r="r" b="b"/>
              <a:pathLst>
                <a:path w="140334" h="352425">
                  <a:moveTo>
                    <a:pt x="0" y="352044"/>
                  </a:moveTo>
                  <a:lnTo>
                    <a:pt x="140207" y="352044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3520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741151" y="4443984"/>
              <a:ext cx="108585" cy="123825"/>
            </a:xfrm>
            <a:custGeom>
              <a:avLst/>
              <a:gdLst/>
              <a:ahLst/>
              <a:cxnLst/>
              <a:rect l="l" t="t" r="r" b="b"/>
              <a:pathLst>
                <a:path w="108584" h="123825">
                  <a:moveTo>
                    <a:pt x="108203" y="0"/>
                  </a:moveTo>
                  <a:lnTo>
                    <a:pt x="0" y="0"/>
                  </a:lnTo>
                  <a:lnTo>
                    <a:pt x="0" y="123444"/>
                  </a:lnTo>
                  <a:lnTo>
                    <a:pt x="108203" y="123444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9526651" y="36741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992361" y="391071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0539730" y="1709165"/>
            <a:ext cx="1016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" marR="5080" indent="-1498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com</a:t>
            </a:r>
            <a:r>
              <a:rPr sz="1800" spc="-9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DNS  server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719564" y="4967478"/>
            <a:ext cx="2193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mic Sans MS"/>
                <a:cs typeface="Comic Sans MS"/>
              </a:rPr>
              <a:t>Yahoo.com DNS</a:t>
            </a:r>
            <a:r>
              <a:rPr sz="1600" spc="-4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server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198620" y="268224"/>
            <a:ext cx="3538728" cy="8534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17"/>
              <a:ext cx="12191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7972" y="0"/>
              <a:ext cx="6324027" cy="5999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1848668" cy="1092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40172" cy="10269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183635" y="1978151"/>
            <a:ext cx="5974079" cy="32918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329055"/>
            <a:chOff x="0" y="0"/>
            <a:chExt cx="12192000" cy="13290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10924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53967" y="647700"/>
              <a:ext cx="4805172" cy="6812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32966" y="1633840"/>
            <a:ext cx="8290559" cy="43051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4345" marR="711200" indent="-474345">
              <a:lnSpc>
                <a:spcPct val="110000"/>
              </a:lnSpc>
              <a:spcBef>
                <a:spcPts val="95"/>
              </a:spcBef>
              <a:buClr>
                <a:srgbClr val="000000"/>
              </a:buClr>
              <a:buSzPct val="69642"/>
              <a:buFont typeface="Wingdings"/>
              <a:buChar char=""/>
              <a:tabLst>
                <a:tab pos="474345" algn="l"/>
                <a:tab pos="474980" algn="l"/>
              </a:tabLst>
            </a:pPr>
            <a:r>
              <a:rPr sz="2800" spc="195" dirty="0">
                <a:solidFill>
                  <a:srgbClr val="002060"/>
                </a:solidFill>
                <a:latin typeface="Times New Roman"/>
                <a:cs typeface="Times New Roman"/>
              </a:rPr>
              <a:t>Data </a:t>
            </a:r>
            <a:r>
              <a:rPr sz="2800" spc="190" dirty="0">
                <a:solidFill>
                  <a:srgbClr val="002060"/>
                </a:solidFill>
                <a:latin typeface="Times New Roman"/>
                <a:cs typeface="Times New Roman"/>
              </a:rPr>
              <a:t>is maintained </a:t>
            </a:r>
            <a:r>
              <a:rPr sz="2800" spc="155" dirty="0">
                <a:solidFill>
                  <a:srgbClr val="002060"/>
                </a:solidFill>
                <a:latin typeface="Times New Roman"/>
                <a:cs typeface="Times New Roman"/>
              </a:rPr>
              <a:t>locally, </a:t>
            </a:r>
            <a:r>
              <a:rPr sz="2800" spc="200" dirty="0">
                <a:solidFill>
                  <a:srgbClr val="002060"/>
                </a:solidFill>
                <a:latin typeface="Times New Roman"/>
                <a:cs typeface="Times New Roman"/>
              </a:rPr>
              <a:t>but </a:t>
            </a:r>
            <a:r>
              <a:rPr sz="2800" spc="235" dirty="0">
                <a:solidFill>
                  <a:srgbClr val="002060"/>
                </a:solidFill>
                <a:latin typeface="Times New Roman"/>
                <a:cs typeface="Times New Roman"/>
              </a:rPr>
              <a:t>retrievable  </a:t>
            </a:r>
            <a:r>
              <a:rPr sz="2800" spc="160" dirty="0">
                <a:solidFill>
                  <a:srgbClr val="002060"/>
                </a:solidFill>
                <a:latin typeface="Times New Roman"/>
                <a:cs typeface="Times New Roman"/>
              </a:rPr>
              <a:t>globally</a:t>
            </a:r>
            <a:endParaRPr sz="28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"/>
            </a:pPr>
            <a:endParaRPr sz="3500" dirty="0">
              <a:latin typeface="Times New Roman"/>
              <a:cs typeface="Times New Roman"/>
            </a:endParaRPr>
          </a:p>
          <a:p>
            <a:pPr marL="474345" indent="-462280">
              <a:lnSpc>
                <a:spcPct val="100000"/>
              </a:lnSpc>
              <a:buClr>
                <a:srgbClr val="000000"/>
              </a:buClr>
              <a:buSzPct val="69642"/>
              <a:buFont typeface="Wingdings"/>
              <a:buChar char=""/>
              <a:tabLst>
                <a:tab pos="474345" algn="l"/>
                <a:tab pos="474980" algn="l"/>
              </a:tabLst>
            </a:pPr>
            <a:r>
              <a:rPr sz="2800" spc="185" dirty="0">
                <a:solidFill>
                  <a:srgbClr val="7030A0"/>
                </a:solidFill>
                <a:latin typeface="Times New Roman"/>
                <a:cs typeface="Times New Roman"/>
              </a:rPr>
              <a:t>No </a:t>
            </a:r>
            <a:r>
              <a:rPr sz="2800" spc="200" dirty="0">
                <a:solidFill>
                  <a:srgbClr val="7030A0"/>
                </a:solidFill>
                <a:latin typeface="Times New Roman"/>
                <a:cs typeface="Times New Roman"/>
              </a:rPr>
              <a:t>single </a:t>
            </a:r>
            <a:r>
              <a:rPr sz="2800" spc="245" dirty="0">
                <a:solidFill>
                  <a:srgbClr val="7030A0"/>
                </a:solidFill>
                <a:latin typeface="Times New Roman"/>
                <a:cs typeface="Times New Roman"/>
              </a:rPr>
              <a:t>computer </a:t>
            </a:r>
            <a:r>
              <a:rPr sz="2800" spc="275" dirty="0">
                <a:solidFill>
                  <a:srgbClr val="7030A0"/>
                </a:solidFill>
                <a:latin typeface="Times New Roman"/>
                <a:cs typeface="Times New Roman"/>
              </a:rPr>
              <a:t>has </a:t>
            </a:r>
            <a:r>
              <a:rPr sz="2800" spc="114" dirty="0">
                <a:solidFill>
                  <a:srgbClr val="7030A0"/>
                </a:solidFill>
                <a:latin typeface="Times New Roman"/>
                <a:cs typeface="Times New Roman"/>
              </a:rPr>
              <a:t>all DNS</a:t>
            </a:r>
            <a:r>
              <a:rPr sz="2800" spc="434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spc="240" dirty="0">
                <a:solidFill>
                  <a:srgbClr val="7030A0"/>
                </a:solidFill>
                <a:latin typeface="Times New Roman"/>
                <a:cs typeface="Times New Roman"/>
              </a:rPr>
              <a:t>data</a:t>
            </a:r>
            <a:endParaRPr sz="28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"/>
            </a:pPr>
            <a:endParaRPr sz="3500" dirty="0">
              <a:latin typeface="Times New Roman"/>
              <a:cs typeface="Times New Roman"/>
            </a:endParaRPr>
          </a:p>
          <a:p>
            <a:pPr marL="474345" indent="-462280">
              <a:lnSpc>
                <a:spcPct val="100000"/>
              </a:lnSpc>
              <a:buClr>
                <a:srgbClr val="000000"/>
              </a:buClr>
              <a:buSzPct val="69642"/>
              <a:buFont typeface="Wingdings"/>
              <a:buChar char=""/>
              <a:tabLst>
                <a:tab pos="474345" algn="l"/>
                <a:tab pos="474980" algn="l"/>
              </a:tabLst>
            </a:pPr>
            <a:r>
              <a:rPr sz="2800" spc="114" dirty="0">
                <a:solidFill>
                  <a:srgbClr val="002060"/>
                </a:solidFill>
                <a:latin typeface="Times New Roman"/>
                <a:cs typeface="Times New Roman"/>
              </a:rPr>
              <a:t>DNS </a:t>
            </a:r>
            <a:r>
              <a:rPr sz="2800" spc="204" dirty="0">
                <a:solidFill>
                  <a:srgbClr val="002060"/>
                </a:solidFill>
                <a:latin typeface="Times New Roman"/>
                <a:cs typeface="Times New Roman"/>
              </a:rPr>
              <a:t>lookups </a:t>
            </a:r>
            <a:r>
              <a:rPr sz="2800" spc="245" dirty="0">
                <a:solidFill>
                  <a:srgbClr val="002060"/>
                </a:solidFill>
                <a:latin typeface="Times New Roman"/>
                <a:cs typeface="Times New Roman"/>
              </a:rPr>
              <a:t>can </a:t>
            </a:r>
            <a:r>
              <a:rPr sz="2800" spc="285" dirty="0">
                <a:solidFill>
                  <a:srgbClr val="002060"/>
                </a:solidFill>
                <a:latin typeface="Times New Roman"/>
                <a:cs typeface="Times New Roman"/>
              </a:rPr>
              <a:t>be </a:t>
            </a:r>
            <a:r>
              <a:rPr sz="2800" spc="245" dirty="0">
                <a:solidFill>
                  <a:srgbClr val="002060"/>
                </a:solidFill>
                <a:latin typeface="Times New Roman"/>
                <a:cs typeface="Times New Roman"/>
              </a:rPr>
              <a:t>performed </a:t>
            </a:r>
            <a:r>
              <a:rPr sz="2800" spc="220" dirty="0">
                <a:solidFill>
                  <a:srgbClr val="002060"/>
                </a:solidFill>
                <a:latin typeface="Times New Roman"/>
                <a:cs typeface="Times New Roman"/>
              </a:rPr>
              <a:t>by </a:t>
            </a:r>
            <a:r>
              <a:rPr sz="2800" spc="235" dirty="0">
                <a:solidFill>
                  <a:srgbClr val="002060"/>
                </a:solidFill>
                <a:latin typeface="Times New Roman"/>
                <a:cs typeface="Times New Roman"/>
              </a:rPr>
              <a:t>any</a:t>
            </a:r>
            <a:r>
              <a:rPr sz="2800" spc="39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spc="235" dirty="0">
                <a:solidFill>
                  <a:srgbClr val="002060"/>
                </a:solidFill>
                <a:latin typeface="Times New Roman"/>
                <a:cs typeface="Times New Roman"/>
              </a:rPr>
              <a:t>device</a:t>
            </a:r>
            <a:endParaRPr sz="28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"/>
            </a:pPr>
            <a:endParaRPr sz="3200" dirty="0">
              <a:latin typeface="Times New Roman"/>
              <a:cs typeface="Times New Roman"/>
            </a:endParaRPr>
          </a:p>
          <a:p>
            <a:pPr marL="474345" marR="980440" indent="-474345">
              <a:lnSpc>
                <a:spcPct val="110100"/>
              </a:lnSpc>
              <a:buClr>
                <a:srgbClr val="000000"/>
              </a:buClr>
              <a:buSzPct val="69642"/>
              <a:buFont typeface="Wingdings"/>
              <a:buChar char=""/>
              <a:tabLst>
                <a:tab pos="474345" algn="l"/>
                <a:tab pos="474980" algn="l"/>
              </a:tabLst>
            </a:pPr>
            <a:r>
              <a:rPr sz="2800" spc="229" dirty="0">
                <a:solidFill>
                  <a:srgbClr val="7030A0"/>
                </a:solidFill>
                <a:latin typeface="Times New Roman"/>
                <a:cs typeface="Times New Roman"/>
              </a:rPr>
              <a:t>Remote </a:t>
            </a:r>
            <a:r>
              <a:rPr sz="2800" spc="114" dirty="0">
                <a:solidFill>
                  <a:srgbClr val="7030A0"/>
                </a:solidFill>
                <a:latin typeface="Times New Roman"/>
                <a:cs typeface="Times New Roman"/>
              </a:rPr>
              <a:t>DNS </a:t>
            </a:r>
            <a:r>
              <a:rPr sz="2800" spc="240" dirty="0">
                <a:solidFill>
                  <a:srgbClr val="7030A0"/>
                </a:solidFill>
                <a:latin typeface="Times New Roman"/>
                <a:cs typeface="Times New Roman"/>
              </a:rPr>
              <a:t>data </a:t>
            </a:r>
            <a:r>
              <a:rPr sz="2800" spc="190" dirty="0">
                <a:solidFill>
                  <a:srgbClr val="7030A0"/>
                </a:solidFill>
                <a:latin typeface="Times New Roman"/>
                <a:cs typeface="Times New Roman"/>
              </a:rPr>
              <a:t>is </a:t>
            </a:r>
            <a:r>
              <a:rPr sz="2800" spc="160" dirty="0">
                <a:solidFill>
                  <a:srgbClr val="7030A0"/>
                </a:solidFill>
                <a:latin typeface="Times New Roman"/>
                <a:cs typeface="Times New Roman"/>
              </a:rPr>
              <a:t>locally </a:t>
            </a:r>
            <a:r>
              <a:rPr sz="2800" spc="235" dirty="0">
                <a:solidFill>
                  <a:srgbClr val="7030A0"/>
                </a:solidFill>
                <a:latin typeface="Times New Roman"/>
                <a:cs typeface="Times New Roman"/>
              </a:rPr>
              <a:t>catchable </a:t>
            </a:r>
            <a:r>
              <a:rPr sz="2800" spc="220" dirty="0">
                <a:solidFill>
                  <a:srgbClr val="7030A0"/>
                </a:solidFill>
                <a:latin typeface="Times New Roman"/>
                <a:cs typeface="Times New Roman"/>
              </a:rPr>
              <a:t>to  </a:t>
            </a:r>
            <a:r>
              <a:rPr sz="2800" spc="210" dirty="0">
                <a:solidFill>
                  <a:srgbClr val="7030A0"/>
                </a:solidFill>
                <a:latin typeface="Times New Roman"/>
                <a:cs typeface="Times New Roman"/>
              </a:rPr>
              <a:t>improve</a:t>
            </a:r>
            <a:r>
              <a:rPr sz="2800" spc="254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spc="245" dirty="0">
                <a:solidFill>
                  <a:srgbClr val="7030A0"/>
                </a:solidFill>
                <a:latin typeface="Times New Roman"/>
                <a:cs typeface="Times New Roman"/>
              </a:rPr>
              <a:t>performance</a:t>
            </a:r>
            <a:endParaRPr sz="2800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17"/>
              <a:ext cx="12191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7972" y="0"/>
              <a:ext cx="6324027" cy="5999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1848668" cy="1092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40172" cy="10269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87602" y="1389329"/>
            <a:ext cx="8442325" cy="51161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69636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185" dirty="0">
                <a:solidFill>
                  <a:srgbClr val="002060"/>
                </a:solidFill>
                <a:latin typeface="Times New Roman"/>
                <a:cs typeface="Times New Roman"/>
              </a:rPr>
              <a:t>No </a:t>
            </a:r>
            <a:r>
              <a:rPr sz="2800" spc="100" dirty="0">
                <a:solidFill>
                  <a:srgbClr val="002060"/>
                </a:solidFill>
                <a:latin typeface="Times New Roman"/>
                <a:cs typeface="Times New Roman"/>
              </a:rPr>
              <a:t>limit </a:t>
            </a:r>
            <a:r>
              <a:rPr sz="2800" spc="225" dirty="0">
                <a:solidFill>
                  <a:srgbClr val="002060"/>
                </a:solidFill>
                <a:latin typeface="Times New Roman"/>
                <a:cs typeface="Times New Roman"/>
              </a:rPr>
              <a:t>to </a:t>
            </a:r>
            <a:r>
              <a:rPr sz="2800" spc="260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2800" spc="229" dirty="0">
                <a:solidFill>
                  <a:srgbClr val="002060"/>
                </a:solidFill>
                <a:latin typeface="Times New Roman"/>
                <a:cs typeface="Times New Roman"/>
              </a:rPr>
              <a:t>size </a:t>
            </a:r>
            <a:r>
              <a:rPr sz="2800" spc="160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2800" spc="260" dirty="0">
                <a:solidFill>
                  <a:srgbClr val="002060"/>
                </a:solidFill>
                <a:latin typeface="Times New Roman"/>
                <a:cs typeface="Times New Roman"/>
              </a:rPr>
              <a:t>the</a:t>
            </a:r>
            <a:r>
              <a:rPr sz="2800" spc="55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spc="270" dirty="0">
                <a:solidFill>
                  <a:srgbClr val="002060"/>
                </a:solidFill>
                <a:latin typeface="Times New Roman"/>
                <a:cs typeface="Times New Roman"/>
              </a:rPr>
              <a:t>database</a:t>
            </a:r>
            <a:endParaRPr sz="28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96363"/>
              </a:buClr>
              <a:buFont typeface="Wingdings"/>
              <a:buChar char=""/>
            </a:pPr>
            <a:endParaRPr sz="405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lr>
                <a:srgbClr val="69636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195" dirty="0">
                <a:solidFill>
                  <a:srgbClr val="7030A0"/>
                </a:solidFill>
                <a:latin typeface="Times New Roman"/>
                <a:cs typeface="Times New Roman"/>
              </a:rPr>
              <a:t>One </a:t>
            </a:r>
            <a:r>
              <a:rPr sz="2800" spc="310" dirty="0">
                <a:solidFill>
                  <a:srgbClr val="7030A0"/>
                </a:solidFill>
                <a:latin typeface="Times New Roman"/>
                <a:cs typeface="Times New Roman"/>
              </a:rPr>
              <a:t>server </a:t>
            </a:r>
            <a:r>
              <a:rPr sz="2800" spc="275" dirty="0">
                <a:solidFill>
                  <a:srgbClr val="7030A0"/>
                </a:solidFill>
                <a:latin typeface="Times New Roman"/>
                <a:cs typeface="Times New Roman"/>
              </a:rPr>
              <a:t>has </a:t>
            </a:r>
            <a:r>
              <a:rPr sz="2800" spc="270" dirty="0">
                <a:solidFill>
                  <a:srgbClr val="7030A0"/>
                </a:solidFill>
                <a:latin typeface="Times New Roman"/>
                <a:cs typeface="Times New Roman"/>
              </a:rPr>
              <a:t>over </a:t>
            </a:r>
            <a:r>
              <a:rPr sz="2800" spc="235" dirty="0">
                <a:solidFill>
                  <a:srgbClr val="7030A0"/>
                </a:solidFill>
                <a:latin typeface="Times New Roman"/>
                <a:cs typeface="Times New Roman"/>
              </a:rPr>
              <a:t>20,000,000</a:t>
            </a:r>
            <a:r>
              <a:rPr sz="2800" spc="10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spc="270" dirty="0">
                <a:solidFill>
                  <a:srgbClr val="7030A0"/>
                </a:solidFill>
                <a:latin typeface="Times New Roman"/>
                <a:cs typeface="Times New Roman"/>
              </a:rPr>
              <a:t>names</a:t>
            </a:r>
            <a:endParaRPr sz="28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96363"/>
              </a:buClr>
              <a:buFont typeface="Wingdings"/>
              <a:buChar char=""/>
            </a:pPr>
            <a:endParaRPr sz="405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lr>
                <a:srgbClr val="69636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185" dirty="0">
                <a:solidFill>
                  <a:srgbClr val="002060"/>
                </a:solidFill>
                <a:latin typeface="Times New Roman"/>
                <a:cs typeface="Times New Roman"/>
              </a:rPr>
              <a:t>No </a:t>
            </a:r>
            <a:r>
              <a:rPr sz="2800" spc="95" dirty="0">
                <a:solidFill>
                  <a:srgbClr val="002060"/>
                </a:solidFill>
                <a:latin typeface="Times New Roman"/>
                <a:cs typeface="Times New Roman"/>
              </a:rPr>
              <a:t>limit </a:t>
            </a:r>
            <a:r>
              <a:rPr sz="2800" spc="225" dirty="0">
                <a:solidFill>
                  <a:srgbClr val="002060"/>
                </a:solidFill>
                <a:latin typeface="Times New Roman"/>
                <a:cs typeface="Times New Roman"/>
              </a:rPr>
              <a:t>to </a:t>
            </a:r>
            <a:r>
              <a:rPr sz="2800" spc="260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2800" spc="235" dirty="0">
                <a:solidFill>
                  <a:srgbClr val="002060"/>
                </a:solidFill>
                <a:latin typeface="Times New Roman"/>
                <a:cs typeface="Times New Roman"/>
              </a:rPr>
              <a:t>number </a:t>
            </a:r>
            <a:r>
              <a:rPr sz="2800" spc="155" dirty="0">
                <a:solidFill>
                  <a:srgbClr val="002060"/>
                </a:solidFill>
                <a:latin typeface="Times New Roman"/>
                <a:cs typeface="Times New Roman"/>
              </a:rPr>
              <a:t>of</a:t>
            </a:r>
            <a:r>
              <a:rPr sz="2800" spc="50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spc="250" dirty="0">
                <a:solidFill>
                  <a:srgbClr val="002060"/>
                </a:solidFill>
                <a:latin typeface="Times New Roman"/>
                <a:cs typeface="Times New Roman"/>
              </a:rPr>
              <a:t>queries</a:t>
            </a:r>
            <a:endParaRPr sz="28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696363"/>
              </a:buClr>
              <a:buFont typeface="Wingdings"/>
              <a:buChar char=""/>
            </a:pPr>
            <a:endParaRPr sz="405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69636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240" dirty="0">
                <a:solidFill>
                  <a:srgbClr val="7030A0"/>
                </a:solidFill>
                <a:latin typeface="Times New Roman"/>
                <a:cs typeface="Times New Roman"/>
              </a:rPr>
              <a:t>24,000 </a:t>
            </a:r>
            <a:r>
              <a:rPr sz="2800" spc="254" dirty="0">
                <a:solidFill>
                  <a:srgbClr val="7030A0"/>
                </a:solidFill>
                <a:latin typeface="Times New Roman"/>
                <a:cs typeface="Times New Roman"/>
              </a:rPr>
              <a:t>queries </a:t>
            </a:r>
            <a:r>
              <a:rPr sz="2800" spc="285" dirty="0">
                <a:solidFill>
                  <a:srgbClr val="7030A0"/>
                </a:solidFill>
                <a:latin typeface="Times New Roman"/>
                <a:cs typeface="Times New Roman"/>
              </a:rPr>
              <a:t>per </a:t>
            </a:r>
            <a:r>
              <a:rPr sz="2800" spc="270" dirty="0">
                <a:solidFill>
                  <a:srgbClr val="7030A0"/>
                </a:solidFill>
                <a:latin typeface="Times New Roman"/>
                <a:cs typeface="Times New Roman"/>
              </a:rPr>
              <a:t>second </a:t>
            </a:r>
            <a:r>
              <a:rPr sz="2800" spc="210" dirty="0">
                <a:solidFill>
                  <a:srgbClr val="7030A0"/>
                </a:solidFill>
                <a:latin typeface="Times New Roman"/>
                <a:cs typeface="Times New Roman"/>
              </a:rPr>
              <a:t>handled</a:t>
            </a:r>
            <a:r>
              <a:rPr sz="2800" spc="12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spc="210" dirty="0">
                <a:solidFill>
                  <a:srgbClr val="7030A0"/>
                </a:solidFill>
                <a:latin typeface="Times New Roman"/>
                <a:cs typeface="Times New Roman"/>
              </a:rPr>
              <a:t>easily</a:t>
            </a:r>
            <a:endParaRPr sz="28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696363"/>
              </a:buClr>
              <a:buFont typeface="Wingdings"/>
              <a:buChar char=""/>
            </a:pPr>
            <a:endParaRPr sz="405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Clr>
                <a:srgbClr val="69636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229" dirty="0">
                <a:solidFill>
                  <a:srgbClr val="002060"/>
                </a:solidFill>
                <a:latin typeface="Times New Roman"/>
                <a:cs typeface="Times New Roman"/>
              </a:rPr>
              <a:t>Queries </a:t>
            </a:r>
            <a:r>
              <a:rPr sz="2800" spc="204" dirty="0">
                <a:solidFill>
                  <a:srgbClr val="002060"/>
                </a:solidFill>
                <a:latin typeface="Times New Roman"/>
                <a:cs typeface="Times New Roman"/>
              </a:rPr>
              <a:t>distributed </a:t>
            </a:r>
            <a:r>
              <a:rPr sz="2800" spc="220" dirty="0">
                <a:solidFill>
                  <a:srgbClr val="002060"/>
                </a:solidFill>
                <a:latin typeface="Times New Roman"/>
                <a:cs typeface="Times New Roman"/>
              </a:rPr>
              <a:t>among </a:t>
            </a:r>
            <a:r>
              <a:rPr sz="2800" spc="270" dirty="0">
                <a:solidFill>
                  <a:srgbClr val="002060"/>
                </a:solidFill>
                <a:latin typeface="Times New Roman"/>
                <a:cs typeface="Times New Roman"/>
              </a:rPr>
              <a:t>masters, </a:t>
            </a:r>
            <a:r>
              <a:rPr sz="2800" spc="240" dirty="0">
                <a:solidFill>
                  <a:srgbClr val="002060"/>
                </a:solidFill>
                <a:latin typeface="Times New Roman"/>
                <a:cs typeface="Times New Roman"/>
              </a:rPr>
              <a:t>slaves, </a:t>
            </a:r>
            <a:r>
              <a:rPr sz="2800" spc="225" dirty="0">
                <a:solidFill>
                  <a:srgbClr val="002060"/>
                </a:solidFill>
                <a:latin typeface="Times New Roman"/>
                <a:cs typeface="Times New Roman"/>
              </a:rPr>
              <a:t>and  </a:t>
            </a:r>
            <a:r>
              <a:rPr sz="2800" spc="285" dirty="0">
                <a:solidFill>
                  <a:srgbClr val="002060"/>
                </a:solidFill>
                <a:latin typeface="Times New Roman"/>
                <a:cs typeface="Times New Roman"/>
              </a:rPr>
              <a:t>caches</a:t>
            </a:r>
            <a:endParaRPr sz="28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31435" y="649223"/>
            <a:ext cx="2598419" cy="853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17"/>
              <a:ext cx="12191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7972" y="0"/>
              <a:ext cx="6324027" cy="5999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1848668" cy="1092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40172" cy="10269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28901" y="1685061"/>
            <a:ext cx="8064500" cy="366433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74345" indent="-462280">
              <a:lnSpc>
                <a:spcPct val="100000"/>
              </a:lnSpc>
              <a:spcBef>
                <a:spcPts val="770"/>
              </a:spcBef>
              <a:buClr>
                <a:srgbClr val="696363"/>
              </a:buClr>
              <a:buSzPct val="69642"/>
              <a:buFont typeface="Wingdings"/>
              <a:buChar char=""/>
              <a:tabLst>
                <a:tab pos="474345" algn="l"/>
                <a:tab pos="474980" algn="l"/>
              </a:tabLst>
            </a:pPr>
            <a:r>
              <a:rPr sz="2800" spc="245" dirty="0">
                <a:solidFill>
                  <a:srgbClr val="002060"/>
                </a:solidFill>
                <a:latin typeface="Times New Roman"/>
                <a:cs typeface="Times New Roman"/>
              </a:rPr>
              <a:t>Database can </a:t>
            </a:r>
            <a:r>
              <a:rPr sz="2800" spc="285" dirty="0">
                <a:solidFill>
                  <a:srgbClr val="002060"/>
                </a:solidFill>
                <a:latin typeface="Times New Roman"/>
                <a:cs typeface="Times New Roman"/>
              </a:rPr>
              <a:t>be </a:t>
            </a:r>
            <a:r>
              <a:rPr sz="2800" spc="235" dirty="0">
                <a:solidFill>
                  <a:srgbClr val="002060"/>
                </a:solidFill>
                <a:latin typeface="Times New Roman"/>
                <a:cs typeface="Times New Roman"/>
              </a:rPr>
              <a:t>updated</a:t>
            </a:r>
            <a:r>
              <a:rPr sz="2800" spc="19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spc="175" dirty="0">
                <a:solidFill>
                  <a:srgbClr val="002060"/>
                </a:solidFill>
                <a:latin typeface="Times New Roman"/>
                <a:cs typeface="Times New Roman"/>
              </a:rPr>
              <a:t>dynamically</a:t>
            </a:r>
            <a:endParaRPr sz="28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696363"/>
              </a:buClr>
              <a:buSzPct val="75000"/>
              <a:buFont typeface="Wingdings"/>
              <a:buChar char=""/>
              <a:tabLst>
                <a:tab pos="756920" algn="l"/>
              </a:tabLst>
            </a:pPr>
            <a:r>
              <a:rPr sz="2800" spc="204" dirty="0">
                <a:solidFill>
                  <a:srgbClr val="002060"/>
                </a:solidFill>
                <a:latin typeface="Times New Roman"/>
                <a:cs typeface="Times New Roman"/>
              </a:rPr>
              <a:t>Add/delete/modify </a:t>
            </a:r>
            <a:r>
              <a:rPr sz="2800" spc="155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2800" spc="235" dirty="0">
                <a:solidFill>
                  <a:srgbClr val="002060"/>
                </a:solidFill>
                <a:latin typeface="Times New Roman"/>
                <a:cs typeface="Times New Roman"/>
              </a:rPr>
              <a:t>any</a:t>
            </a:r>
            <a:r>
              <a:rPr sz="2800" spc="39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spc="275" dirty="0">
                <a:solidFill>
                  <a:srgbClr val="002060"/>
                </a:solidFill>
                <a:latin typeface="Times New Roman"/>
                <a:cs typeface="Times New Roman"/>
              </a:rPr>
              <a:t>record</a:t>
            </a:r>
            <a:endParaRPr sz="28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696363"/>
              </a:buClr>
              <a:buFont typeface="Wingdings"/>
              <a:buChar char=""/>
            </a:pPr>
            <a:endParaRPr sz="3500" dirty="0">
              <a:latin typeface="Times New Roman"/>
              <a:cs typeface="Times New Roman"/>
            </a:endParaRPr>
          </a:p>
          <a:p>
            <a:pPr marL="474345" marR="5080" indent="-474345">
              <a:lnSpc>
                <a:spcPct val="120100"/>
              </a:lnSpc>
              <a:buClr>
                <a:srgbClr val="696363"/>
              </a:buClr>
              <a:buSzPct val="69642"/>
              <a:buFont typeface="Wingdings"/>
              <a:buChar char=""/>
              <a:tabLst>
                <a:tab pos="474345" algn="l"/>
                <a:tab pos="474980" algn="l"/>
              </a:tabLst>
            </a:pPr>
            <a:r>
              <a:rPr sz="2800" spc="150" dirty="0">
                <a:solidFill>
                  <a:srgbClr val="7030A0"/>
                </a:solidFill>
                <a:latin typeface="Times New Roman"/>
                <a:cs typeface="Times New Roman"/>
              </a:rPr>
              <a:t>Modification </a:t>
            </a:r>
            <a:r>
              <a:rPr sz="2800" spc="160" dirty="0">
                <a:solidFill>
                  <a:srgbClr val="7030A0"/>
                </a:solidFill>
                <a:latin typeface="Times New Roman"/>
                <a:cs typeface="Times New Roman"/>
              </a:rPr>
              <a:t>of </a:t>
            </a:r>
            <a:r>
              <a:rPr sz="2800" spc="260" dirty="0">
                <a:solidFill>
                  <a:srgbClr val="7030A0"/>
                </a:solidFill>
                <a:latin typeface="Times New Roman"/>
                <a:cs typeface="Times New Roman"/>
              </a:rPr>
              <a:t>the </a:t>
            </a:r>
            <a:r>
              <a:rPr sz="2800" spc="280" dirty="0">
                <a:solidFill>
                  <a:srgbClr val="7030A0"/>
                </a:solidFill>
                <a:latin typeface="Times New Roman"/>
                <a:cs typeface="Times New Roman"/>
              </a:rPr>
              <a:t>master </a:t>
            </a:r>
            <a:r>
              <a:rPr sz="2800" spc="270" dirty="0">
                <a:solidFill>
                  <a:srgbClr val="7030A0"/>
                </a:solidFill>
                <a:latin typeface="Times New Roman"/>
                <a:cs typeface="Times New Roman"/>
              </a:rPr>
              <a:t>database </a:t>
            </a:r>
            <a:r>
              <a:rPr sz="2800" spc="250" dirty="0">
                <a:solidFill>
                  <a:srgbClr val="7030A0"/>
                </a:solidFill>
                <a:latin typeface="Times New Roman"/>
                <a:cs typeface="Times New Roman"/>
              </a:rPr>
              <a:t>triggers  </a:t>
            </a:r>
            <a:r>
              <a:rPr sz="2800" spc="190" dirty="0">
                <a:solidFill>
                  <a:srgbClr val="7030A0"/>
                </a:solidFill>
                <a:latin typeface="Times New Roman"/>
                <a:cs typeface="Times New Roman"/>
              </a:rPr>
              <a:t>replication</a:t>
            </a:r>
            <a:endParaRPr sz="28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696363"/>
              </a:buClr>
              <a:buSzPct val="75000"/>
              <a:buFont typeface="Wingdings"/>
              <a:buChar char=""/>
              <a:tabLst>
                <a:tab pos="756920" algn="l"/>
              </a:tabLst>
            </a:pPr>
            <a:r>
              <a:rPr sz="2800" spc="125" dirty="0">
                <a:solidFill>
                  <a:srgbClr val="7030A0"/>
                </a:solidFill>
                <a:latin typeface="Times New Roman"/>
                <a:cs typeface="Times New Roman"/>
              </a:rPr>
              <a:t>Only </a:t>
            </a:r>
            <a:r>
              <a:rPr sz="2800" spc="285" dirty="0">
                <a:solidFill>
                  <a:srgbClr val="7030A0"/>
                </a:solidFill>
                <a:latin typeface="Times New Roman"/>
                <a:cs typeface="Times New Roman"/>
              </a:rPr>
              <a:t>master </a:t>
            </a:r>
            <a:r>
              <a:rPr sz="2800" spc="245" dirty="0">
                <a:solidFill>
                  <a:srgbClr val="7030A0"/>
                </a:solidFill>
                <a:latin typeface="Times New Roman"/>
                <a:cs typeface="Times New Roman"/>
              </a:rPr>
              <a:t>can </a:t>
            </a:r>
            <a:r>
              <a:rPr sz="2800" spc="285" dirty="0">
                <a:solidFill>
                  <a:srgbClr val="7030A0"/>
                </a:solidFill>
                <a:latin typeface="Times New Roman"/>
                <a:cs typeface="Times New Roman"/>
              </a:rPr>
              <a:t>be </a:t>
            </a:r>
            <a:r>
              <a:rPr sz="2800" spc="175" dirty="0">
                <a:solidFill>
                  <a:srgbClr val="7030A0"/>
                </a:solidFill>
                <a:latin typeface="Times New Roman"/>
                <a:cs typeface="Times New Roman"/>
              </a:rPr>
              <a:t>dynamically</a:t>
            </a:r>
            <a:r>
              <a:rPr sz="2800" spc="254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spc="229" dirty="0">
                <a:solidFill>
                  <a:srgbClr val="7030A0"/>
                </a:solidFill>
                <a:latin typeface="Times New Roman"/>
                <a:cs typeface="Times New Roman"/>
              </a:rPr>
              <a:t>updated</a:t>
            </a:r>
            <a:endParaRPr sz="28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70"/>
              </a:spcBef>
            </a:pPr>
            <a:r>
              <a:rPr sz="1800" spc="620" dirty="0">
                <a:solidFill>
                  <a:srgbClr val="7030A0"/>
                </a:solidFill>
                <a:latin typeface="Wingdings"/>
                <a:cs typeface="Wingdings"/>
              </a:rPr>
              <a:t></a:t>
            </a:r>
            <a:r>
              <a:rPr sz="2800" spc="620" dirty="0">
                <a:solidFill>
                  <a:srgbClr val="7030A0"/>
                </a:solidFill>
                <a:latin typeface="Times New Roman"/>
                <a:cs typeface="Times New Roman"/>
              </a:rPr>
              <a:t>Creates </a:t>
            </a:r>
            <a:r>
              <a:rPr sz="2800" spc="270" dirty="0">
                <a:solidFill>
                  <a:srgbClr val="7030A0"/>
                </a:solidFill>
                <a:latin typeface="Times New Roman"/>
                <a:cs typeface="Times New Roman"/>
              </a:rPr>
              <a:t>a </a:t>
            </a:r>
            <a:r>
              <a:rPr sz="2800" spc="200" dirty="0">
                <a:solidFill>
                  <a:srgbClr val="7030A0"/>
                </a:solidFill>
                <a:latin typeface="Times New Roman"/>
                <a:cs typeface="Times New Roman"/>
              </a:rPr>
              <a:t>single </a:t>
            </a:r>
            <a:r>
              <a:rPr sz="2800" spc="170" dirty="0">
                <a:solidFill>
                  <a:srgbClr val="7030A0"/>
                </a:solidFill>
                <a:latin typeface="Times New Roman"/>
                <a:cs typeface="Times New Roman"/>
              </a:rPr>
              <a:t>point </a:t>
            </a:r>
            <a:r>
              <a:rPr sz="2800" spc="160" dirty="0">
                <a:solidFill>
                  <a:srgbClr val="7030A0"/>
                </a:solidFill>
                <a:latin typeface="Times New Roman"/>
                <a:cs typeface="Times New Roman"/>
              </a:rPr>
              <a:t>of</a:t>
            </a:r>
            <a:r>
              <a:rPr sz="2800" spc="-5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spc="180" dirty="0">
                <a:solidFill>
                  <a:srgbClr val="7030A0"/>
                </a:solidFill>
                <a:latin typeface="Times New Roman"/>
                <a:cs typeface="Times New Roman"/>
              </a:rPr>
              <a:t>failure</a:t>
            </a:r>
            <a:endParaRPr sz="2800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61688" y="710183"/>
            <a:ext cx="2927604" cy="7802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17"/>
              <a:ext cx="12191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7972" y="0"/>
              <a:ext cx="6324027" cy="5999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1848668" cy="1092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40172" cy="10269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32229" y="961121"/>
            <a:ext cx="8553450" cy="566244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SzPct val="69642"/>
              <a:buFont typeface="Wingdings"/>
              <a:buChar char=""/>
              <a:tabLst>
                <a:tab pos="355600" algn="l"/>
              </a:tabLst>
            </a:pPr>
            <a:r>
              <a:rPr sz="2800" spc="195" dirty="0">
                <a:solidFill>
                  <a:srgbClr val="002060"/>
                </a:solidFill>
                <a:latin typeface="Times New Roman"/>
                <a:cs typeface="Times New Roman"/>
              </a:rPr>
              <a:t>Data </a:t>
            </a:r>
            <a:r>
              <a:rPr sz="2800" spc="190" dirty="0">
                <a:solidFill>
                  <a:srgbClr val="002060"/>
                </a:solidFill>
                <a:latin typeface="Times New Roman"/>
                <a:cs typeface="Times New Roman"/>
              </a:rPr>
              <a:t>is</a:t>
            </a:r>
            <a:r>
              <a:rPr sz="2800" spc="27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spc="225" dirty="0">
                <a:solidFill>
                  <a:srgbClr val="002060"/>
                </a:solidFill>
                <a:latin typeface="Times New Roman"/>
                <a:cs typeface="Times New Roman"/>
              </a:rPr>
              <a:t>replicated</a:t>
            </a:r>
            <a:endParaRPr sz="28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696363"/>
              </a:buClr>
              <a:buSzPct val="75000"/>
              <a:buFont typeface="Wingdings"/>
              <a:buChar char=""/>
              <a:tabLst>
                <a:tab pos="756920" algn="l"/>
              </a:tabLst>
            </a:pPr>
            <a:r>
              <a:rPr sz="2800" spc="195" dirty="0">
                <a:solidFill>
                  <a:srgbClr val="002060"/>
                </a:solidFill>
                <a:latin typeface="Times New Roman"/>
                <a:cs typeface="Times New Roman"/>
              </a:rPr>
              <a:t>Data from </a:t>
            </a:r>
            <a:r>
              <a:rPr sz="2800" spc="280" dirty="0">
                <a:solidFill>
                  <a:srgbClr val="002060"/>
                </a:solidFill>
                <a:latin typeface="Times New Roman"/>
                <a:cs typeface="Times New Roman"/>
              </a:rPr>
              <a:t>master </a:t>
            </a:r>
            <a:r>
              <a:rPr sz="2800" spc="195" dirty="0">
                <a:solidFill>
                  <a:srgbClr val="002060"/>
                </a:solidFill>
                <a:latin typeface="Times New Roman"/>
                <a:cs typeface="Times New Roman"/>
              </a:rPr>
              <a:t>is </a:t>
            </a:r>
            <a:r>
              <a:rPr sz="2800" spc="220" dirty="0">
                <a:solidFill>
                  <a:srgbClr val="002060"/>
                </a:solidFill>
                <a:latin typeface="Times New Roman"/>
                <a:cs typeface="Times New Roman"/>
              </a:rPr>
              <a:t>copied </a:t>
            </a:r>
            <a:r>
              <a:rPr sz="2800" spc="225" dirty="0">
                <a:solidFill>
                  <a:srgbClr val="002060"/>
                </a:solidFill>
                <a:latin typeface="Times New Roman"/>
                <a:cs typeface="Times New Roman"/>
              </a:rPr>
              <a:t>to </a:t>
            </a:r>
            <a:r>
              <a:rPr sz="2800" spc="160" dirty="0">
                <a:solidFill>
                  <a:srgbClr val="002060"/>
                </a:solidFill>
                <a:latin typeface="Times New Roman"/>
                <a:cs typeface="Times New Roman"/>
              </a:rPr>
              <a:t>multiple</a:t>
            </a:r>
            <a:r>
              <a:rPr sz="2800" spc="34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spc="260" dirty="0">
                <a:solidFill>
                  <a:srgbClr val="002060"/>
                </a:solidFill>
                <a:latin typeface="Times New Roman"/>
                <a:cs typeface="Times New Roman"/>
              </a:rPr>
              <a:t>slaves</a:t>
            </a:r>
            <a:endParaRPr sz="28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696363"/>
              </a:buClr>
              <a:buFont typeface="Wingdings"/>
              <a:buChar char="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696363"/>
              </a:buClr>
              <a:buSzPct val="69642"/>
              <a:buFont typeface="Wingdings"/>
              <a:buChar char=""/>
              <a:tabLst>
                <a:tab pos="355600" algn="l"/>
              </a:tabLst>
            </a:pPr>
            <a:r>
              <a:rPr sz="2800" spc="190" dirty="0">
                <a:solidFill>
                  <a:srgbClr val="7030A0"/>
                </a:solidFill>
                <a:latin typeface="Times New Roman"/>
                <a:cs typeface="Times New Roman"/>
              </a:rPr>
              <a:t>Clients </a:t>
            </a:r>
            <a:r>
              <a:rPr sz="2800" spc="245" dirty="0">
                <a:solidFill>
                  <a:srgbClr val="7030A0"/>
                </a:solidFill>
                <a:latin typeface="Times New Roman"/>
                <a:cs typeface="Times New Roman"/>
              </a:rPr>
              <a:t>can</a:t>
            </a:r>
            <a:r>
              <a:rPr sz="2800" spc="29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spc="250" dirty="0">
                <a:solidFill>
                  <a:srgbClr val="7030A0"/>
                </a:solidFill>
                <a:latin typeface="Times New Roman"/>
                <a:cs typeface="Times New Roman"/>
              </a:rPr>
              <a:t>query</a:t>
            </a:r>
            <a:endParaRPr sz="28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696363"/>
              </a:buClr>
              <a:buSzPct val="75000"/>
              <a:buFont typeface="Wingdings"/>
              <a:buChar char=""/>
              <a:tabLst>
                <a:tab pos="756920" algn="l"/>
              </a:tabLst>
            </a:pPr>
            <a:r>
              <a:rPr sz="2800" spc="250" dirty="0">
                <a:solidFill>
                  <a:srgbClr val="7030A0"/>
                </a:solidFill>
                <a:latin typeface="Times New Roman"/>
                <a:cs typeface="Times New Roman"/>
              </a:rPr>
              <a:t>Master</a:t>
            </a:r>
            <a:r>
              <a:rPr sz="2800" spc="23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spc="310" dirty="0">
                <a:solidFill>
                  <a:srgbClr val="7030A0"/>
                </a:solidFill>
                <a:latin typeface="Times New Roman"/>
                <a:cs typeface="Times New Roman"/>
              </a:rPr>
              <a:t>server</a:t>
            </a:r>
            <a:endParaRPr sz="28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Clr>
                <a:srgbClr val="696363"/>
              </a:buClr>
              <a:buSzPct val="75000"/>
              <a:buFont typeface="Wingdings"/>
              <a:buChar char=""/>
              <a:tabLst>
                <a:tab pos="756920" algn="l"/>
              </a:tabLst>
            </a:pPr>
            <a:r>
              <a:rPr sz="2800" spc="155" dirty="0">
                <a:solidFill>
                  <a:srgbClr val="7030A0"/>
                </a:solidFill>
                <a:latin typeface="Times New Roman"/>
                <a:cs typeface="Times New Roman"/>
              </a:rPr>
              <a:t>Any of </a:t>
            </a:r>
            <a:r>
              <a:rPr sz="2800" spc="260" dirty="0">
                <a:solidFill>
                  <a:srgbClr val="7030A0"/>
                </a:solidFill>
                <a:latin typeface="Times New Roman"/>
                <a:cs typeface="Times New Roman"/>
              </a:rPr>
              <a:t>the </a:t>
            </a:r>
            <a:r>
              <a:rPr sz="2800" spc="240" dirty="0">
                <a:solidFill>
                  <a:srgbClr val="7030A0"/>
                </a:solidFill>
                <a:latin typeface="Times New Roman"/>
                <a:cs typeface="Times New Roman"/>
              </a:rPr>
              <a:t>copies </a:t>
            </a:r>
            <a:r>
              <a:rPr sz="2800" spc="245" dirty="0">
                <a:solidFill>
                  <a:srgbClr val="7030A0"/>
                </a:solidFill>
                <a:latin typeface="Times New Roman"/>
                <a:cs typeface="Times New Roman"/>
              </a:rPr>
              <a:t>at slave</a:t>
            </a:r>
            <a:r>
              <a:rPr sz="2800" spc="40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spc="315" dirty="0">
                <a:solidFill>
                  <a:srgbClr val="7030A0"/>
                </a:solidFill>
                <a:latin typeface="Times New Roman"/>
                <a:cs typeface="Times New Roman"/>
              </a:rPr>
              <a:t>servers</a:t>
            </a:r>
            <a:endParaRPr sz="28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696363"/>
              </a:buClr>
              <a:buFont typeface="Wingdings"/>
              <a:buChar char="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696363"/>
              </a:buClr>
              <a:buSzPct val="69642"/>
              <a:buFont typeface="Wingdings"/>
              <a:buChar char=""/>
              <a:tabLst>
                <a:tab pos="355600" algn="l"/>
              </a:tabLst>
            </a:pPr>
            <a:r>
              <a:rPr sz="2800" spc="190" dirty="0">
                <a:solidFill>
                  <a:srgbClr val="002060"/>
                </a:solidFill>
                <a:latin typeface="Times New Roman"/>
                <a:cs typeface="Times New Roman"/>
              </a:rPr>
              <a:t>Clients </a:t>
            </a:r>
            <a:r>
              <a:rPr sz="2800" spc="80" dirty="0">
                <a:solidFill>
                  <a:srgbClr val="002060"/>
                </a:solidFill>
                <a:latin typeface="Times New Roman"/>
                <a:cs typeface="Times New Roman"/>
              </a:rPr>
              <a:t>will </a:t>
            </a:r>
            <a:r>
              <a:rPr sz="2800" spc="170" dirty="0">
                <a:solidFill>
                  <a:srgbClr val="002060"/>
                </a:solidFill>
                <a:latin typeface="Times New Roman"/>
                <a:cs typeface="Times New Roman"/>
              </a:rPr>
              <a:t>typically </a:t>
            </a:r>
            <a:r>
              <a:rPr sz="2800" spc="254" dirty="0">
                <a:solidFill>
                  <a:srgbClr val="002060"/>
                </a:solidFill>
                <a:latin typeface="Times New Roman"/>
                <a:cs typeface="Times New Roman"/>
              </a:rPr>
              <a:t>query </a:t>
            </a:r>
            <a:r>
              <a:rPr sz="2800" spc="170" dirty="0">
                <a:solidFill>
                  <a:srgbClr val="002060"/>
                </a:solidFill>
                <a:latin typeface="Times New Roman"/>
                <a:cs typeface="Times New Roman"/>
              </a:rPr>
              <a:t>local</a:t>
            </a:r>
            <a:r>
              <a:rPr sz="2800" spc="55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spc="285" dirty="0">
                <a:solidFill>
                  <a:srgbClr val="002060"/>
                </a:solidFill>
                <a:latin typeface="Times New Roman"/>
                <a:cs typeface="Times New Roman"/>
              </a:rPr>
              <a:t>caches</a:t>
            </a:r>
            <a:endParaRPr sz="28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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696363"/>
              </a:buClr>
              <a:buSzPct val="69642"/>
              <a:buFont typeface="Wingdings"/>
              <a:buChar char=""/>
              <a:tabLst>
                <a:tab pos="355600" algn="l"/>
              </a:tabLst>
            </a:pPr>
            <a:r>
              <a:rPr sz="2800" spc="114" dirty="0">
                <a:solidFill>
                  <a:srgbClr val="7030A0"/>
                </a:solidFill>
                <a:latin typeface="Times New Roman"/>
                <a:cs typeface="Times New Roman"/>
              </a:rPr>
              <a:t>DNS </a:t>
            </a:r>
            <a:r>
              <a:rPr sz="2800" spc="225" dirty="0">
                <a:solidFill>
                  <a:srgbClr val="7030A0"/>
                </a:solidFill>
                <a:latin typeface="Times New Roman"/>
                <a:cs typeface="Times New Roman"/>
              </a:rPr>
              <a:t>protocols </a:t>
            </a:r>
            <a:r>
              <a:rPr sz="2800" spc="245" dirty="0">
                <a:solidFill>
                  <a:srgbClr val="7030A0"/>
                </a:solidFill>
                <a:latin typeface="Times New Roman"/>
                <a:cs typeface="Times New Roman"/>
              </a:rPr>
              <a:t>can </a:t>
            </a:r>
            <a:r>
              <a:rPr sz="2800" spc="300" dirty="0">
                <a:solidFill>
                  <a:srgbClr val="7030A0"/>
                </a:solidFill>
                <a:latin typeface="Times New Roman"/>
                <a:cs typeface="Times New Roman"/>
              </a:rPr>
              <a:t>use </a:t>
            </a:r>
            <a:r>
              <a:rPr sz="2800" spc="245" dirty="0">
                <a:solidFill>
                  <a:srgbClr val="7030A0"/>
                </a:solidFill>
                <a:latin typeface="Times New Roman"/>
                <a:cs typeface="Times New Roman"/>
              </a:rPr>
              <a:t>either </a:t>
            </a:r>
            <a:r>
              <a:rPr sz="2800" spc="145" dirty="0">
                <a:solidFill>
                  <a:srgbClr val="7030A0"/>
                </a:solidFill>
                <a:latin typeface="Times New Roman"/>
                <a:cs typeface="Times New Roman"/>
              </a:rPr>
              <a:t>UDP </a:t>
            </a:r>
            <a:r>
              <a:rPr sz="2800" spc="260" dirty="0">
                <a:solidFill>
                  <a:srgbClr val="7030A0"/>
                </a:solidFill>
                <a:latin typeface="Times New Roman"/>
                <a:cs typeface="Times New Roman"/>
              </a:rPr>
              <a:t>or</a:t>
            </a:r>
            <a:r>
              <a:rPr sz="2800" spc="43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spc="254" dirty="0">
                <a:solidFill>
                  <a:srgbClr val="7030A0"/>
                </a:solidFill>
                <a:latin typeface="Times New Roman"/>
                <a:cs typeface="Times New Roman"/>
              </a:rPr>
              <a:t>TCP</a:t>
            </a:r>
            <a:endParaRPr sz="28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ts val="3020"/>
              </a:lnSpc>
              <a:spcBef>
                <a:spcPts val="720"/>
              </a:spcBef>
              <a:buClr>
                <a:srgbClr val="696363"/>
              </a:buClr>
              <a:buSzPct val="75000"/>
              <a:buFont typeface="Wingdings"/>
              <a:buChar char=""/>
              <a:tabLst>
                <a:tab pos="756920" algn="l"/>
              </a:tabLst>
            </a:pPr>
            <a:r>
              <a:rPr sz="2800" spc="30" dirty="0">
                <a:solidFill>
                  <a:srgbClr val="7030A0"/>
                </a:solidFill>
                <a:latin typeface="Times New Roman"/>
                <a:cs typeface="Times New Roman"/>
              </a:rPr>
              <a:t>If </a:t>
            </a:r>
            <a:r>
              <a:rPr sz="2800" spc="135" dirty="0">
                <a:solidFill>
                  <a:srgbClr val="7030A0"/>
                </a:solidFill>
                <a:latin typeface="Times New Roman"/>
                <a:cs typeface="Times New Roman"/>
              </a:rPr>
              <a:t>UDP, </a:t>
            </a:r>
            <a:r>
              <a:rPr sz="2800" spc="114" dirty="0">
                <a:solidFill>
                  <a:srgbClr val="7030A0"/>
                </a:solidFill>
                <a:latin typeface="Times New Roman"/>
                <a:cs typeface="Times New Roman"/>
              </a:rPr>
              <a:t>DNS </a:t>
            </a:r>
            <a:r>
              <a:rPr sz="2800" spc="210" dirty="0">
                <a:solidFill>
                  <a:srgbClr val="7030A0"/>
                </a:solidFill>
                <a:latin typeface="Times New Roman"/>
                <a:cs typeface="Times New Roman"/>
              </a:rPr>
              <a:t>protocol </a:t>
            </a:r>
            <a:r>
              <a:rPr sz="2800" spc="229" dirty="0">
                <a:solidFill>
                  <a:srgbClr val="7030A0"/>
                </a:solidFill>
                <a:latin typeface="Times New Roman"/>
                <a:cs typeface="Times New Roman"/>
              </a:rPr>
              <a:t>handles </a:t>
            </a:r>
            <a:r>
              <a:rPr sz="2800" spc="225" dirty="0">
                <a:solidFill>
                  <a:srgbClr val="7030A0"/>
                </a:solidFill>
                <a:latin typeface="Times New Roman"/>
                <a:cs typeface="Times New Roman"/>
              </a:rPr>
              <a:t>retransmission,  sequencing,</a:t>
            </a:r>
            <a:r>
              <a:rPr sz="2800" spc="26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spc="240" dirty="0">
                <a:solidFill>
                  <a:srgbClr val="7030A0"/>
                </a:solidFill>
                <a:latin typeface="Times New Roman"/>
                <a:cs typeface="Times New Roman"/>
              </a:rPr>
              <a:t>etc.</a:t>
            </a:r>
            <a:endParaRPr sz="2800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67428" y="297179"/>
            <a:ext cx="2581655" cy="8564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17"/>
              <a:ext cx="12191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7972" y="0"/>
              <a:ext cx="6324027" cy="5999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1848668" cy="1092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40172" cy="10269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14602" y="985644"/>
            <a:ext cx="9203055" cy="530042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696363"/>
              </a:buClr>
              <a:buSzPct val="69642"/>
              <a:buFont typeface="Wingdings"/>
              <a:buChar char=""/>
              <a:tabLst>
                <a:tab pos="355600" algn="l"/>
              </a:tabLst>
            </a:pPr>
            <a:r>
              <a:rPr sz="2800" spc="320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2800" spc="270" dirty="0">
                <a:solidFill>
                  <a:srgbClr val="002060"/>
                </a:solidFill>
                <a:latin typeface="Times New Roman"/>
                <a:cs typeface="Times New Roman"/>
              </a:rPr>
              <a:t>database </a:t>
            </a:r>
            <a:r>
              <a:rPr sz="2800" spc="195" dirty="0">
                <a:solidFill>
                  <a:srgbClr val="002060"/>
                </a:solidFill>
                <a:latin typeface="Times New Roman"/>
                <a:cs typeface="Times New Roman"/>
              </a:rPr>
              <a:t>is </a:t>
            </a:r>
            <a:r>
              <a:rPr sz="2800" spc="235" dirty="0">
                <a:solidFill>
                  <a:srgbClr val="002060"/>
                </a:solidFill>
                <a:latin typeface="Times New Roman"/>
                <a:cs typeface="Times New Roman"/>
              </a:rPr>
              <a:t>always </a:t>
            </a:r>
            <a:r>
              <a:rPr sz="2800" spc="185" dirty="0">
                <a:solidFill>
                  <a:srgbClr val="002060"/>
                </a:solidFill>
                <a:latin typeface="Times New Roman"/>
                <a:cs typeface="Times New Roman"/>
              </a:rPr>
              <a:t>internally</a:t>
            </a:r>
            <a:r>
              <a:rPr sz="2800" spc="16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spc="245" dirty="0">
                <a:solidFill>
                  <a:srgbClr val="002060"/>
                </a:solidFill>
                <a:latin typeface="Times New Roman"/>
                <a:cs typeface="Times New Roman"/>
              </a:rPr>
              <a:t>consistent</a:t>
            </a:r>
            <a:endParaRPr sz="28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ts val="3020"/>
              </a:lnSpc>
              <a:spcBef>
                <a:spcPts val="720"/>
              </a:spcBef>
              <a:buClr>
                <a:srgbClr val="696363"/>
              </a:buClr>
              <a:buSzPct val="75000"/>
              <a:buFont typeface="Wingdings"/>
              <a:buChar char=""/>
              <a:tabLst>
                <a:tab pos="756920" algn="l"/>
              </a:tabLst>
            </a:pPr>
            <a:r>
              <a:rPr sz="2800" spc="225" dirty="0">
                <a:solidFill>
                  <a:srgbClr val="002060"/>
                </a:solidFill>
                <a:latin typeface="Times New Roman"/>
                <a:cs typeface="Times New Roman"/>
              </a:rPr>
              <a:t>Each </a:t>
            </a:r>
            <a:r>
              <a:rPr sz="2800" spc="235" dirty="0">
                <a:solidFill>
                  <a:srgbClr val="002060"/>
                </a:solidFill>
                <a:latin typeface="Times New Roman"/>
                <a:cs typeface="Times New Roman"/>
              </a:rPr>
              <a:t>version </a:t>
            </a:r>
            <a:r>
              <a:rPr sz="2800" spc="155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2800" spc="270" dirty="0">
                <a:solidFill>
                  <a:srgbClr val="002060"/>
                </a:solidFill>
                <a:latin typeface="Times New Roman"/>
                <a:cs typeface="Times New Roman"/>
              </a:rPr>
              <a:t>a </a:t>
            </a:r>
            <a:r>
              <a:rPr sz="2800" spc="285" dirty="0">
                <a:solidFill>
                  <a:srgbClr val="002060"/>
                </a:solidFill>
                <a:latin typeface="Times New Roman"/>
                <a:cs typeface="Times New Roman"/>
              </a:rPr>
              <a:t>subset </a:t>
            </a:r>
            <a:r>
              <a:rPr sz="2800" spc="155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2800" spc="260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2800" spc="265" dirty="0">
                <a:solidFill>
                  <a:srgbClr val="002060"/>
                </a:solidFill>
                <a:latin typeface="Times New Roman"/>
                <a:cs typeface="Times New Roman"/>
              </a:rPr>
              <a:t>database </a:t>
            </a:r>
            <a:r>
              <a:rPr sz="2800" spc="195" dirty="0">
                <a:solidFill>
                  <a:srgbClr val="002060"/>
                </a:solidFill>
                <a:latin typeface="Times New Roman"/>
                <a:cs typeface="Times New Roman"/>
              </a:rPr>
              <a:t>(a </a:t>
            </a:r>
            <a:r>
              <a:rPr sz="2800" spc="210" dirty="0">
                <a:solidFill>
                  <a:srgbClr val="002060"/>
                </a:solidFill>
                <a:latin typeface="Times New Roman"/>
                <a:cs typeface="Times New Roman"/>
              </a:rPr>
              <a:t>zone)  </a:t>
            </a:r>
            <a:r>
              <a:rPr sz="2800" spc="275" dirty="0">
                <a:solidFill>
                  <a:srgbClr val="002060"/>
                </a:solidFill>
                <a:latin typeface="Times New Roman"/>
                <a:cs typeface="Times New Roman"/>
              </a:rPr>
              <a:t>has </a:t>
            </a:r>
            <a:r>
              <a:rPr sz="2800" spc="270" dirty="0">
                <a:solidFill>
                  <a:srgbClr val="002060"/>
                </a:solidFill>
                <a:latin typeface="Times New Roman"/>
                <a:cs typeface="Times New Roman"/>
              </a:rPr>
              <a:t>a </a:t>
            </a:r>
            <a:r>
              <a:rPr sz="2800" spc="225" dirty="0">
                <a:solidFill>
                  <a:srgbClr val="002060"/>
                </a:solidFill>
                <a:latin typeface="Times New Roman"/>
                <a:cs typeface="Times New Roman"/>
              </a:rPr>
              <a:t>serial</a:t>
            </a:r>
            <a:r>
              <a:rPr sz="2800" spc="14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spc="235" dirty="0">
                <a:solidFill>
                  <a:srgbClr val="002060"/>
                </a:solidFill>
                <a:latin typeface="Times New Roman"/>
                <a:cs typeface="Times New Roman"/>
              </a:rPr>
              <a:t>number</a:t>
            </a:r>
            <a:endParaRPr sz="28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1155700" marR="842010" indent="-229235">
              <a:lnSpc>
                <a:spcPts val="3020"/>
              </a:lnSpc>
              <a:spcBef>
                <a:spcPts val="680"/>
              </a:spcBef>
            </a:pPr>
            <a:r>
              <a:rPr sz="1800" spc="985" dirty="0">
                <a:solidFill>
                  <a:srgbClr val="002060"/>
                </a:solidFill>
                <a:latin typeface="Wingdings"/>
                <a:cs typeface="Wingdings"/>
              </a:rPr>
              <a:t></a:t>
            </a:r>
            <a:r>
              <a:rPr sz="2800" spc="985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2800" spc="225" dirty="0">
                <a:solidFill>
                  <a:srgbClr val="002060"/>
                </a:solidFill>
                <a:latin typeface="Times New Roman"/>
                <a:cs typeface="Times New Roman"/>
              </a:rPr>
              <a:t>serial </a:t>
            </a:r>
            <a:r>
              <a:rPr sz="2800" spc="235" dirty="0">
                <a:solidFill>
                  <a:srgbClr val="002060"/>
                </a:solidFill>
                <a:latin typeface="Times New Roman"/>
                <a:cs typeface="Times New Roman"/>
              </a:rPr>
              <a:t>number </a:t>
            </a:r>
            <a:r>
              <a:rPr sz="2800" spc="190" dirty="0">
                <a:solidFill>
                  <a:srgbClr val="002060"/>
                </a:solidFill>
                <a:latin typeface="Times New Roman"/>
                <a:cs typeface="Times New Roman"/>
              </a:rPr>
              <a:t>is </a:t>
            </a:r>
            <a:r>
              <a:rPr sz="2800" spc="240" dirty="0">
                <a:solidFill>
                  <a:srgbClr val="002060"/>
                </a:solidFill>
                <a:latin typeface="Times New Roman"/>
                <a:cs typeface="Times New Roman"/>
              </a:rPr>
              <a:t>incremented</a:t>
            </a:r>
            <a:r>
              <a:rPr sz="2800" spc="-39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spc="210" dirty="0">
                <a:solidFill>
                  <a:srgbClr val="002060"/>
                </a:solidFill>
                <a:latin typeface="Times New Roman"/>
                <a:cs typeface="Times New Roman"/>
              </a:rPr>
              <a:t>on </a:t>
            </a:r>
            <a:r>
              <a:rPr sz="2800" spc="-465" dirty="0">
                <a:solidFill>
                  <a:srgbClr val="002060"/>
                </a:solidFill>
                <a:latin typeface="Times New Roman"/>
                <a:cs typeface="Times New Roman"/>
              </a:rPr>
              <a:t>each  </a:t>
            </a:r>
            <a:r>
              <a:rPr sz="2800" spc="270" dirty="0">
                <a:solidFill>
                  <a:srgbClr val="002060"/>
                </a:solidFill>
                <a:latin typeface="Times New Roman"/>
                <a:cs typeface="Times New Roman"/>
              </a:rPr>
              <a:t>database</a:t>
            </a:r>
            <a:r>
              <a:rPr sz="2800" spc="24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spc="254" dirty="0">
                <a:solidFill>
                  <a:srgbClr val="002060"/>
                </a:solidFill>
                <a:latin typeface="Times New Roman"/>
                <a:cs typeface="Times New Roman"/>
              </a:rPr>
              <a:t>change</a:t>
            </a:r>
            <a:endParaRPr sz="28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354965" marR="652780" indent="-342900">
              <a:lnSpc>
                <a:spcPct val="90000"/>
              </a:lnSpc>
              <a:buClr>
                <a:srgbClr val="696363"/>
              </a:buClr>
              <a:buSzPct val="69642"/>
              <a:buFont typeface="Wingdings"/>
              <a:buChar char=""/>
              <a:tabLst>
                <a:tab pos="355600" algn="l"/>
              </a:tabLst>
            </a:pPr>
            <a:r>
              <a:rPr sz="2800" spc="245" dirty="0">
                <a:solidFill>
                  <a:srgbClr val="7030A0"/>
                </a:solidFill>
                <a:latin typeface="Times New Roman"/>
                <a:cs typeface="Times New Roman"/>
              </a:rPr>
              <a:t>Changes </a:t>
            </a:r>
            <a:r>
              <a:rPr sz="2800" spc="225" dirty="0">
                <a:solidFill>
                  <a:srgbClr val="7030A0"/>
                </a:solidFill>
                <a:latin typeface="Times New Roman"/>
                <a:cs typeface="Times New Roman"/>
              </a:rPr>
              <a:t>to </a:t>
            </a:r>
            <a:r>
              <a:rPr sz="2800" spc="260" dirty="0">
                <a:solidFill>
                  <a:srgbClr val="7030A0"/>
                </a:solidFill>
                <a:latin typeface="Times New Roman"/>
                <a:cs typeface="Times New Roman"/>
              </a:rPr>
              <a:t>the </a:t>
            </a:r>
            <a:r>
              <a:rPr sz="2800" spc="285" dirty="0">
                <a:solidFill>
                  <a:srgbClr val="7030A0"/>
                </a:solidFill>
                <a:latin typeface="Times New Roman"/>
                <a:cs typeface="Times New Roman"/>
              </a:rPr>
              <a:t>master </a:t>
            </a:r>
            <a:r>
              <a:rPr sz="2800" spc="235" dirty="0">
                <a:solidFill>
                  <a:srgbClr val="7030A0"/>
                </a:solidFill>
                <a:latin typeface="Times New Roman"/>
                <a:cs typeface="Times New Roman"/>
              </a:rPr>
              <a:t>copy </a:t>
            </a:r>
            <a:r>
              <a:rPr sz="2800" spc="155" dirty="0">
                <a:solidFill>
                  <a:srgbClr val="7030A0"/>
                </a:solidFill>
                <a:latin typeface="Times New Roman"/>
                <a:cs typeface="Times New Roman"/>
              </a:rPr>
              <a:t>of </a:t>
            </a:r>
            <a:r>
              <a:rPr sz="2800" spc="260" dirty="0">
                <a:solidFill>
                  <a:srgbClr val="7030A0"/>
                </a:solidFill>
                <a:latin typeface="Times New Roman"/>
                <a:cs typeface="Times New Roman"/>
              </a:rPr>
              <a:t>the </a:t>
            </a:r>
            <a:r>
              <a:rPr sz="2800" spc="265" dirty="0">
                <a:solidFill>
                  <a:srgbClr val="7030A0"/>
                </a:solidFill>
                <a:latin typeface="Times New Roman"/>
                <a:cs typeface="Times New Roman"/>
              </a:rPr>
              <a:t>database </a:t>
            </a:r>
            <a:r>
              <a:rPr sz="2800" spc="310" dirty="0">
                <a:solidFill>
                  <a:srgbClr val="7030A0"/>
                </a:solidFill>
                <a:latin typeface="Times New Roman"/>
                <a:cs typeface="Times New Roman"/>
              </a:rPr>
              <a:t>are  </a:t>
            </a:r>
            <a:r>
              <a:rPr sz="2800" spc="220" dirty="0">
                <a:solidFill>
                  <a:srgbClr val="7030A0"/>
                </a:solidFill>
                <a:latin typeface="Times New Roman"/>
                <a:cs typeface="Times New Roman"/>
              </a:rPr>
              <a:t>replicated according </a:t>
            </a:r>
            <a:r>
              <a:rPr sz="2800" spc="225" dirty="0">
                <a:solidFill>
                  <a:srgbClr val="7030A0"/>
                </a:solidFill>
                <a:latin typeface="Times New Roman"/>
                <a:cs typeface="Times New Roman"/>
              </a:rPr>
              <a:t>to </a:t>
            </a:r>
            <a:r>
              <a:rPr sz="2800" spc="145" dirty="0">
                <a:solidFill>
                  <a:srgbClr val="7030A0"/>
                </a:solidFill>
                <a:latin typeface="Times New Roman"/>
                <a:cs typeface="Times New Roman"/>
              </a:rPr>
              <a:t>timing </a:t>
            </a:r>
            <a:r>
              <a:rPr sz="2800" spc="320" dirty="0">
                <a:solidFill>
                  <a:srgbClr val="7030A0"/>
                </a:solidFill>
                <a:latin typeface="Times New Roman"/>
                <a:cs typeface="Times New Roman"/>
              </a:rPr>
              <a:t>set </a:t>
            </a:r>
            <a:r>
              <a:rPr sz="2800" spc="225" dirty="0">
                <a:solidFill>
                  <a:srgbClr val="7030A0"/>
                </a:solidFill>
                <a:latin typeface="Times New Roman"/>
                <a:cs typeface="Times New Roman"/>
              </a:rPr>
              <a:t>by </a:t>
            </a:r>
            <a:r>
              <a:rPr sz="2800" spc="260" dirty="0">
                <a:solidFill>
                  <a:srgbClr val="7030A0"/>
                </a:solidFill>
                <a:latin typeface="Times New Roman"/>
                <a:cs typeface="Times New Roman"/>
              </a:rPr>
              <a:t>the </a:t>
            </a:r>
            <a:r>
              <a:rPr sz="2800" spc="235" dirty="0">
                <a:solidFill>
                  <a:srgbClr val="7030A0"/>
                </a:solidFill>
                <a:latin typeface="Times New Roman"/>
                <a:cs typeface="Times New Roman"/>
              </a:rPr>
              <a:t>zone  </a:t>
            </a:r>
            <a:r>
              <a:rPr sz="2800" spc="210" dirty="0">
                <a:solidFill>
                  <a:srgbClr val="7030A0"/>
                </a:solidFill>
                <a:latin typeface="Times New Roman"/>
                <a:cs typeface="Times New Roman"/>
              </a:rPr>
              <a:t>administrator</a:t>
            </a:r>
            <a:endParaRPr sz="28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696363"/>
              </a:buClr>
              <a:buFont typeface="Wingdings"/>
              <a:buChar char=""/>
            </a:pPr>
            <a:endParaRPr sz="3800" dirty="0">
              <a:latin typeface="Times New Roman"/>
              <a:cs typeface="Times New Roman"/>
            </a:endParaRPr>
          </a:p>
          <a:p>
            <a:pPr marL="354965" marR="567055" indent="-342900">
              <a:lnSpc>
                <a:spcPts val="3020"/>
              </a:lnSpc>
              <a:buClr>
                <a:srgbClr val="696363"/>
              </a:buClr>
              <a:buSzPct val="69642"/>
              <a:buFont typeface="Wingdings"/>
              <a:buChar char=""/>
              <a:tabLst>
                <a:tab pos="355600" algn="l"/>
              </a:tabLst>
            </a:pPr>
            <a:r>
              <a:rPr sz="2800" spc="240" dirty="0">
                <a:solidFill>
                  <a:srgbClr val="002060"/>
                </a:solidFill>
                <a:latin typeface="Times New Roman"/>
                <a:cs typeface="Times New Roman"/>
              </a:rPr>
              <a:t>Cached data </a:t>
            </a:r>
            <a:r>
              <a:rPr sz="2800" spc="265" dirty="0">
                <a:solidFill>
                  <a:srgbClr val="002060"/>
                </a:solidFill>
                <a:latin typeface="Times New Roman"/>
                <a:cs typeface="Times New Roman"/>
              </a:rPr>
              <a:t>expires </a:t>
            </a:r>
            <a:r>
              <a:rPr sz="2800" spc="220" dirty="0">
                <a:solidFill>
                  <a:srgbClr val="002060"/>
                </a:solidFill>
                <a:latin typeface="Times New Roman"/>
                <a:cs typeface="Times New Roman"/>
              </a:rPr>
              <a:t>according </a:t>
            </a:r>
            <a:r>
              <a:rPr sz="2800" spc="225" dirty="0">
                <a:solidFill>
                  <a:srgbClr val="002060"/>
                </a:solidFill>
                <a:latin typeface="Times New Roman"/>
                <a:cs typeface="Times New Roman"/>
              </a:rPr>
              <a:t>to </a:t>
            </a:r>
            <a:r>
              <a:rPr sz="2800" spc="200" dirty="0">
                <a:solidFill>
                  <a:srgbClr val="002060"/>
                </a:solidFill>
                <a:latin typeface="Times New Roman"/>
                <a:cs typeface="Times New Roman"/>
              </a:rPr>
              <a:t>timeout </a:t>
            </a:r>
            <a:r>
              <a:rPr sz="2800" spc="315" dirty="0">
                <a:solidFill>
                  <a:srgbClr val="002060"/>
                </a:solidFill>
                <a:latin typeface="Times New Roman"/>
                <a:cs typeface="Times New Roman"/>
              </a:rPr>
              <a:t>set </a:t>
            </a:r>
            <a:r>
              <a:rPr sz="2800" spc="220" dirty="0">
                <a:solidFill>
                  <a:srgbClr val="002060"/>
                </a:solidFill>
                <a:latin typeface="Times New Roman"/>
                <a:cs typeface="Times New Roman"/>
              </a:rPr>
              <a:t>by  </a:t>
            </a:r>
            <a:r>
              <a:rPr sz="2800" spc="235" dirty="0">
                <a:solidFill>
                  <a:srgbClr val="002060"/>
                </a:solidFill>
                <a:latin typeface="Times New Roman"/>
                <a:cs typeface="Times New Roman"/>
              </a:rPr>
              <a:t>zone</a:t>
            </a:r>
            <a:r>
              <a:rPr sz="2800" spc="24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spc="215" dirty="0">
                <a:solidFill>
                  <a:srgbClr val="002060"/>
                </a:solidFill>
                <a:latin typeface="Times New Roman"/>
                <a:cs typeface="Times New Roman"/>
              </a:rPr>
              <a:t>administrator</a:t>
            </a:r>
            <a:endParaRPr sz="28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42232" y="381000"/>
            <a:ext cx="4162044" cy="8580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17"/>
              <a:ext cx="12191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7972" y="0"/>
              <a:ext cx="6324027" cy="5999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1848668" cy="1092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40172" cy="10269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95932" y="1678686"/>
            <a:ext cx="8080375" cy="44800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SzPct val="69642"/>
              <a:buFont typeface="Wingdings"/>
              <a:buChar char=""/>
              <a:tabLst>
                <a:tab pos="355600" algn="l"/>
              </a:tabLst>
            </a:pPr>
            <a:r>
              <a:rPr sz="2800" spc="280" dirty="0">
                <a:solidFill>
                  <a:srgbClr val="002060"/>
                </a:solidFill>
                <a:latin typeface="Times New Roman"/>
                <a:cs typeface="Times New Roman"/>
              </a:rPr>
              <a:t>Addresses </a:t>
            </a:r>
            <a:r>
              <a:rPr sz="2800" spc="310" dirty="0">
                <a:solidFill>
                  <a:srgbClr val="002060"/>
                </a:solidFill>
                <a:latin typeface="Times New Roman"/>
                <a:cs typeface="Times New Roman"/>
              </a:rPr>
              <a:t>are </a:t>
            </a:r>
            <a:r>
              <a:rPr sz="2800" spc="275" dirty="0">
                <a:solidFill>
                  <a:srgbClr val="002060"/>
                </a:solidFill>
                <a:latin typeface="Times New Roman"/>
                <a:cs typeface="Times New Roman"/>
              </a:rPr>
              <a:t>used </a:t>
            </a:r>
            <a:r>
              <a:rPr sz="2800" spc="225" dirty="0">
                <a:solidFill>
                  <a:srgbClr val="002060"/>
                </a:solidFill>
                <a:latin typeface="Times New Roman"/>
                <a:cs typeface="Times New Roman"/>
              </a:rPr>
              <a:t>to </a:t>
            </a:r>
            <a:r>
              <a:rPr sz="2800" spc="229" dirty="0">
                <a:solidFill>
                  <a:srgbClr val="002060"/>
                </a:solidFill>
                <a:latin typeface="Times New Roman"/>
                <a:cs typeface="Times New Roman"/>
              </a:rPr>
              <a:t>locate</a:t>
            </a:r>
            <a:r>
              <a:rPr sz="2800" spc="11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spc="240" dirty="0">
                <a:solidFill>
                  <a:srgbClr val="002060"/>
                </a:solidFill>
                <a:latin typeface="Times New Roman"/>
                <a:cs typeface="Times New Roman"/>
              </a:rPr>
              <a:t>objects</a:t>
            </a:r>
            <a:endParaRPr sz="28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"/>
            </a:pPr>
            <a:endParaRPr sz="40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696363"/>
              </a:buClr>
              <a:buSzPct val="69642"/>
              <a:buFont typeface="Wingdings"/>
              <a:buChar char=""/>
              <a:tabLst>
                <a:tab pos="355600" algn="l"/>
              </a:tabLst>
            </a:pPr>
            <a:r>
              <a:rPr sz="2800" spc="260" dirty="0">
                <a:solidFill>
                  <a:srgbClr val="7030A0"/>
                </a:solidFill>
                <a:latin typeface="Times New Roman"/>
                <a:cs typeface="Times New Roman"/>
              </a:rPr>
              <a:t>Names </a:t>
            </a:r>
            <a:r>
              <a:rPr sz="2800" spc="310" dirty="0">
                <a:solidFill>
                  <a:srgbClr val="7030A0"/>
                </a:solidFill>
                <a:latin typeface="Times New Roman"/>
                <a:cs typeface="Times New Roman"/>
              </a:rPr>
              <a:t>are </a:t>
            </a:r>
            <a:r>
              <a:rPr sz="2800" spc="275" dirty="0">
                <a:solidFill>
                  <a:srgbClr val="7030A0"/>
                </a:solidFill>
                <a:latin typeface="Times New Roman"/>
                <a:cs typeface="Times New Roman"/>
              </a:rPr>
              <a:t>easier </a:t>
            </a:r>
            <a:r>
              <a:rPr sz="2800" spc="225" dirty="0">
                <a:solidFill>
                  <a:srgbClr val="7030A0"/>
                </a:solidFill>
                <a:latin typeface="Times New Roman"/>
                <a:cs typeface="Times New Roman"/>
              </a:rPr>
              <a:t>to </a:t>
            </a:r>
            <a:r>
              <a:rPr sz="2800" spc="280" dirty="0">
                <a:solidFill>
                  <a:srgbClr val="7030A0"/>
                </a:solidFill>
                <a:latin typeface="Times New Roman"/>
                <a:cs typeface="Times New Roman"/>
              </a:rPr>
              <a:t>remember </a:t>
            </a:r>
            <a:r>
              <a:rPr sz="2800" spc="220" dirty="0">
                <a:solidFill>
                  <a:srgbClr val="7030A0"/>
                </a:solidFill>
                <a:latin typeface="Times New Roman"/>
                <a:cs typeface="Times New Roman"/>
              </a:rPr>
              <a:t>than</a:t>
            </a:r>
            <a:r>
              <a:rPr sz="2800" spc="4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spc="250" dirty="0">
                <a:solidFill>
                  <a:srgbClr val="7030A0"/>
                </a:solidFill>
                <a:latin typeface="Times New Roman"/>
                <a:cs typeface="Times New Roman"/>
              </a:rPr>
              <a:t>numbers</a:t>
            </a:r>
            <a:endParaRPr sz="28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"/>
            </a:pPr>
            <a:endParaRPr sz="4050" dirty="0">
              <a:latin typeface="Times New Roman"/>
              <a:cs typeface="Times New Roman"/>
            </a:endParaRPr>
          </a:p>
          <a:p>
            <a:pPr marL="355600" marR="28575" indent="-342900">
              <a:lnSpc>
                <a:spcPct val="100000"/>
              </a:lnSpc>
              <a:buClr>
                <a:srgbClr val="696363"/>
              </a:buClr>
              <a:buSzPct val="69642"/>
              <a:buFont typeface="Wingdings"/>
              <a:buChar char=""/>
              <a:tabLst>
                <a:tab pos="355600" algn="l"/>
              </a:tabLst>
            </a:pPr>
            <a:r>
              <a:rPr sz="2800" spc="100" dirty="0">
                <a:solidFill>
                  <a:srgbClr val="002060"/>
                </a:solidFill>
                <a:latin typeface="Times New Roman"/>
                <a:cs typeface="Times New Roman"/>
              </a:rPr>
              <a:t>You </a:t>
            </a:r>
            <a:r>
              <a:rPr sz="2800" spc="180" dirty="0">
                <a:solidFill>
                  <a:srgbClr val="002060"/>
                </a:solidFill>
                <a:latin typeface="Times New Roman"/>
                <a:cs typeface="Times New Roman"/>
              </a:rPr>
              <a:t>would </a:t>
            </a:r>
            <a:r>
              <a:rPr sz="2800" spc="155" dirty="0">
                <a:solidFill>
                  <a:srgbClr val="002060"/>
                </a:solidFill>
                <a:latin typeface="Times New Roman"/>
                <a:cs typeface="Times New Roman"/>
              </a:rPr>
              <a:t>like </a:t>
            </a:r>
            <a:r>
              <a:rPr sz="2800" spc="225" dirty="0">
                <a:solidFill>
                  <a:srgbClr val="002060"/>
                </a:solidFill>
                <a:latin typeface="Times New Roman"/>
                <a:cs typeface="Times New Roman"/>
              </a:rPr>
              <a:t>to </a:t>
            </a:r>
            <a:r>
              <a:rPr sz="2800" spc="275" dirty="0">
                <a:solidFill>
                  <a:srgbClr val="002060"/>
                </a:solidFill>
                <a:latin typeface="Times New Roman"/>
                <a:cs typeface="Times New Roman"/>
              </a:rPr>
              <a:t>get </a:t>
            </a:r>
            <a:r>
              <a:rPr sz="2800" spc="225" dirty="0">
                <a:solidFill>
                  <a:srgbClr val="002060"/>
                </a:solidFill>
                <a:latin typeface="Times New Roman"/>
                <a:cs typeface="Times New Roman"/>
              </a:rPr>
              <a:t>to </a:t>
            </a:r>
            <a:r>
              <a:rPr sz="2800" spc="260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2800" spc="290" dirty="0">
                <a:solidFill>
                  <a:srgbClr val="002060"/>
                </a:solidFill>
                <a:latin typeface="Times New Roman"/>
                <a:cs typeface="Times New Roman"/>
              </a:rPr>
              <a:t>address </a:t>
            </a:r>
            <a:r>
              <a:rPr sz="2800" spc="260" dirty="0">
                <a:solidFill>
                  <a:srgbClr val="002060"/>
                </a:solidFill>
                <a:latin typeface="Times New Roman"/>
                <a:cs typeface="Times New Roman"/>
              </a:rPr>
              <a:t>or other  </a:t>
            </a:r>
            <a:r>
              <a:rPr sz="2800" spc="240" dirty="0">
                <a:solidFill>
                  <a:srgbClr val="002060"/>
                </a:solidFill>
                <a:latin typeface="Times New Roman"/>
                <a:cs typeface="Times New Roman"/>
              </a:rPr>
              <a:t>objects </a:t>
            </a:r>
            <a:r>
              <a:rPr sz="2800" spc="195" dirty="0">
                <a:solidFill>
                  <a:srgbClr val="002060"/>
                </a:solidFill>
                <a:latin typeface="Times New Roman"/>
                <a:cs typeface="Times New Roman"/>
              </a:rPr>
              <a:t>using </a:t>
            </a:r>
            <a:r>
              <a:rPr sz="2800" spc="270" dirty="0">
                <a:solidFill>
                  <a:srgbClr val="002060"/>
                </a:solidFill>
                <a:latin typeface="Times New Roman"/>
                <a:cs typeface="Times New Roman"/>
              </a:rPr>
              <a:t>a</a:t>
            </a:r>
            <a:r>
              <a:rPr sz="2800" spc="27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spc="250" dirty="0">
                <a:solidFill>
                  <a:srgbClr val="002060"/>
                </a:solidFill>
                <a:latin typeface="Times New Roman"/>
                <a:cs typeface="Times New Roman"/>
              </a:rPr>
              <a:t>name</a:t>
            </a:r>
            <a:endParaRPr sz="28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"/>
            </a:pPr>
            <a:endParaRPr sz="4050" dirty="0">
              <a:latin typeface="Times New Roman"/>
              <a:cs typeface="Times New Roman"/>
            </a:endParaRPr>
          </a:p>
          <a:p>
            <a:pPr marL="355600" marR="954405" indent="-342900">
              <a:lnSpc>
                <a:spcPct val="100000"/>
              </a:lnSpc>
              <a:buClr>
                <a:srgbClr val="696363"/>
              </a:buClr>
              <a:buSzPct val="69642"/>
              <a:buFont typeface="Wingdings"/>
              <a:buChar char=""/>
              <a:tabLst>
                <a:tab pos="355600" algn="l"/>
              </a:tabLst>
            </a:pPr>
            <a:r>
              <a:rPr sz="2800" spc="120" dirty="0">
                <a:solidFill>
                  <a:srgbClr val="7030A0"/>
                </a:solidFill>
                <a:latin typeface="Times New Roman"/>
                <a:cs typeface="Times New Roman"/>
              </a:rPr>
              <a:t>DNS </a:t>
            </a:r>
            <a:r>
              <a:rPr sz="2800" spc="229" dirty="0">
                <a:solidFill>
                  <a:srgbClr val="7030A0"/>
                </a:solidFill>
                <a:latin typeface="Times New Roman"/>
                <a:cs typeface="Times New Roman"/>
              </a:rPr>
              <a:t>provides </a:t>
            </a:r>
            <a:r>
              <a:rPr sz="2800" spc="270" dirty="0">
                <a:solidFill>
                  <a:srgbClr val="7030A0"/>
                </a:solidFill>
                <a:latin typeface="Times New Roman"/>
                <a:cs typeface="Times New Roman"/>
              </a:rPr>
              <a:t>a </a:t>
            </a:r>
            <a:r>
              <a:rPr sz="2800" spc="185" dirty="0">
                <a:solidFill>
                  <a:srgbClr val="7030A0"/>
                </a:solidFill>
                <a:latin typeface="Times New Roman"/>
                <a:cs typeface="Times New Roman"/>
              </a:rPr>
              <a:t>mapping </a:t>
            </a:r>
            <a:r>
              <a:rPr sz="2800" spc="195" dirty="0">
                <a:solidFill>
                  <a:srgbClr val="7030A0"/>
                </a:solidFill>
                <a:latin typeface="Times New Roman"/>
                <a:cs typeface="Times New Roman"/>
              </a:rPr>
              <a:t>from </a:t>
            </a:r>
            <a:r>
              <a:rPr sz="2800" spc="270" dirty="0">
                <a:solidFill>
                  <a:srgbClr val="7030A0"/>
                </a:solidFill>
                <a:latin typeface="Times New Roman"/>
                <a:cs typeface="Times New Roman"/>
              </a:rPr>
              <a:t>names </a:t>
            </a:r>
            <a:r>
              <a:rPr sz="2800" spc="220" dirty="0">
                <a:solidFill>
                  <a:srgbClr val="7030A0"/>
                </a:solidFill>
                <a:latin typeface="Times New Roman"/>
                <a:cs typeface="Times New Roman"/>
              </a:rPr>
              <a:t>to  </a:t>
            </a:r>
            <a:r>
              <a:rPr sz="2800" spc="295" dirty="0">
                <a:solidFill>
                  <a:srgbClr val="7030A0"/>
                </a:solidFill>
                <a:latin typeface="Times New Roman"/>
                <a:cs typeface="Times New Roman"/>
              </a:rPr>
              <a:t>resources </a:t>
            </a:r>
            <a:r>
              <a:rPr sz="2800" spc="155" dirty="0">
                <a:solidFill>
                  <a:srgbClr val="7030A0"/>
                </a:solidFill>
                <a:latin typeface="Times New Roman"/>
                <a:cs typeface="Times New Roman"/>
              </a:rPr>
              <a:t>of </a:t>
            </a:r>
            <a:r>
              <a:rPr sz="2800" spc="265" dirty="0">
                <a:solidFill>
                  <a:srgbClr val="7030A0"/>
                </a:solidFill>
                <a:latin typeface="Times New Roman"/>
                <a:cs typeface="Times New Roman"/>
              </a:rPr>
              <a:t>several </a:t>
            </a:r>
            <a:r>
              <a:rPr sz="2800" spc="275" dirty="0">
                <a:solidFill>
                  <a:srgbClr val="7030A0"/>
                </a:solidFill>
                <a:latin typeface="Times New Roman"/>
                <a:cs typeface="Times New Roman"/>
              </a:rPr>
              <a:t>types</a:t>
            </a:r>
            <a:endParaRPr sz="2800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05784" y="470916"/>
            <a:ext cx="4703064" cy="859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17"/>
              <a:ext cx="12191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7972" y="0"/>
              <a:ext cx="6324027" cy="5999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1848668" cy="1092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40172" cy="10269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17549" y="1711528"/>
            <a:ext cx="10184130" cy="4807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2590" indent="-390525">
              <a:lnSpc>
                <a:spcPct val="100000"/>
              </a:lnSpc>
              <a:spcBef>
                <a:spcPts val="105"/>
              </a:spcBef>
              <a:buClr>
                <a:srgbClr val="A18E6A"/>
              </a:buClr>
              <a:buSzPct val="97500"/>
              <a:buFont typeface="Wingdings"/>
              <a:buChar char=""/>
              <a:tabLst>
                <a:tab pos="402590" algn="l"/>
                <a:tab pos="403225" algn="l"/>
              </a:tabLst>
            </a:pPr>
            <a:r>
              <a:rPr sz="2000" b="1" spc="40" dirty="0">
                <a:solidFill>
                  <a:srgbClr val="002060"/>
                </a:solidFill>
                <a:latin typeface="Times New Roman"/>
                <a:cs typeface="Times New Roman"/>
              </a:rPr>
              <a:t>Domain </a:t>
            </a:r>
            <a:r>
              <a:rPr sz="2000" b="1" spc="90" dirty="0">
                <a:solidFill>
                  <a:srgbClr val="002060"/>
                </a:solidFill>
                <a:latin typeface="Times New Roman"/>
                <a:cs typeface="Times New Roman"/>
              </a:rPr>
              <a:t>name </a:t>
            </a:r>
            <a:r>
              <a:rPr sz="2000" b="1" spc="140" dirty="0">
                <a:solidFill>
                  <a:srgbClr val="002060"/>
                </a:solidFill>
                <a:latin typeface="Times New Roman"/>
                <a:cs typeface="Times New Roman"/>
              </a:rPr>
              <a:t>is </a:t>
            </a:r>
            <a:r>
              <a:rPr sz="2000" b="1" spc="85" dirty="0">
                <a:solidFill>
                  <a:srgbClr val="002060"/>
                </a:solidFill>
                <a:latin typeface="Times New Roman"/>
                <a:cs typeface="Times New Roman"/>
              </a:rPr>
              <a:t>a </a:t>
            </a:r>
            <a:r>
              <a:rPr sz="2000" b="1" spc="135" dirty="0">
                <a:solidFill>
                  <a:srgbClr val="002060"/>
                </a:solidFill>
                <a:latin typeface="Times New Roman"/>
                <a:cs typeface="Times New Roman"/>
              </a:rPr>
              <a:t>way </a:t>
            </a:r>
            <a:r>
              <a:rPr sz="2000" b="1" spc="105" dirty="0">
                <a:solidFill>
                  <a:srgbClr val="002060"/>
                </a:solidFill>
                <a:latin typeface="Times New Roman"/>
                <a:cs typeface="Times New Roman"/>
              </a:rPr>
              <a:t>to </a:t>
            </a:r>
            <a:r>
              <a:rPr sz="2000" b="1" spc="70" dirty="0">
                <a:solidFill>
                  <a:srgbClr val="002060"/>
                </a:solidFill>
                <a:latin typeface="Times New Roman"/>
                <a:cs typeface="Times New Roman"/>
              </a:rPr>
              <a:t>identify </a:t>
            </a:r>
            <a:r>
              <a:rPr sz="2000" b="1" spc="45" dirty="0">
                <a:solidFill>
                  <a:srgbClr val="002060"/>
                </a:solidFill>
                <a:latin typeface="Times New Roman"/>
                <a:cs typeface="Times New Roman"/>
              </a:rPr>
              <a:t>and </a:t>
            </a:r>
            <a:r>
              <a:rPr sz="2000" b="1" spc="125" dirty="0">
                <a:solidFill>
                  <a:srgbClr val="002060"/>
                </a:solidFill>
                <a:latin typeface="Times New Roman"/>
                <a:cs typeface="Times New Roman"/>
              </a:rPr>
              <a:t>locate </a:t>
            </a:r>
            <a:r>
              <a:rPr sz="2000" b="1" spc="95" dirty="0">
                <a:solidFill>
                  <a:srgbClr val="002060"/>
                </a:solidFill>
                <a:latin typeface="Times New Roman"/>
                <a:cs typeface="Times New Roman"/>
              </a:rPr>
              <a:t>computers </a:t>
            </a:r>
            <a:r>
              <a:rPr sz="2000" b="1" spc="120" dirty="0">
                <a:solidFill>
                  <a:srgbClr val="002060"/>
                </a:solidFill>
                <a:latin typeface="Times New Roman"/>
                <a:cs typeface="Times New Roman"/>
              </a:rPr>
              <a:t>connected </a:t>
            </a:r>
            <a:r>
              <a:rPr sz="2000" b="1" spc="105" dirty="0">
                <a:solidFill>
                  <a:srgbClr val="002060"/>
                </a:solidFill>
                <a:latin typeface="Times New Roman"/>
                <a:cs typeface="Times New Roman"/>
              </a:rPr>
              <a:t>to</a:t>
            </a:r>
            <a:r>
              <a:rPr sz="2000" b="1" spc="13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000" b="1" spc="70" dirty="0">
                <a:solidFill>
                  <a:srgbClr val="002060"/>
                </a:solidFill>
                <a:latin typeface="Times New Roman"/>
                <a:cs typeface="Times New Roman"/>
              </a:rPr>
              <a:t>internet</a:t>
            </a:r>
            <a:endParaRPr sz="20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18E6A"/>
              </a:buClr>
              <a:buFont typeface="Wingdings"/>
              <a:buChar char=""/>
            </a:pPr>
            <a:endParaRPr sz="2900" dirty="0">
              <a:latin typeface="Times New Roman"/>
              <a:cs typeface="Times New Roman"/>
            </a:endParaRPr>
          </a:p>
          <a:p>
            <a:pPr marL="402590" indent="-390525">
              <a:lnSpc>
                <a:spcPct val="100000"/>
              </a:lnSpc>
              <a:spcBef>
                <a:spcPts val="5"/>
              </a:spcBef>
              <a:buClr>
                <a:srgbClr val="A18E6A"/>
              </a:buClr>
              <a:buSzPct val="97500"/>
              <a:buFont typeface="Wingdings"/>
              <a:buChar char=""/>
              <a:tabLst>
                <a:tab pos="402590" algn="l"/>
                <a:tab pos="403225" algn="l"/>
              </a:tabLst>
            </a:pPr>
            <a:r>
              <a:rPr sz="2000" b="1" spc="125" dirty="0">
                <a:solidFill>
                  <a:srgbClr val="7030A0"/>
                </a:solidFill>
                <a:latin typeface="Times New Roman"/>
                <a:cs typeface="Times New Roman"/>
              </a:rPr>
              <a:t>No two </a:t>
            </a:r>
            <a:r>
              <a:rPr sz="2000" b="1" spc="75" dirty="0">
                <a:solidFill>
                  <a:srgbClr val="7030A0"/>
                </a:solidFill>
                <a:latin typeface="Times New Roman"/>
                <a:cs typeface="Times New Roman"/>
              </a:rPr>
              <a:t>organizations </a:t>
            </a:r>
            <a:r>
              <a:rPr sz="2000" b="1" spc="95" dirty="0">
                <a:solidFill>
                  <a:srgbClr val="7030A0"/>
                </a:solidFill>
                <a:latin typeface="Times New Roman"/>
                <a:cs typeface="Times New Roman"/>
              </a:rPr>
              <a:t>can </a:t>
            </a:r>
            <a:r>
              <a:rPr sz="2000" b="1" spc="120" dirty="0">
                <a:solidFill>
                  <a:srgbClr val="7030A0"/>
                </a:solidFill>
                <a:latin typeface="Times New Roman"/>
                <a:cs typeface="Times New Roman"/>
              </a:rPr>
              <a:t>have </a:t>
            </a:r>
            <a:r>
              <a:rPr sz="2000" b="1" spc="145" dirty="0">
                <a:solidFill>
                  <a:srgbClr val="7030A0"/>
                </a:solidFill>
                <a:latin typeface="Times New Roman"/>
                <a:cs typeface="Times New Roman"/>
              </a:rPr>
              <a:t>same </a:t>
            </a:r>
            <a:r>
              <a:rPr sz="2000" b="1" spc="45" dirty="0">
                <a:solidFill>
                  <a:srgbClr val="7030A0"/>
                </a:solidFill>
                <a:latin typeface="Times New Roman"/>
                <a:cs typeface="Times New Roman"/>
              </a:rPr>
              <a:t>domain</a:t>
            </a:r>
            <a:r>
              <a:rPr sz="2000" b="1" spc="-3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000" b="1" spc="90" dirty="0">
                <a:solidFill>
                  <a:srgbClr val="7030A0"/>
                </a:solidFill>
                <a:latin typeface="Times New Roman"/>
                <a:cs typeface="Times New Roman"/>
              </a:rPr>
              <a:t>name</a:t>
            </a:r>
            <a:endParaRPr sz="20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18E6A"/>
              </a:buClr>
              <a:buFont typeface="Wingdings"/>
              <a:buChar char=""/>
            </a:pPr>
            <a:endParaRPr sz="2900" dirty="0">
              <a:latin typeface="Times New Roman"/>
              <a:cs typeface="Times New Roman"/>
            </a:endParaRPr>
          </a:p>
          <a:p>
            <a:pPr marL="402590" indent="-390525">
              <a:lnSpc>
                <a:spcPct val="100000"/>
              </a:lnSpc>
              <a:buClr>
                <a:srgbClr val="A18E6A"/>
              </a:buClr>
              <a:buSzPct val="97500"/>
              <a:buFont typeface="Wingdings"/>
              <a:buChar char=""/>
              <a:tabLst>
                <a:tab pos="402590" algn="l"/>
                <a:tab pos="403225" algn="l"/>
              </a:tabLst>
            </a:pPr>
            <a:r>
              <a:rPr sz="2000" b="1" spc="30" dirty="0">
                <a:solidFill>
                  <a:srgbClr val="002060"/>
                </a:solidFill>
                <a:latin typeface="Times New Roman"/>
                <a:cs typeface="Times New Roman"/>
              </a:rPr>
              <a:t>A </a:t>
            </a:r>
            <a:r>
              <a:rPr sz="2000" b="1" spc="45" dirty="0">
                <a:solidFill>
                  <a:srgbClr val="002060"/>
                </a:solidFill>
                <a:latin typeface="Times New Roman"/>
                <a:cs typeface="Times New Roman"/>
              </a:rPr>
              <a:t>domain </a:t>
            </a:r>
            <a:r>
              <a:rPr sz="2000" b="1" spc="90" dirty="0">
                <a:solidFill>
                  <a:srgbClr val="002060"/>
                </a:solidFill>
                <a:latin typeface="Times New Roman"/>
                <a:cs typeface="Times New Roman"/>
              </a:rPr>
              <a:t>name </a:t>
            </a:r>
            <a:r>
              <a:rPr sz="2000" b="1" spc="120" dirty="0">
                <a:solidFill>
                  <a:srgbClr val="002060"/>
                </a:solidFill>
                <a:latin typeface="Times New Roman"/>
                <a:cs typeface="Times New Roman"/>
              </a:rPr>
              <a:t>always </a:t>
            </a:r>
            <a:r>
              <a:rPr sz="2000" b="1" spc="145" dirty="0">
                <a:solidFill>
                  <a:srgbClr val="002060"/>
                </a:solidFill>
                <a:latin typeface="Times New Roman"/>
                <a:cs typeface="Times New Roman"/>
              </a:rPr>
              <a:t>consists </a:t>
            </a:r>
            <a:r>
              <a:rPr sz="2000" b="1" spc="114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2000" b="1" spc="125" dirty="0">
                <a:solidFill>
                  <a:srgbClr val="002060"/>
                </a:solidFill>
                <a:latin typeface="Times New Roman"/>
                <a:cs typeface="Times New Roman"/>
              </a:rPr>
              <a:t>two </a:t>
            </a:r>
            <a:r>
              <a:rPr sz="2000" b="1" spc="80" dirty="0">
                <a:solidFill>
                  <a:srgbClr val="002060"/>
                </a:solidFill>
                <a:latin typeface="Times New Roman"/>
                <a:cs typeface="Times New Roman"/>
              </a:rPr>
              <a:t>or </a:t>
            </a:r>
            <a:r>
              <a:rPr sz="2000" b="1" spc="100" dirty="0">
                <a:solidFill>
                  <a:srgbClr val="002060"/>
                </a:solidFill>
                <a:latin typeface="Times New Roman"/>
                <a:cs typeface="Times New Roman"/>
              </a:rPr>
              <a:t>more </a:t>
            </a:r>
            <a:r>
              <a:rPr sz="2000" b="1" spc="105" dirty="0">
                <a:solidFill>
                  <a:srgbClr val="002060"/>
                </a:solidFill>
                <a:latin typeface="Times New Roman"/>
                <a:cs typeface="Times New Roman"/>
              </a:rPr>
              <a:t>components </a:t>
            </a:r>
            <a:r>
              <a:rPr sz="2000" b="1" spc="100" dirty="0">
                <a:solidFill>
                  <a:srgbClr val="002060"/>
                </a:solidFill>
                <a:latin typeface="Times New Roman"/>
                <a:cs typeface="Times New Roman"/>
              </a:rPr>
              <a:t>separated</a:t>
            </a:r>
            <a:r>
              <a:rPr sz="2000" b="1" spc="10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000" b="1" spc="100" dirty="0">
                <a:solidFill>
                  <a:srgbClr val="002060"/>
                </a:solidFill>
                <a:latin typeface="Times New Roman"/>
                <a:cs typeface="Times New Roman"/>
              </a:rPr>
              <a:t>by</a:t>
            </a:r>
            <a:endParaRPr sz="20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  <a:spcBef>
                <a:spcPts val="480"/>
              </a:spcBef>
            </a:pPr>
            <a:r>
              <a:rPr sz="2000" b="1" spc="95" dirty="0">
                <a:solidFill>
                  <a:srgbClr val="002060"/>
                </a:solidFill>
                <a:latin typeface="Times New Roman"/>
                <a:cs typeface="Times New Roman"/>
              </a:rPr>
              <a:t>periods called </a:t>
            </a:r>
            <a:r>
              <a:rPr sz="2000" b="1" spc="125" dirty="0">
                <a:solidFill>
                  <a:srgbClr val="002060"/>
                </a:solidFill>
                <a:latin typeface="Times New Roman"/>
                <a:cs typeface="Times New Roman"/>
              </a:rPr>
              <a:t>dots</a:t>
            </a:r>
            <a:r>
              <a:rPr sz="2000" b="1" spc="6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000" b="1" spc="85" dirty="0">
                <a:solidFill>
                  <a:srgbClr val="002060"/>
                </a:solidFill>
                <a:latin typeface="Times New Roman"/>
                <a:cs typeface="Times New Roman"/>
              </a:rPr>
              <a:t>(.)</a:t>
            </a:r>
            <a:endParaRPr sz="20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  <a:spcBef>
                <a:spcPts val="480"/>
              </a:spcBef>
            </a:pPr>
            <a:r>
              <a:rPr sz="2000" b="1" spc="-30" dirty="0">
                <a:solidFill>
                  <a:srgbClr val="002060"/>
                </a:solidFill>
                <a:latin typeface="Times New Roman"/>
                <a:cs typeface="Times New Roman"/>
              </a:rPr>
              <a:t>EXAMPLE: </a:t>
            </a:r>
            <a:r>
              <a:rPr sz="2000" b="1" u="sng" spc="100" dirty="0">
                <a:solidFill>
                  <a:srgbClr val="00206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www.yahoo.co.in</a:t>
            </a:r>
            <a:r>
              <a:rPr sz="2000" b="1" spc="100" dirty="0">
                <a:solidFill>
                  <a:srgbClr val="002060"/>
                </a:solidFill>
                <a:latin typeface="Times New Roman"/>
                <a:cs typeface="Times New Roman"/>
              </a:rPr>
              <a:t>, </a:t>
            </a:r>
            <a:r>
              <a:rPr sz="2000" b="1" u="sng" spc="110" dirty="0">
                <a:solidFill>
                  <a:srgbClr val="00206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www.facebook.com</a:t>
            </a:r>
            <a:r>
              <a:rPr sz="2000" b="1" spc="200" dirty="0">
                <a:solidFill>
                  <a:srgbClr val="002060"/>
                </a:solidFill>
                <a:latin typeface="Times New Roman"/>
                <a:cs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00" b="1" spc="140" dirty="0">
                <a:solidFill>
                  <a:srgbClr val="002060"/>
                </a:solidFill>
                <a:latin typeface="Times New Roman"/>
                <a:cs typeface="Times New Roman"/>
              </a:rPr>
              <a:t>etc.</a:t>
            </a:r>
            <a:endParaRPr sz="20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 marL="402590" marR="859155" indent="-402590">
              <a:lnSpc>
                <a:spcPct val="120100"/>
              </a:lnSpc>
              <a:spcBef>
                <a:spcPts val="5"/>
              </a:spcBef>
              <a:buClr>
                <a:srgbClr val="A18E6A"/>
              </a:buClr>
              <a:buSzPct val="97500"/>
              <a:buFont typeface="Wingdings"/>
              <a:buChar char=""/>
              <a:tabLst>
                <a:tab pos="402590" algn="l"/>
                <a:tab pos="403225" algn="l"/>
              </a:tabLst>
            </a:pPr>
            <a:r>
              <a:rPr sz="2000" b="1" spc="85" dirty="0">
                <a:solidFill>
                  <a:srgbClr val="7030A0"/>
                </a:solidFill>
                <a:latin typeface="Times New Roman"/>
                <a:cs typeface="Times New Roman"/>
              </a:rPr>
              <a:t>Once a </a:t>
            </a:r>
            <a:r>
              <a:rPr sz="2000" b="1" spc="45" dirty="0">
                <a:solidFill>
                  <a:srgbClr val="7030A0"/>
                </a:solidFill>
                <a:latin typeface="Times New Roman"/>
                <a:cs typeface="Times New Roman"/>
              </a:rPr>
              <a:t>domain </a:t>
            </a:r>
            <a:r>
              <a:rPr sz="2000" b="1" spc="120" dirty="0">
                <a:solidFill>
                  <a:srgbClr val="7030A0"/>
                </a:solidFill>
                <a:latin typeface="Times New Roman"/>
                <a:cs typeface="Times New Roman"/>
              </a:rPr>
              <a:t>has </a:t>
            </a:r>
            <a:r>
              <a:rPr sz="2000" b="1" spc="135" dirty="0">
                <a:solidFill>
                  <a:srgbClr val="7030A0"/>
                </a:solidFill>
                <a:latin typeface="Times New Roman"/>
                <a:cs typeface="Times New Roman"/>
              </a:rPr>
              <a:t>been </a:t>
            </a:r>
            <a:r>
              <a:rPr sz="2000" b="1" spc="105" dirty="0">
                <a:solidFill>
                  <a:srgbClr val="7030A0"/>
                </a:solidFill>
                <a:latin typeface="Times New Roman"/>
                <a:cs typeface="Times New Roman"/>
              </a:rPr>
              <a:t>established </a:t>
            </a:r>
            <a:r>
              <a:rPr sz="2000" b="1" spc="75" dirty="0">
                <a:solidFill>
                  <a:srgbClr val="7030A0"/>
                </a:solidFill>
                <a:latin typeface="Times New Roman"/>
                <a:cs typeface="Times New Roman"/>
              </a:rPr>
              <a:t>subdomains </a:t>
            </a:r>
            <a:r>
              <a:rPr sz="2000" b="1" spc="95" dirty="0">
                <a:solidFill>
                  <a:srgbClr val="7030A0"/>
                </a:solidFill>
                <a:latin typeface="Times New Roman"/>
                <a:cs typeface="Times New Roman"/>
              </a:rPr>
              <a:t>can </a:t>
            </a:r>
            <a:r>
              <a:rPr sz="2000" b="1" spc="145" dirty="0">
                <a:solidFill>
                  <a:srgbClr val="7030A0"/>
                </a:solidFill>
                <a:latin typeface="Times New Roman"/>
                <a:cs typeface="Times New Roman"/>
              </a:rPr>
              <a:t>be </a:t>
            </a:r>
            <a:r>
              <a:rPr sz="2000" b="1" spc="110" dirty="0">
                <a:solidFill>
                  <a:srgbClr val="7030A0"/>
                </a:solidFill>
                <a:latin typeface="Times New Roman"/>
                <a:cs typeface="Times New Roman"/>
              </a:rPr>
              <a:t>created </a:t>
            </a:r>
            <a:r>
              <a:rPr sz="2000" b="1" spc="40" dirty="0">
                <a:solidFill>
                  <a:srgbClr val="7030A0"/>
                </a:solidFill>
                <a:latin typeface="Times New Roman"/>
                <a:cs typeface="Times New Roman"/>
              </a:rPr>
              <a:t>within </a:t>
            </a:r>
            <a:r>
              <a:rPr sz="2000" b="1" spc="110" dirty="0">
                <a:solidFill>
                  <a:srgbClr val="7030A0"/>
                </a:solidFill>
                <a:latin typeface="Times New Roman"/>
                <a:cs typeface="Times New Roman"/>
              </a:rPr>
              <a:t>the  </a:t>
            </a:r>
            <a:r>
              <a:rPr sz="2000" b="1" spc="45" dirty="0">
                <a:solidFill>
                  <a:srgbClr val="7030A0"/>
                </a:solidFill>
                <a:latin typeface="Times New Roman"/>
                <a:cs typeface="Times New Roman"/>
              </a:rPr>
              <a:t>domain</a:t>
            </a:r>
            <a:endParaRPr sz="20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425450" marR="5080">
              <a:lnSpc>
                <a:spcPct val="120000"/>
              </a:lnSpc>
            </a:pPr>
            <a:r>
              <a:rPr sz="2000" b="1" spc="10" dirty="0">
                <a:solidFill>
                  <a:srgbClr val="7030A0"/>
                </a:solidFill>
                <a:latin typeface="Arial"/>
                <a:cs typeface="Arial"/>
              </a:rPr>
              <a:t>EXAMPLE: </a:t>
            </a:r>
            <a:r>
              <a:rPr sz="2000" b="1" spc="70" dirty="0">
                <a:solidFill>
                  <a:srgbClr val="7030A0"/>
                </a:solidFill>
                <a:latin typeface="Arial"/>
                <a:cs typeface="Arial"/>
              </a:rPr>
              <a:t>The </a:t>
            </a:r>
            <a:r>
              <a:rPr sz="2000" b="1" spc="-65" dirty="0">
                <a:solidFill>
                  <a:srgbClr val="7030A0"/>
                </a:solidFill>
                <a:latin typeface="Arial"/>
                <a:cs typeface="Arial"/>
              </a:rPr>
              <a:t>domain </a:t>
            </a:r>
            <a:r>
              <a:rPr sz="2000" b="1" spc="35" dirty="0">
                <a:solidFill>
                  <a:srgbClr val="7030A0"/>
                </a:solidFill>
                <a:latin typeface="Arial"/>
                <a:cs typeface="Arial"/>
              </a:rPr>
              <a:t>for </a:t>
            </a:r>
            <a:r>
              <a:rPr sz="2000" b="1" dirty="0">
                <a:solidFill>
                  <a:srgbClr val="7030A0"/>
                </a:solidFill>
                <a:latin typeface="Arial"/>
                <a:cs typeface="Arial"/>
              </a:rPr>
              <a:t>the </a:t>
            </a:r>
            <a:r>
              <a:rPr sz="2000" b="1" spc="10" dirty="0">
                <a:solidFill>
                  <a:srgbClr val="7030A0"/>
                </a:solidFill>
                <a:latin typeface="Arial"/>
                <a:cs typeface="Arial"/>
              </a:rPr>
              <a:t>large </a:t>
            </a:r>
            <a:r>
              <a:rPr sz="2000" b="1" spc="-60" dirty="0">
                <a:solidFill>
                  <a:srgbClr val="7030A0"/>
                </a:solidFill>
                <a:latin typeface="Arial"/>
                <a:cs typeface="Arial"/>
              </a:rPr>
              <a:t>company </a:t>
            </a:r>
            <a:r>
              <a:rPr sz="2000" b="1" spc="-50" dirty="0">
                <a:solidFill>
                  <a:srgbClr val="7030A0"/>
                </a:solidFill>
                <a:latin typeface="Arial"/>
                <a:cs typeface="Arial"/>
              </a:rPr>
              <a:t>could </a:t>
            </a:r>
            <a:r>
              <a:rPr sz="2000" b="1" spc="-20" dirty="0">
                <a:solidFill>
                  <a:srgbClr val="7030A0"/>
                </a:solidFill>
                <a:latin typeface="Arial"/>
                <a:cs typeface="Arial"/>
              </a:rPr>
              <a:t>be “Vni.com” </a:t>
            </a:r>
            <a:r>
              <a:rPr sz="2000" b="1" spc="-65" dirty="0">
                <a:solidFill>
                  <a:srgbClr val="7030A0"/>
                </a:solidFill>
                <a:latin typeface="Arial"/>
                <a:cs typeface="Arial"/>
              </a:rPr>
              <a:t>and </a:t>
            </a:r>
            <a:r>
              <a:rPr sz="2000" b="1" spc="-15" dirty="0">
                <a:solidFill>
                  <a:srgbClr val="7030A0"/>
                </a:solidFill>
                <a:latin typeface="Arial"/>
                <a:cs typeface="Arial"/>
              </a:rPr>
              <a:t>within </a:t>
            </a:r>
            <a:r>
              <a:rPr sz="2000" b="1" spc="-25" dirty="0">
                <a:solidFill>
                  <a:srgbClr val="7030A0"/>
                </a:solidFill>
                <a:latin typeface="Arial"/>
                <a:cs typeface="Arial"/>
              </a:rPr>
              <a:t>this  </a:t>
            </a:r>
            <a:r>
              <a:rPr sz="2000" b="1" spc="-65" dirty="0">
                <a:solidFill>
                  <a:srgbClr val="7030A0"/>
                </a:solidFill>
                <a:latin typeface="Arial"/>
                <a:cs typeface="Arial"/>
              </a:rPr>
              <a:t>domain</a:t>
            </a:r>
            <a:r>
              <a:rPr sz="2000" b="1" spc="4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spc="-80" dirty="0">
                <a:solidFill>
                  <a:srgbClr val="7030A0"/>
                </a:solidFill>
                <a:latin typeface="Arial"/>
                <a:cs typeface="Arial"/>
              </a:rPr>
              <a:t>subdomains</a:t>
            </a:r>
            <a:r>
              <a:rPr sz="2000" b="1" spc="4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7030A0"/>
                </a:solidFill>
                <a:latin typeface="Arial"/>
                <a:cs typeface="Arial"/>
              </a:rPr>
              <a:t>can</a:t>
            </a:r>
            <a:r>
              <a:rPr sz="2000" b="1" spc="4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7030A0"/>
                </a:solidFill>
                <a:latin typeface="Arial"/>
                <a:cs typeface="Arial"/>
              </a:rPr>
              <a:t>be</a:t>
            </a:r>
            <a:r>
              <a:rPr sz="2000" b="1" spc="5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030A0"/>
                </a:solidFill>
                <a:latin typeface="Arial"/>
                <a:cs typeface="Arial"/>
              </a:rPr>
              <a:t>created</a:t>
            </a:r>
            <a:r>
              <a:rPr sz="2000" b="1" spc="2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spc="35" dirty="0">
                <a:solidFill>
                  <a:srgbClr val="7030A0"/>
                </a:solidFill>
                <a:latin typeface="Arial"/>
                <a:cs typeface="Arial"/>
              </a:rPr>
              <a:t>for</a:t>
            </a:r>
            <a:r>
              <a:rPr sz="2000" b="1" spc="5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7030A0"/>
                </a:solidFill>
                <a:latin typeface="Arial"/>
                <a:cs typeface="Arial"/>
              </a:rPr>
              <a:t>each</a:t>
            </a:r>
            <a:r>
              <a:rPr sz="2000" b="1" spc="3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7030A0"/>
                </a:solidFill>
                <a:latin typeface="Arial"/>
                <a:cs typeface="Arial"/>
              </a:rPr>
              <a:t>of</a:t>
            </a:r>
            <a:r>
              <a:rPr sz="2000" b="1" spc="6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030A0"/>
                </a:solidFill>
                <a:latin typeface="Arial"/>
                <a:cs typeface="Arial"/>
              </a:rPr>
              <a:t>the</a:t>
            </a:r>
            <a:r>
              <a:rPr sz="2000" b="1" spc="4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7030A0"/>
                </a:solidFill>
                <a:latin typeface="Arial"/>
                <a:cs typeface="Arial"/>
              </a:rPr>
              <a:t>company’s</a:t>
            </a:r>
            <a:r>
              <a:rPr sz="2000" b="1" spc="3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7030A0"/>
                </a:solidFill>
                <a:latin typeface="Arial"/>
                <a:cs typeface="Arial"/>
              </a:rPr>
              <a:t>regional</a:t>
            </a:r>
            <a:r>
              <a:rPr sz="2000" b="1" spc="4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7030A0"/>
                </a:solidFill>
                <a:latin typeface="Arial"/>
                <a:cs typeface="Arial"/>
              </a:rPr>
              <a:t>office.</a:t>
            </a:r>
            <a:endParaRPr sz="20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80"/>
              </a:spcBef>
            </a:pPr>
            <a:r>
              <a:rPr sz="2000" b="1" spc="50" dirty="0">
                <a:solidFill>
                  <a:srgbClr val="7030A0"/>
                </a:solidFill>
                <a:latin typeface="Times New Roman"/>
                <a:cs typeface="Times New Roman"/>
              </a:rPr>
              <a:t>Eg:</a:t>
            </a:r>
            <a:r>
              <a:rPr sz="2000" b="1" spc="9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000" b="1" spc="75" dirty="0">
                <a:solidFill>
                  <a:srgbClr val="7030A0"/>
                </a:solidFill>
                <a:latin typeface="Times New Roman"/>
                <a:cs typeface="Times New Roman"/>
              </a:rPr>
              <a:t>Bombay.vni.com</a:t>
            </a:r>
            <a:endParaRPr sz="2000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68496" y="621791"/>
            <a:ext cx="3627120" cy="6019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17"/>
              <a:ext cx="12191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7972" y="0"/>
              <a:ext cx="6324027" cy="5999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1848668" cy="1092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40172" cy="10269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42543" y="2219960"/>
            <a:ext cx="9670415" cy="139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A18E6A"/>
              </a:buClr>
              <a:buSzPct val="69642"/>
              <a:buFont typeface="Wingdings"/>
              <a:buChar char=""/>
              <a:tabLst>
                <a:tab pos="287020" algn="l"/>
              </a:tabLst>
            </a:pPr>
            <a:r>
              <a:rPr sz="2800" spc="229" dirty="0">
                <a:solidFill>
                  <a:srgbClr val="002060"/>
                </a:solidFill>
                <a:latin typeface="Times New Roman"/>
                <a:cs typeface="Times New Roman"/>
              </a:rPr>
              <a:t>Last </a:t>
            </a:r>
            <a:r>
              <a:rPr sz="2800" spc="220" dirty="0">
                <a:solidFill>
                  <a:srgbClr val="002060"/>
                </a:solidFill>
                <a:latin typeface="Times New Roman"/>
                <a:cs typeface="Times New Roman"/>
              </a:rPr>
              <a:t>name. </a:t>
            </a:r>
            <a:r>
              <a:rPr sz="2800" spc="195" dirty="0">
                <a:solidFill>
                  <a:srgbClr val="002060"/>
                </a:solidFill>
                <a:latin typeface="Times New Roman"/>
                <a:cs typeface="Times New Roman"/>
              </a:rPr>
              <a:t>subdomain. </a:t>
            </a:r>
            <a:r>
              <a:rPr sz="2800" spc="285" dirty="0">
                <a:solidFill>
                  <a:srgbClr val="002060"/>
                </a:solidFill>
                <a:latin typeface="Times New Roman"/>
                <a:cs typeface="Times New Roman"/>
              </a:rPr>
              <a:t>second-level </a:t>
            </a:r>
            <a:r>
              <a:rPr sz="2800" spc="170" dirty="0">
                <a:solidFill>
                  <a:srgbClr val="002060"/>
                </a:solidFill>
                <a:latin typeface="Times New Roman"/>
                <a:cs typeface="Times New Roman"/>
              </a:rPr>
              <a:t>domain. </a:t>
            </a:r>
            <a:r>
              <a:rPr sz="2800" spc="275" dirty="0">
                <a:solidFill>
                  <a:srgbClr val="002060"/>
                </a:solidFill>
                <a:latin typeface="Times New Roman"/>
                <a:cs typeface="Times New Roman"/>
              </a:rPr>
              <a:t>top-level  </a:t>
            </a:r>
            <a:r>
              <a:rPr sz="2800" spc="180" dirty="0">
                <a:solidFill>
                  <a:srgbClr val="002060"/>
                </a:solidFill>
                <a:latin typeface="Times New Roman"/>
                <a:cs typeface="Times New Roman"/>
              </a:rPr>
              <a:t>domain</a:t>
            </a:r>
            <a:endParaRPr sz="28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368935">
              <a:lnSpc>
                <a:spcPct val="100000"/>
              </a:lnSpc>
              <a:spcBef>
                <a:spcPts val="675"/>
              </a:spcBef>
            </a:pPr>
            <a:r>
              <a:rPr sz="2800" spc="95" dirty="0">
                <a:solidFill>
                  <a:srgbClr val="002060"/>
                </a:solidFill>
                <a:latin typeface="Times New Roman"/>
                <a:cs typeface="Times New Roman"/>
              </a:rPr>
              <a:t>EXAMPLE:</a:t>
            </a:r>
            <a:r>
              <a:rPr sz="2800" spc="27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002060"/>
                </a:solidFill>
                <a:latin typeface="Times New Roman"/>
                <a:cs typeface="Times New Roman"/>
              </a:rPr>
              <a:t>vijay.Bombay.vni.com</a:t>
            </a:r>
            <a:endParaRPr sz="28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60220" y="3805426"/>
            <a:ext cx="7789545" cy="3053080"/>
            <a:chOff x="1760220" y="3805426"/>
            <a:chExt cx="7789545" cy="3053080"/>
          </a:xfrm>
        </p:grpSpPr>
        <p:sp>
          <p:nvSpPr>
            <p:cNvPr id="10" name="object 10"/>
            <p:cNvSpPr/>
            <p:nvPr/>
          </p:nvSpPr>
          <p:spPr>
            <a:xfrm>
              <a:off x="1760220" y="3805426"/>
              <a:ext cx="7789164" cy="30525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55292" y="4000499"/>
              <a:ext cx="7200900" cy="24932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3166872" y="701040"/>
            <a:ext cx="5794248" cy="7772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6994" y="1275334"/>
            <a:ext cx="14992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0" spc="-75" dirty="0">
                <a:solidFill>
                  <a:srgbClr val="000000"/>
                </a:solidFill>
                <a:latin typeface="Georgia"/>
                <a:cs typeface="Georgia"/>
              </a:rPr>
              <a:t>IP </a:t>
            </a:r>
            <a:r>
              <a:rPr sz="1800" b="0" spc="-35" dirty="0">
                <a:solidFill>
                  <a:srgbClr val="000000"/>
                </a:solidFill>
                <a:latin typeface="Georgia"/>
                <a:cs typeface="Georgia"/>
              </a:rPr>
              <a:t>address </a:t>
            </a:r>
            <a:r>
              <a:rPr sz="1800" b="0" spc="-15" dirty="0">
                <a:solidFill>
                  <a:srgbClr val="000000"/>
                </a:solidFill>
                <a:latin typeface="Georgia"/>
                <a:cs typeface="Georgia"/>
              </a:rPr>
              <a:t>of  </a:t>
            </a:r>
            <a:r>
              <a:rPr sz="1800" b="0" spc="25" dirty="0">
                <a:solidFill>
                  <a:srgbClr val="000000"/>
                </a:solidFill>
                <a:latin typeface="Georgia"/>
                <a:cs typeface="Georgia"/>
                <a:hlinkClick r:id="rId2"/>
              </a:rPr>
              <a:t>ww</a:t>
            </a:r>
            <a:r>
              <a:rPr sz="1800" b="0" spc="-190" dirty="0">
                <a:solidFill>
                  <a:srgbClr val="000000"/>
                </a:solidFill>
                <a:latin typeface="Georgia"/>
                <a:cs typeface="Georgia"/>
                <a:hlinkClick r:id="rId2"/>
              </a:rPr>
              <a:t>w</a:t>
            </a:r>
            <a:r>
              <a:rPr sz="1800" b="0" spc="-10" dirty="0">
                <a:solidFill>
                  <a:srgbClr val="000000"/>
                </a:solidFill>
                <a:latin typeface="Georgia"/>
                <a:cs typeface="Georgia"/>
                <a:hlinkClick r:id="rId2"/>
              </a:rPr>
              <a:t>.</a:t>
            </a:r>
            <a:r>
              <a:rPr sz="1800" b="0" spc="-80" dirty="0">
                <a:solidFill>
                  <a:srgbClr val="000000"/>
                </a:solidFill>
                <a:latin typeface="Georgia"/>
                <a:cs typeface="Georgia"/>
                <a:hlinkClick r:id="rId2"/>
              </a:rPr>
              <a:t>g</a:t>
            </a:r>
            <a:r>
              <a:rPr sz="1800" b="0" dirty="0">
                <a:solidFill>
                  <a:srgbClr val="000000"/>
                </a:solidFill>
                <a:latin typeface="Georgia"/>
                <a:cs typeface="Georgia"/>
                <a:hlinkClick r:id="rId2"/>
              </a:rPr>
              <a:t>oo</a:t>
            </a:r>
            <a:r>
              <a:rPr sz="1800" b="0" spc="-20" dirty="0">
                <a:solidFill>
                  <a:srgbClr val="000000"/>
                </a:solidFill>
                <a:latin typeface="Georgia"/>
                <a:cs typeface="Georgia"/>
                <a:hlinkClick r:id="rId2"/>
              </a:rPr>
              <a:t>g</a:t>
            </a:r>
            <a:r>
              <a:rPr sz="1800" b="0" spc="-10" dirty="0">
                <a:solidFill>
                  <a:srgbClr val="000000"/>
                </a:solidFill>
                <a:latin typeface="Georgia"/>
                <a:cs typeface="Georgia"/>
                <a:hlinkClick r:id="rId2"/>
              </a:rPr>
              <a:t>le.</a:t>
            </a:r>
            <a:r>
              <a:rPr sz="1800" b="0" spc="-55" dirty="0">
                <a:solidFill>
                  <a:srgbClr val="000000"/>
                </a:solidFill>
                <a:latin typeface="Georgia"/>
                <a:cs typeface="Georgia"/>
                <a:hlinkClick r:id="rId2"/>
              </a:rPr>
              <a:t>c</a:t>
            </a:r>
            <a:r>
              <a:rPr sz="1800" b="0" dirty="0">
                <a:solidFill>
                  <a:srgbClr val="000000"/>
                </a:solidFill>
                <a:latin typeface="Georgia"/>
                <a:cs typeface="Georgia"/>
                <a:hlinkClick r:id="rId2"/>
              </a:rPr>
              <a:t>o </a:t>
            </a:r>
            <a:r>
              <a:rPr sz="1800" b="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800" b="0" spc="-30" dirty="0">
                <a:solidFill>
                  <a:srgbClr val="000000"/>
                </a:solidFill>
                <a:latin typeface="Georgia"/>
                <a:cs typeface="Georgia"/>
              </a:rPr>
              <a:t>m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97508" y="406908"/>
            <a:ext cx="5081270" cy="2414270"/>
            <a:chOff x="1397508" y="406908"/>
            <a:chExt cx="5081270" cy="2414270"/>
          </a:xfrm>
        </p:grpSpPr>
        <p:sp>
          <p:nvSpPr>
            <p:cNvPr id="4" name="object 4"/>
            <p:cNvSpPr/>
            <p:nvPr/>
          </p:nvSpPr>
          <p:spPr>
            <a:xfrm>
              <a:off x="1410462" y="419862"/>
              <a:ext cx="5055235" cy="2388235"/>
            </a:xfrm>
            <a:custGeom>
              <a:avLst/>
              <a:gdLst/>
              <a:ahLst/>
              <a:cxnLst/>
              <a:rect l="l" t="t" r="r" b="b"/>
              <a:pathLst>
                <a:path w="5055235" h="2388235">
                  <a:moveTo>
                    <a:pt x="3398647" y="0"/>
                  </a:moveTo>
                  <a:lnTo>
                    <a:pt x="2527554" y="641223"/>
                  </a:lnTo>
                  <a:lnTo>
                    <a:pt x="1954657" y="253746"/>
                  </a:lnTo>
                  <a:lnTo>
                    <a:pt x="1711198" y="698753"/>
                  </a:lnTo>
                  <a:lnTo>
                    <a:pt x="86613" y="253746"/>
                  </a:lnTo>
                  <a:lnTo>
                    <a:pt x="1082929" y="842137"/>
                  </a:lnTo>
                  <a:lnTo>
                    <a:pt x="0" y="952500"/>
                  </a:lnTo>
                  <a:lnTo>
                    <a:pt x="871093" y="1301877"/>
                  </a:lnTo>
                  <a:lnTo>
                    <a:pt x="31622" y="1612773"/>
                  </a:lnTo>
                  <a:lnTo>
                    <a:pt x="1326261" y="1540890"/>
                  </a:lnTo>
                  <a:lnTo>
                    <a:pt x="1114425" y="1947799"/>
                  </a:lnTo>
                  <a:lnTo>
                    <a:pt x="1805558" y="1727708"/>
                  </a:lnTo>
                  <a:lnTo>
                    <a:pt x="1985772" y="2388108"/>
                  </a:lnTo>
                  <a:lnTo>
                    <a:pt x="2464816" y="1651253"/>
                  </a:lnTo>
                  <a:lnTo>
                    <a:pt x="3100197" y="2182114"/>
                  </a:lnTo>
                  <a:lnTo>
                    <a:pt x="3281172" y="1598422"/>
                  </a:lnTo>
                  <a:lnTo>
                    <a:pt x="4246499" y="2000630"/>
                  </a:lnTo>
                  <a:lnTo>
                    <a:pt x="3940429" y="1430909"/>
                  </a:lnTo>
                  <a:lnTo>
                    <a:pt x="5055108" y="1469389"/>
                  </a:lnTo>
                  <a:lnTo>
                    <a:pt x="4120641" y="1158113"/>
                  </a:lnTo>
                  <a:lnTo>
                    <a:pt x="4937379" y="899667"/>
                  </a:lnTo>
                  <a:lnTo>
                    <a:pt x="3908805" y="808736"/>
                  </a:lnTo>
                  <a:lnTo>
                    <a:pt x="4301490" y="492760"/>
                  </a:lnTo>
                  <a:lnTo>
                    <a:pt x="3312795" y="588772"/>
                  </a:lnTo>
                  <a:lnTo>
                    <a:pt x="3398647" y="0"/>
                  </a:lnTo>
                  <a:close/>
                </a:path>
              </a:pathLst>
            </a:custGeom>
            <a:solidFill>
              <a:srgbClr val="353131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0462" y="419862"/>
              <a:ext cx="5055235" cy="2388235"/>
            </a:xfrm>
            <a:custGeom>
              <a:avLst/>
              <a:gdLst/>
              <a:ahLst/>
              <a:cxnLst/>
              <a:rect l="l" t="t" r="r" b="b"/>
              <a:pathLst>
                <a:path w="5055235" h="2388235">
                  <a:moveTo>
                    <a:pt x="2527554" y="641223"/>
                  </a:moveTo>
                  <a:lnTo>
                    <a:pt x="3398647" y="0"/>
                  </a:lnTo>
                  <a:lnTo>
                    <a:pt x="3312795" y="588772"/>
                  </a:lnTo>
                  <a:lnTo>
                    <a:pt x="4301490" y="492760"/>
                  </a:lnTo>
                  <a:lnTo>
                    <a:pt x="3908805" y="808736"/>
                  </a:lnTo>
                  <a:lnTo>
                    <a:pt x="4937379" y="899667"/>
                  </a:lnTo>
                  <a:lnTo>
                    <a:pt x="4120641" y="1158113"/>
                  </a:lnTo>
                  <a:lnTo>
                    <a:pt x="5055108" y="1469389"/>
                  </a:lnTo>
                  <a:lnTo>
                    <a:pt x="3940429" y="1430909"/>
                  </a:lnTo>
                  <a:lnTo>
                    <a:pt x="4246499" y="2000630"/>
                  </a:lnTo>
                  <a:lnTo>
                    <a:pt x="3281172" y="1598422"/>
                  </a:lnTo>
                  <a:lnTo>
                    <a:pt x="3100197" y="2182114"/>
                  </a:lnTo>
                  <a:lnTo>
                    <a:pt x="2464816" y="1651253"/>
                  </a:lnTo>
                  <a:lnTo>
                    <a:pt x="1985772" y="2388108"/>
                  </a:lnTo>
                  <a:lnTo>
                    <a:pt x="1805558" y="1727708"/>
                  </a:lnTo>
                  <a:lnTo>
                    <a:pt x="1114425" y="1947799"/>
                  </a:lnTo>
                  <a:lnTo>
                    <a:pt x="1326261" y="1540890"/>
                  </a:lnTo>
                  <a:lnTo>
                    <a:pt x="31622" y="1612773"/>
                  </a:lnTo>
                  <a:lnTo>
                    <a:pt x="871093" y="1301877"/>
                  </a:lnTo>
                  <a:lnTo>
                    <a:pt x="0" y="952500"/>
                  </a:lnTo>
                  <a:lnTo>
                    <a:pt x="1082929" y="842137"/>
                  </a:lnTo>
                  <a:lnTo>
                    <a:pt x="86613" y="253746"/>
                  </a:lnTo>
                  <a:lnTo>
                    <a:pt x="1711198" y="698753"/>
                  </a:lnTo>
                  <a:lnTo>
                    <a:pt x="1954657" y="253746"/>
                  </a:lnTo>
                  <a:lnTo>
                    <a:pt x="2527554" y="641223"/>
                  </a:lnTo>
                  <a:close/>
                </a:path>
              </a:pathLst>
            </a:custGeom>
            <a:ln w="25908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17"/>
              <a:ext cx="12191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7972" y="0"/>
              <a:ext cx="6324027" cy="5999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1848668" cy="1092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40172" cy="10269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22044" y="2056002"/>
            <a:ext cx="8656955" cy="36311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70" dirty="0">
                <a:solidFill>
                  <a:srgbClr val="A00E18"/>
                </a:solidFill>
                <a:latin typeface="Times New Roman"/>
                <a:cs typeface="Times New Roman"/>
              </a:rPr>
              <a:t>Top </a:t>
            </a:r>
            <a:r>
              <a:rPr sz="2800" spc="200" dirty="0">
                <a:solidFill>
                  <a:srgbClr val="A00E18"/>
                </a:solidFill>
                <a:latin typeface="Times New Roman"/>
                <a:cs typeface="Times New Roman"/>
              </a:rPr>
              <a:t>level </a:t>
            </a:r>
            <a:r>
              <a:rPr sz="2800" spc="204" dirty="0">
                <a:solidFill>
                  <a:srgbClr val="A00E18"/>
                </a:solidFill>
                <a:latin typeface="Times New Roman"/>
                <a:cs typeface="Times New Roman"/>
              </a:rPr>
              <a:t>domains </a:t>
            </a:r>
            <a:r>
              <a:rPr sz="2800" spc="310" dirty="0">
                <a:solidFill>
                  <a:srgbClr val="A00E18"/>
                </a:solidFill>
                <a:latin typeface="Times New Roman"/>
                <a:cs typeface="Times New Roman"/>
              </a:rPr>
              <a:t>are </a:t>
            </a:r>
            <a:r>
              <a:rPr sz="2800" spc="200" dirty="0">
                <a:solidFill>
                  <a:srgbClr val="A00E18"/>
                </a:solidFill>
                <a:latin typeface="Times New Roman"/>
                <a:cs typeface="Times New Roman"/>
              </a:rPr>
              <a:t>classified </a:t>
            </a:r>
            <a:r>
              <a:rPr sz="2800" spc="165" dirty="0">
                <a:solidFill>
                  <a:srgbClr val="A00E18"/>
                </a:solidFill>
                <a:latin typeface="Times New Roman"/>
                <a:cs typeface="Times New Roman"/>
              </a:rPr>
              <a:t>into </a:t>
            </a:r>
            <a:r>
              <a:rPr sz="2800" spc="265" dirty="0">
                <a:solidFill>
                  <a:srgbClr val="A00E18"/>
                </a:solidFill>
                <a:latin typeface="Times New Roman"/>
                <a:cs typeface="Times New Roman"/>
              </a:rPr>
              <a:t>3</a:t>
            </a:r>
            <a:r>
              <a:rPr sz="2800" spc="325" dirty="0">
                <a:solidFill>
                  <a:srgbClr val="A00E18"/>
                </a:solidFill>
                <a:latin typeface="Times New Roman"/>
                <a:cs typeface="Times New Roman"/>
              </a:rPr>
              <a:t> </a:t>
            </a:r>
            <a:r>
              <a:rPr sz="2800" spc="254" dirty="0">
                <a:solidFill>
                  <a:srgbClr val="A00E18"/>
                </a:solidFill>
                <a:latin typeface="Times New Roman"/>
                <a:cs typeface="Times New Roman"/>
              </a:rPr>
              <a:t>categories: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 dirty="0">
              <a:latin typeface="Times New Roman"/>
              <a:cs typeface="Times New Roman"/>
            </a:endParaRPr>
          </a:p>
          <a:p>
            <a:pPr marL="405765" indent="-393700">
              <a:lnSpc>
                <a:spcPct val="100000"/>
              </a:lnSpc>
              <a:buClr>
                <a:srgbClr val="A18E6A"/>
              </a:buClr>
              <a:buSzPct val="75000"/>
              <a:buFont typeface="Wingdings"/>
              <a:buChar char=""/>
              <a:tabLst>
                <a:tab pos="405765" algn="l"/>
                <a:tab pos="406400" algn="l"/>
              </a:tabLst>
            </a:pPr>
            <a:r>
              <a:rPr sz="2800" spc="170" dirty="0">
                <a:solidFill>
                  <a:srgbClr val="002060"/>
                </a:solidFill>
                <a:latin typeface="Times New Roman"/>
                <a:cs typeface="Times New Roman"/>
              </a:rPr>
              <a:t>Organizational </a:t>
            </a:r>
            <a:r>
              <a:rPr sz="2800" spc="260" dirty="0">
                <a:solidFill>
                  <a:srgbClr val="002060"/>
                </a:solidFill>
                <a:latin typeface="Times New Roman"/>
                <a:cs typeface="Times New Roman"/>
              </a:rPr>
              <a:t>or </a:t>
            </a:r>
            <a:r>
              <a:rPr sz="2800" spc="250" dirty="0">
                <a:solidFill>
                  <a:srgbClr val="002060"/>
                </a:solidFill>
                <a:latin typeface="Times New Roman"/>
                <a:cs typeface="Times New Roman"/>
              </a:rPr>
              <a:t>generic</a:t>
            </a:r>
            <a:r>
              <a:rPr sz="2800" spc="32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spc="204" dirty="0">
                <a:solidFill>
                  <a:srgbClr val="002060"/>
                </a:solidFill>
                <a:latin typeface="Times New Roman"/>
                <a:cs typeface="Times New Roman"/>
              </a:rPr>
              <a:t>domains</a:t>
            </a:r>
            <a:endParaRPr sz="28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A18E6A"/>
              </a:buClr>
              <a:buFont typeface="Wingdings"/>
              <a:buChar char=""/>
            </a:pPr>
            <a:endParaRPr sz="4050" dirty="0">
              <a:latin typeface="Times New Roman"/>
              <a:cs typeface="Times New Roman"/>
            </a:endParaRPr>
          </a:p>
          <a:p>
            <a:pPr marL="405765" indent="-393700">
              <a:lnSpc>
                <a:spcPct val="100000"/>
              </a:lnSpc>
              <a:buClr>
                <a:srgbClr val="A18E6A"/>
              </a:buClr>
              <a:buSzPct val="75000"/>
              <a:buFont typeface="Wingdings"/>
              <a:buChar char=""/>
              <a:tabLst>
                <a:tab pos="405765" algn="l"/>
                <a:tab pos="406400" algn="l"/>
              </a:tabLst>
            </a:pPr>
            <a:r>
              <a:rPr sz="2800" spc="200" dirty="0">
                <a:solidFill>
                  <a:srgbClr val="7030A0"/>
                </a:solidFill>
                <a:latin typeface="Times New Roman"/>
                <a:cs typeface="Times New Roman"/>
              </a:rPr>
              <a:t>Geographical </a:t>
            </a:r>
            <a:r>
              <a:rPr sz="2800" spc="260" dirty="0">
                <a:solidFill>
                  <a:srgbClr val="7030A0"/>
                </a:solidFill>
                <a:latin typeface="Times New Roman"/>
                <a:cs typeface="Times New Roman"/>
              </a:rPr>
              <a:t>or </a:t>
            </a:r>
            <a:r>
              <a:rPr sz="2800" spc="235" dirty="0">
                <a:solidFill>
                  <a:srgbClr val="7030A0"/>
                </a:solidFill>
                <a:latin typeface="Times New Roman"/>
                <a:cs typeface="Times New Roman"/>
              </a:rPr>
              <a:t>country</a:t>
            </a:r>
            <a:r>
              <a:rPr sz="2800" spc="30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spc="204" dirty="0">
                <a:solidFill>
                  <a:srgbClr val="7030A0"/>
                </a:solidFill>
                <a:latin typeface="Times New Roman"/>
                <a:cs typeface="Times New Roman"/>
              </a:rPr>
              <a:t>domains</a:t>
            </a:r>
            <a:endParaRPr sz="28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A18E6A"/>
              </a:buClr>
              <a:buFont typeface="Wingdings"/>
              <a:buChar char=""/>
            </a:pPr>
            <a:endParaRPr sz="4050" dirty="0">
              <a:latin typeface="Times New Roman"/>
              <a:cs typeface="Times New Roman"/>
            </a:endParaRPr>
          </a:p>
          <a:p>
            <a:pPr marL="405765" indent="-393700">
              <a:lnSpc>
                <a:spcPct val="100000"/>
              </a:lnSpc>
              <a:buClr>
                <a:srgbClr val="A18E6A"/>
              </a:buClr>
              <a:buSzPct val="75000"/>
              <a:buFont typeface="Wingdings"/>
              <a:buChar char=""/>
              <a:tabLst>
                <a:tab pos="405765" algn="l"/>
                <a:tab pos="406400" algn="l"/>
              </a:tabLst>
            </a:pPr>
            <a:r>
              <a:rPr sz="2800" spc="280" dirty="0">
                <a:solidFill>
                  <a:srgbClr val="002060"/>
                </a:solidFill>
                <a:latin typeface="Times New Roman"/>
                <a:cs typeface="Times New Roman"/>
              </a:rPr>
              <a:t>Reverse</a:t>
            </a:r>
            <a:r>
              <a:rPr sz="2800" spc="24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spc="204" dirty="0">
                <a:solidFill>
                  <a:srgbClr val="002060"/>
                </a:solidFill>
                <a:latin typeface="Times New Roman"/>
                <a:cs typeface="Times New Roman"/>
              </a:rPr>
              <a:t>domains</a:t>
            </a:r>
            <a:endParaRPr sz="28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69208" y="699516"/>
            <a:ext cx="4703064" cy="853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17"/>
              <a:ext cx="12191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7972" y="0"/>
              <a:ext cx="6324027" cy="5999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1848668" cy="1092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40172" cy="10269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3260" y="1355598"/>
            <a:ext cx="11028045" cy="139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A18E6A"/>
              </a:buClr>
              <a:buSzPct val="69642"/>
              <a:buFont typeface="Wingdings"/>
              <a:buChar char=""/>
              <a:tabLst>
                <a:tab pos="287020" algn="l"/>
              </a:tabLst>
            </a:pPr>
            <a:r>
              <a:rPr sz="2800" spc="100" dirty="0">
                <a:solidFill>
                  <a:srgbClr val="002060"/>
                </a:solidFill>
                <a:latin typeface="Times New Roman"/>
                <a:cs typeface="Times New Roman"/>
              </a:rPr>
              <a:t>It </a:t>
            </a:r>
            <a:r>
              <a:rPr sz="2800" spc="254" dirty="0">
                <a:solidFill>
                  <a:srgbClr val="002060"/>
                </a:solidFill>
                <a:latin typeface="Times New Roman"/>
                <a:cs typeface="Times New Roman"/>
              </a:rPr>
              <a:t>consists </a:t>
            </a:r>
            <a:r>
              <a:rPr sz="2800" spc="155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2800" spc="285" dirty="0">
                <a:solidFill>
                  <a:srgbClr val="002060"/>
                </a:solidFill>
                <a:latin typeface="Times New Roman"/>
                <a:cs typeface="Times New Roman"/>
              </a:rPr>
              <a:t>three </a:t>
            </a:r>
            <a:r>
              <a:rPr sz="2800" spc="270" dirty="0">
                <a:solidFill>
                  <a:srgbClr val="002060"/>
                </a:solidFill>
                <a:latin typeface="Times New Roman"/>
                <a:cs typeface="Times New Roman"/>
              </a:rPr>
              <a:t>character code </a:t>
            </a:r>
            <a:r>
              <a:rPr sz="2800" spc="185" dirty="0">
                <a:solidFill>
                  <a:srgbClr val="002060"/>
                </a:solidFill>
                <a:latin typeface="Times New Roman"/>
                <a:cs typeface="Times New Roman"/>
              </a:rPr>
              <a:t>which </a:t>
            </a:r>
            <a:r>
              <a:rPr sz="2800" spc="210" dirty="0">
                <a:solidFill>
                  <a:srgbClr val="002060"/>
                </a:solidFill>
                <a:latin typeface="Times New Roman"/>
                <a:cs typeface="Times New Roman"/>
              </a:rPr>
              <a:t>indicates </a:t>
            </a:r>
            <a:r>
              <a:rPr sz="2800" spc="260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2800" spc="210" dirty="0">
                <a:solidFill>
                  <a:srgbClr val="002060"/>
                </a:solidFill>
                <a:latin typeface="Times New Roman"/>
                <a:cs typeface="Times New Roman"/>
              </a:rPr>
              <a:t>primary  </a:t>
            </a:r>
            <a:r>
              <a:rPr sz="2800" spc="170" dirty="0">
                <a:solidFill>
                  <a:srgbClr val="002060"/>
                </a:solidFill>
                <a:latin typeface="Times New Roman"/>
                <a:cs typeface="Times New Roman"/>
              </a:rPr>
              <a:t>function </a:t>
            </a:r>
            <a:r>
              <a:rPr sz="2800" spc="155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2800" spc="260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2800" spc="195" dirty="0">
                <a:solidFill>
                  <a:srgbClr val="002060"/>
                </a:solidFill>
                <a:latin typeface="Times New Roman"/>
                <a:cs typeface="Times New Roman"/>
              </a:rPr>
              <a:t>organization </a:t>
            </a:r>
            <a:r>
              <a:rPr sz="2800" spc="260" dirty="0">
                <a:solidFill>
                  <a:srgbClr val="002060"/>
                </a:solidFill>
                <a:latin typeface="Times New Roman"/>
                <a:cs typeface="Times New Roman"/>
              </a:rPr>
              <a:t>or </a:t>
            </a:r>
            <a:r>
              <a:rPr sz="2800" spc="220" dirty="0">
                <a:solidFill>
                  <a:srgbClr val="002060"/>
                </a:solidFill>
                <a:latin typeface="Times New Roman"/>
                <a:cs typeface="Times New Roman"/>
              </a:rPr>
              <a:t>their </a:t>
            </a:r>
            <a:r>
              <a:rPr sz="2800" spc="250" dirty="0">
                <a:solidFill>
                  <a:srgbClr val="002060"/>
                </a:solidFill>
                <a:latin typeface="Times New Roman"/>
                <a:cs typeface="Times New Roman"/>
              </a:rPr>
              <a:t>generic</a:t>
            </a:r>
            <a:r>
              <a:rPr sz="2800" spc="52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spc="220" dirty="0">
                <a:solidFill>
                  <a:srgbClr val="002060"/>
                </a:solidFill>
                <a:latin typeface="Times New Roman"/>
                <a:cs typeface="Times New Roman"/>
              </a:rPr>
              <a:t>behavior</a:t>
            </a:r>
            <a:endParaRPr sz="28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70"/>
              </a:spcBef>
              <a:buClr>
                <a:srgbClr val="A18E6A"/>
              </a:buClr>
              <a:buSzPct val="69642"/>
              <a:buFont typeface="Wingdings"/>
              <a:buChar char=""/>
              <a:tabLst>
                <a:tab pos="287020" algn="l"/>
              </a:tabLst>
            </a:pPr>
            <a:r>
              <a:rPr sz="2800" spc="204" dirty="0">
                <a:solidFill>
                  <a:srgbClr val="A00E18"/>
                </a:solidFill>
                <a:latin typeface="Times New Roman"/>
                <a:cs typeface="Times New Roman"/>
              </a:rPr>
              <a:t>Most </a:t>
            </a:r>
            <a:r>
              <a:rPr sz="2800" spc="195" dirty="0">
                <a:solidFill>
                  <a:srgbClr val="A00E18"/>
                </a:solidFill>
                <a:latin typeface="Times New Roman"/>
                <a:cs typeface="Times New Roman"/>
              </a:rPr>
              <a:t>commonly </a:t>
            </a:r>
            <a:r>
              <a:rPr sz="2800" spc="275" dirty="0">
                <a:solidFill>
                  <a:srgbClr val="A00E18"/>
                </a:solidFill>
                <a:latin typeface="Times New Roman"/>
                <a:cs typeface="Times New Roman"/>
              </a:rPr>
              <a:t>used </a:t>
            </a:r>
            <a:r>
              <a:rPr sz="2800" spc="215" dirty="0">
                <a:solidFill>
                  <a:srgbClr val="A00E18"/>
                </a:solidFill>
                <a:latin typeface="Times New Roman"/>
                <a:cs typeface="Times New Roman"/>
              </a:rPr>
              <a:t>top </a:t>
            </a:r>
            <a:r>
              <a:rPr sz="2800" spc="200" dirty="0">
                <a:solidFill>
                  <a:srgbClr val="A00E18"/>
                </a:solidFill>
                <a:latin typeface="Times New Roman"/>
                <a:cs typeface="Times New Roman"/>
              </a:rPr>
              <a:t>level </a:t>
            </a:r>
            <a:r>
              <a:rPr sz="2800" spc="204" dirty="0">
                <a:solidFill>
                  <a:srgbClr val="A00E18"/>
                </a:solidFill>
                <a:latin typeface="Times New Roman"/>
                <a:cs typeface="Times New Roman"/>
              </a:rPr>
              <a:t>domains</a:t>
            </a:r>
            <a:r>
              <a:rPr sz="2800" spc="360" dirty="0">
                <a:solidFill>
                  <a:srgbClr val="A00E18"/>
                </a:solidFill>
                <a:latin typeface="Times New Roman"/>
                <a:cs typeface="Times New Roman"/>
              </a:rPr>
              <a:t> </a:t>
            </a:r>
            <a:r>
              <a:rPr sz="2800" spc="265" dirty="0">
                <a:solidFill>
                  <a:srgbClr val="A00E18"/>
                </a:solidFill>
                <a:latin typeface="Times New Roman"/>
                <a:cs typeface="Times New Roman"/>
              </a:rPr>
              <a:t>are: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3685" y="2720746"/>
            <a:ext cx="3484879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">
              <a:lnSpc>
                <a:spcPct val="120000"/>
              </a:lnSpc>
              <a:spcBef>
                <a:spcPts val="100"/>
              </a:spcBef>
              <a:tabLst>
                <a:tab pos="664845" algn="l"/>
                <a:tab pos="686435" algn="l"/>
              </a:tabLst>
            </a:pPr>
            <a:r>
              <a:rPr sz="2800" spc="275" dirty="0">
                <a:solidFill>
                  <a:srgbClr val="A00E18"/>
                </a:solidFill>
                <a:latin typeface="Times New Roman"/>
                <a:cs typeface="Times New Roman"/>
              </a:rPr>
              <a:t>e</a:t>
            </a:r>
            <a:r>
              <a:rPr sz="2800" spc="315" dirty="0">
                <a:solidFill>
                  <a:srgbClr val="A00E18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solidFill>
                  <a:srgbClr val="A00E18"/>
                </a:solidFill>
                <a:latin typeface="Times New Roman"/>
                <a:cs typeface="Times New Roman"/>
              </a:rPr>
              <a:t>		</a:t>
            </a:r>
            <a:r>
              <a:rPr sz="2800" u="heavy" spc="23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7"/>
              </a:rPr>
              <a:t>w</a:t>
            </a:r>
            <a:r>
              <a:rPr sz="2800" u="heavy" spc="22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7"/>
              </a:rPr>
              <a:t>w</a:t>
            </a:r>
            <a:r>
              <a:rPr sz="2800" u="heavy" spc="22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7"/>
              </a:rPr>
              <a:t>w.y</a:t>
            </a:r>
            <a:r>
              <a:rPr sz="2800" u="heavy" spc="19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7"/>
              </a:rPr>
              <a:t>ahoo.com </a:t>
            </a:r>
            <a:r>
              <a:rPr sz="2800" spc="10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800" spc="295" dirty="0">
                <a:solidFill>
                  <a:srgbClr val="A00E18"/>
                </a:solidFill>
                <a:latin typeface="Times New Roman"/>
                <a:cs typeface="Times New Roman"/>
              </a:rPr>
              <a:t>eg	</a:t>
            </a:r>
            <a:r>
              <a:rPr sz="2800" u="heavy" spc="23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8"/>
              </a:rPr>
              <a:t>www.zedge.net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9490" y="3744302"/>
            <a:ext cx="4002404" cy="105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 marR="5080" indent="-29209">
              <a:lnSpc>
                <a:spcPct val="120100"/>
              </a:lnSpc>
              <a:spcBef>
                <a:spcPts val="100"/>
              </a:spcBef>
            </a:pPr>
            <a:r>
              <a:rPr sz="2800" spc="295" dirty="0">
                <a:solidFill>
                  <a:srgbClr val="A00E18"/>
                </a:solidFill>
                <a:latin typeface="Times New Roman"/>
                <a:cs typeface="Times New Roman"/>
              </a:rPr>
              <a:t>eg</a:t>
            </a:r>
            <a:r>
              <a:rPr sz="2800" spc="155" dirty="0">
                <a:solidFill>
                  <a:srgbClr val="A00E18"/>
                </a:solidFill>
                <a:latin typeface="Times New Roman"/>
                <a:cs typeface="Times New Roman"/>
              </a:rPr>
              <a:t> </a:t>
            </a:r>
            <a:r>
              <a:rPr sz="2800" u="heavy" spc="24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9"/>
              </a:rPr>
              <a:t>www.newjersey.gov </a:t>
            </a:r>
            <a:r>
              <a:rPr sz="2800" spc="24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800" spc="295" dirty="0">
                <a:solidFill>
                  <a:srgbClr val="A00E18"/>
                </a:solidFill>
                <a:latin typeface="Times New Roman"/>
                <a:cs typeface="Times New Roman"/>
              </a:rPr>
              <a:t>eg</a:t>
            </a:r>
            <a:r>
              <a:rPr sz="2800" spc="229" dirty="0">
                <a:solidFill>
                  <a:srgbClr val="A00E18"/>
                </a:solidFill>
                <a:latin typeface="Times New Roman"/>
                <a:cs typeface="Times New Roman"/>
              </a:rPr>
              <a:t> </a:t>
            </a:r>
            <a:r>
              <a:rPr sz="2800" u="heavy" spc="229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10"/>
              </a:rPr>
              <a:t>www.uducause.edu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3260" y="2720746"/>
            <a:ext cx="1098550" cy="30981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A18E6A"/>
              </a:buClr>
              <a:buSzPct val="69642"/>
              <a:buFont typeface="Wingdings"/>
              <a:buChar char=""/>
              <a:tabLst>
                <a:tab pos="287020" algn="l"/>
              </a:tabLst>
            </a:pPr>
            <a:r>
              <a:rPr sz="2800" b="1" spc="140" dirty="0">
                <a:solidFill>
                  <a:srgbClr val="A00E18"/>
                </a:solidFill>
                <a:latin typeface="Times New Roman"/>
                <a:cs typeface="Times New Roman"/>
              </a:rPr>
              <a:t>.</a:t>
            </a:r>
            <a:r>
              <a:rPr sz="2800" b="1" spc="225" dirty="0">
                <a:solidFill>
                  <a:srgbClr val="A00E18"/>
                </a:solidFill>
                <a:latin typeface="Times New Roman"/>
                <a:cs typeface="Times New Roman"/>
              </a:rPr>
              <a:t>c</a:t>
            </a:r>
            <a:r>
              <a:rPr sz="2800" b="1" spc="204" dirty="0">
                <a:solidFill>
                  <a:srgbClr val="A00E18"/>
                </a:solidFill>
                <a:latin typeface="Times New Roman"/>
                <a:cs typeface="Times New Roman"/>
              </a:rPr>
              <a:t>o</a:t>
            </a:r>
            <a:r>
              <a:rPr sz="2800" b="1" spc="30" dirty="0">
                <a:solidFill>
                  <a:srgbClr val="A00E18"/>
                </a:solidFill>
                <a:latin typeface="Times New Roman"/>
                <a:cs typeface="Times New Roman"/>
              </a:rPr>
              <a:t>m</a:t>
            </a:r>
            <a:endParaRPr sz="28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75"/>
              </a:spcBef>
              <a:buClr>
                <a:srgbClr val="A18E6A"/>
              </a:buClr>
              <a:buSzPct val="69642"/>
              <a:buFont typeface="Wingdings"/>
              <a:buChar char=""/>
              <a:tabLst>
                <a:tab pos="287020" algn="l"/>
              </a:tabLst>
            </a:pPr>
            <a:r>
              <a:rPr sz="2800" b="1" spc="140" dirty="0">
                <a:solidFill>
                  <a:srgbClr val="A00E18"/>
                </a:solidFill>
                <a:latin typeface="Times New Roman"/>
                <a:cs typeface="Times New Roman"/>
              </a:rPr>
              <a:t>.net</a:t>
            </a:r>
            <a:endParaRPr sz="28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70"/>
              </a:spcBef>
              <a:buClr>
                <a:srgbClr val="A18E6A"/>
              </a:buClr>
              <a:buSzPct val="69642"/>
              <a:buFont typeface="Wingdings"/>
              <a:buChar char=""/>
              <a:tabLst>
                <a:tab pos="287020" algn="l"/>
              </a:tabLst>
            </a:pPr>
            <a:r>
              <a:rPr sz="2800" b="1" spc="175" dirty="0">
                <a:solidFill>
                  <a:srgbClr val="A00E18"/>
                </a:solidFill>
                <a:latin typeface="Times New Roman"/>
                <a:cs typeface="Times New Roman"/>
              </a:rPr>
              <a:t>.gov</a:t>
            </a:r>
            <a:endParaRPr sz="28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75"/>
              </a:spcBef>
              <a:buClr>
                <a:srgbClr val="A18E6A"/>
              </a:buClr>
              <a:buSzPct val="69642"/>
              <a:buFont typeface="Wingdings"/>
              <a:buChar char=""/>
              <a:tabLst>
                <a:tab pos="287020" algn="l"/>
              </a:tabLst>
            </a:pPr>
            <a:r>
              <a:rPr sz="2800" b="1" spc="125" dirty="0">
                <a:solidFill>
                  <a:srgbClr val="A00E18"/>
                </a:solidFill>
                <a:latin typeface="Times New Roman"/>
                <a:cs typeface="Times New Roman"/>
              </a:rPr>
              <a:t>.edu</a:t>
            </a:r>
            <a:endParaRPr sz="28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70"/>
              </a:spcBef>
              <a:buClr>
                <a:srgbClr val="A18E6A"/>
              </a:buClr>
              <a:buSzPct val="69642"/>
              <a:buFont typeface="Wingdings"/>
              <a:buChar char=""/>
              <a:tabLst>
                <a:tab pos="287020" algn="l"/>
              </a:tabLst>
            </a:pPr>
            <a:r>
              <a:rPr sz="2800" b="1" spc="130" dirty="0">
                <a:solidFill>
                  <a:srgbClr val="A00E18"/>
                </a:solidFill>
                <a:latin typeface="Times New Roman"/>
                <a:cs typeface="Times New Roman"/>
              </a:rPr>
              <a:t>.org</a:t>
            </a:r>
            <a:endParaRPr sz="28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75"/>
              </a:spcBef>
              <a:buClr>
                <a:srgbClr val="A18E6A"/>
              </a:buClr>
              <a:buSzPct val="69642"/>
              <a:buFont typeface="Wingdings"/>
              <a:buChar char=""/>
              <a:tabLst>
                <a:tab pos="287020" algn="l"/>
              </a:tabLst>
            </a:pPr>
            <a:r>
              <a:rPr sz="2800" b="1" spc="45" dirty="0">
                <a:solidFill>
                  <a:srgbClr val="A00E18"/>
                </a:solidFill>
                <a:latin typeface="Times New Roman"/>
                <a:cs typeface="Times New Roman"/>
              </a:rPr>
              <a:t>.mil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1538" y="2720746"/>
            <a:ext cx="5866765" cy="309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 marR="727075" indent="160020">
              <a:lnSpc>
                <a:spcPct val="120000"/>
              </a:lnSpc>
              <a:spcBef>
                <a:spcPts val="100"/>
              </a:spcBef>
            </a:pPr>
            <a:r>
              <a:rPr sz="2800" spc="200" dirty="0">
                <a:solidFill>
                  <a:srgbClr val="A00E18"/>
                </a:solidFill>
                <a:latin typeface="Times New Roman"/>
                <a:cs typeface="Times New Roman"/>
              </a:rPr>
              <a:t>for </a:t>
            </a:r>
            <a:r>
              <a:rPr sz="2800" spc="210" dirty="0">
                <a:solidFill>
                  <a:srgbClr val="A00E18"/>
                </a:solidFill>
                <a:latin typeface="Times New Roman"/>
                <a:cs typeface="Times New Roman"/>
              </a:rPr>
              <a:t>commercial </a:t>
            </a:r>
            <a:r>
              <a:rPr sz="2800" spc="195" dirty="0">
                <a:solidFill>
                  <a:srgbClr val="A00E18"/>
                </a:solidFill>
                <a:latin typeface="Times New Roman"/>
                <a:cs typeface="Times New Roman"/>
              </a:rPr>
              <a:t>organization  </a:t>
            </a:r>
            <a:r>
              <a:rPr sz="2800" spc="200" dirty="0">
                <a:solidFill>
                  <a:srgbClr val="A00E18"/>
                </a:solidFill>
                <a:latin typeface="Times New Roman"/>
                <a:cs typeface="Times New Roman"/>
              </a:rPr>
              <a:t>for </a:t>
            </a:r>
            <a:r>
              <a:rPr sz="2800" spc="215" dirty="0">
                <a:solidFill>
                  <a:srgbClr val="A00E18"/>
                </a:solidFill>
                <a:latin typeface="Times New Roman"/>
                <a:cs typeface="Times New Roman"/>
              </a:rPr>
              <a:t>networking </a:t>
            </a:r>
            <a:r>
              <a:rPr sz="2800" spc="204" dirty="0">
                <a:solidFill>
                  <a:srgbClr val="A00E18"/>
                </a:solidFill>
                <a:latin typeface="Times New Roman"/>
                <a:cs typeface="Times New Roman"/>
              </a:rPr>
              <a:t>organizations  </a:t>
            </a:r>
            <a:r>
              <a:rPr sz="2800" spc="200" dirty="0">
                <a:solidFill>
                  <a:srgbClr val="A00E18"/>
                </a:solidFill>
                <a:latin typeface="Times New Roman"/>
                <a:cs typeface="Times New Roman"/>
              </a:rPr>
              <a:t>for </a:t>
            </a:r>
            <a:r>
              <a:rPr sz="2800" spc="245" dirty="0">
                <a:solidFill>
                  <a:srgbClr val="A00E18"/>
                </a:solidFill>
                <a:latin typeface="Times New Roman"/>
                <a:cs typeface="Times New Roman"/>
              </a:rPr>
              <a:t>government </a:t>
            </a:r>
            <a:r>
              <a:rPr sz="2800" spc="204" dirty="0">
                <a:solidFill>
                  <a:srgbClr val="A00E18"/>
                </a:solidFill>
                <a:latin typeface="Times New Roman"/>
                <a:cs typeface="Times New Roman"/>
              </a:rPr>
              <a:t>organizations  </a:t>
            </a:r>
            <a:r>
              <a:rPr sz="2800" spc="200" dirty="0">
                <a:solidFill>
                  <a:srgbClr val="A00E18"/>
                </a:solidFill>
                <a:latin typeface="Times New Roman"/>
                <a:cs typeface="Times New Roman"/>
              </a:rPr>
              <a:t>for educational</a:t>
            </a:r>
            <a:r>
              <a:rPr sz="2800" spc="305" dirty="0">
                <a:solidFill>
                  <a:srgbClr val="A00E18"/>
                </a:solidFill>
                <a:latin typeface="Times New Roman"/>
                <a:cs typeface="Times New Roman"/>
              </a:rPr>
              <a:t> </a:t>
            </a:r>
            <a:r>
              <a:rPr sz="2800" spc="204" dirty="0">
                <a:solidFill>
                  <a:srgbClr val="A00E18"/>
                </a:solidFill>
                <a:latin typeface="Times New Roman"/>
                <a:cs typeface="Times New Roman"/>
              </a:rPr>
              <a:t>organizations</a:t>
            </a:r>
            <a:endParaRPr sz="2800">
              <a:latin typeface="Times New Roman"/>
              <a:cs typeface="Times New Roman"/>
            </a:endParaRPr>
          </a:p>
          <a:p>
            <a:pPr marL="12700" marR="5080" indent="60960">
              <a:lnSpc>
                <a:spcPct val="120000"/>
              </a:lnSpc>
            </a:pPr>
            <a:r>
              <a:rPr sz="2800" spc="200" dirty="0">
                <a:solidFill>
                  <a:srgbClr val="A00E18"/>
                </a:solidFill>
                <a:latin typeface="Times New Roman"/>
                <a:cs typeface="Times New Roman"/>
              </a:rPr>
              <a:t>for </a:t>
            </a:r>
            <a:r>
              <a:rPr sz="2800" spc="250" dirty="0">
                <a:solidFill>
                  <a:srgbClr val="A00E18"/>
                </a:solidFill>
                <a:latin typeface="Times New Roman"/>
                <a:cs typeface="Times New Roman"/>
              </a:rPr>
              <a:t>non-commercial </a:t>
            </a:r>
            <a:r>
              <a:rPr sz="2800" spc="204" dirty="0">
                <a:solidFill>
                  <a:srgbClr val="A00E18"/>
                </a:solidFill>
                <a:latin typeface="Times New Roman"/>
                <a:cs typeface="Times New Roman"/>
              </a:rPr>
              <a:t>organizations  </a:t>
            </a:r>
            <a:r>
              <a:rPr sz="2800" spc="200" dirty="0">
                <a:solidFill>
                  <a:srgbClr val="A00E18"/>
                </a:solidFill>
                <a:latin typeface="Times New Roman"/>
                <a:cs typeface="Times New Roman"/>
              </a:rPr>
              <a:t>for </a:t>
            </a:r>
            <a:r>
              <a:rPr sz="2800" spc="160" dirty="0">
                <a:solidFill>
                  <a:srgbClr val="A00E18"/>
                </a:solidFill>
                <a:latin typeface="Times New Roman"/>
                <a:cs typeface="Times New Roman"/>
              </a:rPr>
              <a:t>military</a:t>
            </a:r>
            <a:r>
              <a:rPr sz="2800" spc="280" dirty="0">
                <a:solidFill>
                  <a:srgbClr val="A00E18"/>
                </a:solidFill>
                <a:latin typeface="Times New Roman"/>
                <a:cs typeface="Times New Roman"/>
              </a:rPr>
              <a:t> </a:t>
            </a:r>
            <a:r>
              <a:rPr sz="2800" spc="204" dirty="0">
                <a:solidFill>
                  <a:srgbClr val="A00E18"/>
                </a:solidFill>
                <a:latin typeface="Times New Roman"/>
                <a:cs typeface="Times New Roman"/>
              </a:rPr>
              <a:t>organizations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3260" y="5879693"/>
            <a:ext cx="834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A18E6A"/>
              </a:buClr>
              <a:buSzPct val="69642"/>
              <a:buFont typeface="Wingdings"/>
              <a:buChar char=""/>
              <a:tabLst>
                <a:tab pos="287020" algn="l"/>
              </a:tabLst>
            </a:pPr>
            <a:r>
              <a:rPr sz="2800" b="1" spc="110" dirty="0">
                <a:solidFill>
                  <a:srgbClr val="A00E18"/>
                </a:solidFill>
                <a:latin typeface="Times New Roman"/>
                <a:cs typeface="Times New Roman"/>
              </a:rPr>
              <a:t>.</a:t>
            </a:r>
            <a:r>
              <a:rPr sz="2800" b="1" spc="15" dirty="0">
                <a:solidFill>
                  <a:srgbClr val="A00E18"/>
                </a:solidFill>
                <a:latin typeface="Times New Roman"/>
                <a:cs typeface="Times New Roman"/>
              </a:rPr>
              <a:t>i</a:t>
            </a:r>
            <a:r>
              <a:rPr sz="2800" b="1" spc="30" dirty="0">
                <a:solidFill>
                  <a:srgbClr val="A00E18"/>
                </a:solidFill>
                <a:latin typeface="Times New Roman"/>
                <a:cs typeface="Times New Roman"/>
              </a:rPr>
              <a:t>n</a:t>
            </a:r>
            <a:r>
              <a:rPr sz="2800" b="1" spc="70" dirty="0">
                <a:solidFill>
                  <a:srgbClr val="A00E18"/>
                </a:solidFill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9911" y="5879693"/>
            <a:ext cx="5146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0" dirty="0">
                <a:solidFill>
                  <a:srgbClr val="A00E18"/>
                </a:solidFill>
                <a:latin typeface="Times New Roman"/>
                <a:cs typeface="Times New Roman"/>
              </a:rPr>
              <a:t>for </a:t>
            </a:r>
            <a:r>
              <a:rPr sz="2800" spc="190" dirty="0">
                <a:solidFill>
                  <a:srgbClr val="A00E18"/>
                </a:solidFill>
                <a:latin typeface="Times New Roman"/>
                <a:cs typeface="Times New Roman"/>
              </a:rPr>
              <a:t>international</a:t>
            </a:r>
            <a:r>
              <a:rPr sz="2800" spc="315" dirty="0">
                <a:solidFill>
                  <a:srgbClr val="A00E18"/>
                </a:solidFill>
                <a:latin typeface="Times New Roman"/>
                <a:cs typeface="Times New Roman"/>
              </a:rPr>
              <a:t> </a:t>
            </a:r>
            <a:r>
              <a:rPr sz="2800" spc="204" dirty="0">
                <a:solidFill>
                  <a:srgbClr val="A00E18"/>
                </a:solidFill>
                <a:latin typeface="Times New Roman"/>
                <a:cs typeface="Times New Roman"/>
              </a:rPr>
              <a:t>organizations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51014" y="4769583"/>
            <a:ext cx="4341495" cy="156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20725">
              <a:lnSpc>
                <a:spcPct val="120000"/>
              </a:lnSpc>
              <a:spcBef>
                <a:spcPts val="95"/>
              </a:spcBef>
              <a:tabLst>
                <a:tab pos="662940" algn="l"/>
                <a:tab pos="1384300" algn="l"/>
              </a:tabLst>
            </a:pPr>
            <a:r>
              <a:rPr sz="2800" spc="275" dirty="0">
                <a:solidFill>
                  <a:srgbClr val="A00E18"/>
                </a:solidFill>
                <a:latin typeface="Times New Roman"/>
                <a:cs typeface="Times New Roman"/>
              </a:rPr>
              <a:t>e</a:t>
            </a:r>
            <a:r>
              <a:rPr sz="2800" spc="315" dirty="0">
                <a:solidFill>
                  <a:srgbClr val="A00E18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solidFill>
                  <a:srgbClr val="A00E18"/>
                </a:solidFill>
                <a:latin typeface="Times New Roman"/>
                <a:cs typeface="Times New Roman"/>
              </a:rPr>
              <a:t>	</a:t>
            </a:r>
            <a:r>
              <a:rPr sz="2800" spc="235" dirty="0">
                <a:solidFill>
                  <a:srgbClr val="A00E18"/>
                </a:solidFill>
                <a:latin typeface="Times New Roman"/>
                <a:cs typeface="Times New Roman"/>
                <a:hlinkClick r:id="rId11"/>
              </a:rPr>
              <a:t>w</a:t>
            </a:r>
            <a:r>
              <a:rPr sz="2800" spc="225" dirty="0">
                <a:solidFill>
                  <a:srgbClr val="A00E18"/>
                </a:solidFill>
                <a:latin typeface="Times New Roman"/>
                <a:cs typeface="Times New Roman"/>
                <a:hlinkClick r:id="rId11"/>
              </a:rPr>
              <a:t>w</a:t>
            </a:r>
            <a:r>
              <a:rPr sz="2800" spc="245" dirty="0">
                <a:solidFill>
                  <a:srgbClr val="A00E18"/>
                </a:solidFill>
                <a:latin typeface="Times New Roman"/>
                <a:cs typeface="Times New Roman"/>
                <a:hlinkClick r:id="rId11"/>
              </a:rPr>
              <a:t>w.</a:t>
            </a:r>
            <a:r>
              <a:rPr sz="2800" spc="215" dirty="0">
                <a:solidFill>
                  <a:srgbClr val="A00E18"/>
                </a:solidFill>
                <a:latin typeface="Times New Roman"/>
                <a:cs typeface="Times New Roman"/>
                <a:hlinkClick r:id="rId11"/>
              </a:rPr>
              <a:t>e</a:t>
            </a:r>
            <a:r>
              <a:rPr sz="2800" spc="160" dirty="0">
                <a:solidFill>
                  <a:srgbClr val="A00E18"/>
                </a:solidFill>
                <a:latin typeface="Times New Roman"/>
                <a:cs typeface="Times New Roman"/>
                <a:hlinkClick r:id="rId11"/>
              </a:rPr>
              <a:t>kla</a:t>
            </a:r>
            <a:r>
              <a:rPr sz="2800" spc="190" dirty="0">
                <a:solidFill>
                  <a:srgbClr val="A00E18"/>
                </a:solidFill>
                <a:latin typeface="Times New Roman"/>
                <a:cs typeface="Times New Roman"/>
                <a:hlinkClick r:id="rId11"/>
              </a:rPr>
              <a:t>v</a:t>
            </a:r>
            <a:r>
              <a:rPr sz="2800" spc="215" dirty="0">
                <a:solidFill>
                  <a:srgbClr val="A00E18"/>
                </a:solidFill>
                <a:latin typeface="Times New Roman"/>
                <a:cs typeface="Times New Roman"/>
                <a:hlinkClick r:id="rId11"/>
              </a:rPr>
              <a:t>ya.org </a:t>
            </a:r>
            <a:r>
              <a:rPr sz="2800" spc="135" dirty="0">
                <a:solidFill>
                  <a:srgbClr val="A00E18"/>
                </a:solidFill>
                <a:latin typeface="Times New Roman"/>
                <a:cs typeface="Times New Roman"/>
              </a:rPr>
              <a:t> </a:t>
            </a:r>
            <a:r>
              <a:rPr sz="2800" spc="295" dirty="0">
                <a:solidFill>
                  <a:srgbClr val="A00E18"/>
                </a:solidFill>
                <a:latin typeface="Times New Roman"/>
                <a:cs typeface="Times New Roman"/>
              </a:rPr>
              <a:t>eg	</a:t>
            </a:r>
            <a:r>
              <a:rPr sz="2800" u="heavy" spc="16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12"/>
              </a:rPr>
              <a:t>www.dod.mil</a:t>
            </a:r>
            <a:endParaRPr sz="280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675"/>
              </a:spcBef>
              <a:tabLst>
                <a:tab pos="711835" algn="l"/>
              </a:tabLst>
            </a:pPr>
            <a:r>
              <a:rPr sz="2800" spc="295" dirty="0">
                <a:solidFill>
                  <a:srgbClr val="A00E18"/>
                </a:solidFill>
                <a:latin typeface="Times New Roman"/>
                <a:cs typeface="Times New Roman"/>
              </a:rPr>
              <a:t>eg	</a:t>
            </a:r>
            <a:r>
              <a:rPr sz="2800" spc="160" dirty="0">
                <a:solidFill>
                  <a:srgbClr val="A00E18"/>
                </a:solidFill>
                <a:latin typeface="Times New Roman"/>
                <a:cs typeface="Times New Roman"/>
                <a:hlinkClick r:id="rId13"/>
              </a:rPr>
              <a:t>www.itu.int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725411" y="5522976"/>
            <a:ext cx="554990" cy="277495"/>
            <a:chOff x="6725411" y="5522976"/>
            <a:chExt cx="554990" cy="277495"/>
          </a:xfrm>
        </p:grpSpPr>
        <p:sp>
          <p:nvSpPr>
            <p:cNvPr id="17" name="object 17"/>
            <p:cNvSpPr/>
            <p:nvPr/>
          </p:nvSpPr>
          <p:spPr>
            <a:xfrm>
              <a:off x="6738365" y="5535930"/>
              <a:ext cx="528955" cy="251460"/>
            </a:xfrm>
            <a:custGeom>
              <a:avLst/>
              <a:gdLst/>
              <a:ahLst/>
              <a:cxnLst/>
              <a:rect l="l" t="t" r="r" b="b"/>
              <a:pathLst>
                <a:path w="528954" h="251460">
                  <a:moveTo>
                    <a:pt x="403098" y="0"/>
                  </a:moveTo>
                  <a:lnTo>
                    <a:pt x="403098" y="62865"/>
                  </a:lnTo>
                  <a:lnTo>
                    <a:pt x="0" y="62865"/>
                  </a:lnTo>
                  <a:lnTo>
                    <a:pt x="0" y="188595"/>
                  </a:lnTo>
                  <a:lnTo>
                    <a:pt x="403098" y="188595"/>
                  </a:lnTo>
                  <a:lnTo>
                    <a:pt x="403098" y="251460"/>
                  </a:lnTo>
                  <a:lnTo>
                    <a:pt x="528827" y="125730"/>
                  </a:lnTo>
                  <a:lnTo>
                    <a:pt x="403098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38365" y="5535930"/>
              <a:ext cx="528955" cy="251460"/>
            </a:xfrm>
            <a:custGeom>
              <a:avLst/>
              <a:gdLst/>
              <a:ahLst/>
              <a:cxnLst/>
              <a:rect l="l" t="t" r="r" b="b"/>
              <a:pathLst>
                <a:path w="528954" h="251460">
                  <a:moveTo>
                    <a:pt x="0" y="62865"/>
                  </a:moveTo>
                  <a:lnTo>
                    <a:pt x="403098" y="62865"/>
                  </a:lnTo>
                  <a:lnTo>
                    <a:pt x="403098" y="0"/>
                  </a:lnTo>
                  <a:lnTo>
                    <a:pt x="528827" y="125730"/>
                  </a:lnTo>
                  <a:lnTo>
                    <a:pt x="403098" y="251460"/>
                  </a:lnTo>
                  <a:lnTo>
                    <a:pt x="403098" y="188595"/>
                  </a:lnTo>
                  <a:lnTo>
                    <a:pt x="0" y="188595"/>
                  </a:lnTo>
                  <a:lnTo>
                    <a:pt x="0" y="62865"/>
                  </a:lnTo>
                  <a:close/>
                </a:path>
              </a:pathLst>
            </a:custGeom>
            <a:ln w="25908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720840" y="3448811"/>
            <a:ext cx="556260" cy="279400"/>
            <a:chOff x="6720840" y="3448811"/>
            <a:chExt cx="556260" cy="279400"/>
          </a:xfrm>
        </p:grpSpPr>
        <p:sp>
          <p:nvSpPr>
            <p:cNvPr id="20" name="object 20"/>
            <p:cNvSpPr/>
            <p:nvPr/>
          </p:nvSpPr>
          <p:spPr>
            <a:xfrm>
              <a:off x="6733794" y="3461765"/>
              <a:ext cx="530860" cy="253365"/>
            </a:xfrm>
            <a:custGeom>
              <a:avLst/>
              <a:gdLst/>
              <a:ahLst/>
              <a:cxnLst/>
              <a:rect l="l" t="t" r="r" b="b"/>
              <a:pathLst>
                <a:path w="530859" h="253364">
                  <a:moveTo>
                    <a:pt x="403859" y="0"/>
                  </a:moveTo>
                  <a:lnTo>
                    <a:pt x="403859" y="63246"/>
                  </a:lnTo>
                  <a:lnTo>
                    <a:pt x="0" y="63246"/>
                  </a:lnTo>
                  <a:lnTo>
                    <a:pt x="0" y="189738"/>
                  </a:lnTo>
                  <a:lnTo>
                    <a:pt x="403859" y="189738"/>
                  </a:lnTo>
                  <a:lnTo>
                    <a:pt x="403859" y="252984"/>
                  </a:lnTo>
                  <a:lnTo>
                    <a:pt x="530351" y="126492"/>
                  </a:lnTo>
                  <a:lnTo>
                    <a:pt x="403859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33794" y="3461765"/>
              <a:ext cx="530860" cy="253365"/>
            </a:xfrm>
            <a:custGeom>
              <a:avLst/>
              <a:gdLst/>
              <a:ahLst/>
              <a:cxnLst/>
              <a:rect l="l" t="t" r="r" b="b"/>
              <a:pathLst>
                <a:path w="530859" h="253364">
                  <a:moveTo>
                    <a:pt x="0" y="63246"/>
                  </a:moveTo>
                  <a:lnTo>
                    <a:pt x="403859" y="63246"/>
                  </a:lnTo>
                  <a:lnTo>
                    <a:pt x="403859" y="0"/>
                  </a:lnTo>
                  <a:lnTo>
                    <a:pt x="530351" y="126492"/>
                  </a:lnTo>
                  <a:lnTo>
                    <a:pt x="403859" y="252984"/>
                  </a:lnTo>
                  <a:lnTo>
                    <a:pt x="403859" y="189738"/>
                  </a:lnTo>
                  <a:lnTo>
                    <a:pt x="0" y="189738"/>
                  </a:lnTo>
                  <a:lnTo>
                    <a:pt x="0" y="63246"/>
                  </a:lnTo>
                  <a:close/>
                </a:path>
              </a:pathLst>
            </a:custGeom>
            <a:ln w="25908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729983" y="2951988"/>
            <a:ext cx="554990" cy="279400"/>
            <a:chOff x="6729983" y="2951988"/>
            <a:chExt cx="554990" cy="279400"/>
          </a:xfrm>
        </p:grpSpPr>
        <p:sp>
          <p:nvSpPr>
            <p:cNvPr id="23" name="object 23"/>
            <p:cNvSpPr/>
            <p:nvPr/>
          </p:nvSpPr>
          <p:spPr>
            <a:xfrm>
              <a:off x="6742937" y="2964942"/>
              <a:ext cx="528955" cy="253365"/>
            </a:xfrm>
            <a:custGeom>
              <a:avLst/>
              <a:gdLst/>
              <a:ahLst/>
              <a:cxnLst/>
              <a:rect l="l" t="t" r="r" b="b"/>
              <a:pathLst>
                <a:path w="528954" h="253364">
                  <a:moveTo>
                    <a:pt x="402335" y="0"/>
                  </a:moveTo>
                  <a:lnTo>
                    <a:pt x="402335" y="63246"/>
                  </a:lnTo>
                  <a:lnTo>
                    <a:pt x="0" y="63246"/>
                  </a:lnTo>
                  <a:lnTo>
                    <a:pt x="0" y="189737"/>
                  </a:lnTo>
                  <a:lnTo>
                    <a:pt x="402335" y="189737"/>
                  </a:lnTo>
                  <a:lnTo>
                    <a:pt x="402335" y="252984"/>
                  </a:lnTo>
                  <a:lnTo>
                    <a:pt x="528827" y="126492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42937" y="2964942"/>
              <a:ext cx="528955" cy="253365"/>
            </a:xfrm>
            <a:custGeom>
              <a:avLst/>
              <a:gdLst/>
              <a:ahLst/>
              <a:cxnLst/>
              <a:rect l="l" t="t" r="r" b="b"/>
              <a:pathLst>
                <a:path w="528954" h="253364">
                  <a:moveTo>
                    <a:pt x="0" y="63246"/>
                  </a:moveTo>
                  <a:lnTo>
                    <a:pt x="402335" y="63246"/>
                  </a:lnTo>
                  <a:lnTo>
                    <a:pt x="402335" y="0"/>
                  </a:lnTo>
                  <a:lnTo>
                    <a:pt x="528827" y="126492"/>
                  </a:lnTo>
                  <a:lnTo>
                    <a:pt x="402335" y="252984"/>
                  </a:lnTo>
                  <a:lnTo>
                    <a:pt x="402335" y="189737"/>
                  </a:lnTo>
                  <a:lnTo>
                    <a:pt x="0" y="189737"/>
                  </a:lnTo>
                  <a:lnTo>
                    <a:pt x="0" y="63246"/>
                  </a:lnTo>
                  <a:close/>
                </a:path>
              </a:pathLst>
            </a:custGeom>
            <a:ln w="25908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7472171" y="4992623"/>
            <a:ext cx="554990" cy="279400"/>
            <a:chOff x="7472171" y="4992623"/>
            <a:chExt cx="554990" cy="279400"/>
          </a:xfrm>
        </p:grpSpPr>
        <p:sp>
          <p:nvSpPr>
            <p:cNvPr id="26" name="object 26"/>
            <p:cNvSpPr/>
            <p:nvPr/>
          </p:nvSpPr>
          <p:spPr>
            <a:xfrm>
              <a:off x="7485125" y="5005577"/>
              <a:ext cx="528955" cy="253365"/>
            </a:xfrm>
            <a:custGeom>
              <a:avLst/>
              <a:gdLst/>
              <a:ahLst/>
              <a:cxnLst/>
              <a:rect l="l" t="t" r="r" b="b"/>
              <a:pathLst>
                <a:path w="528954" h="253364">
                  <a:moveTo>
                    <a:pt x="402335" y="0"/>
                  </a:moveTo>
                  <a:lnTo>
                    <a:pt x="402335" y="63246"/>
                  </a:lnTo>
                  <a:lnTo>
                    <a:pt x="0" y="63246"/>
                  </a:lnTo>
                  <a:lnTo>
                    <a:pt x="0" y="189738"/>
                  </a:lnTo>
                  <a:lnTo>
                    <a:pt x="402335" y="189738"/>
                  </a:lnTo>
                  <a:lnTo>
                    <a:pt x="402335" y="252984"/>
                  </a:lnTo>
                  <a:lnTo>
                    <a:pt x="528827" y="126492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85125" y="5005577"/>
              <a:ext cx="528955" cy="253365"/>
            </a:xfrm>
            <a:custGeom>
              <a:avLst/>
              <a:gdLst/>
              <a:ahLst/>
              <a:cxnLst/>
              <a:rect l="l" t="t" r="r" b="b"/>
              <a:pathLst>
                <a:path w="528954" h="253364">
                  <a:moveTo>
                    <a:pt x="0" y="63246"/>
                  </a:moveTo>
                  <a:lnTo>
                    <a:pt x="402335" y="63246"/>
                  </a:lnTo>
                  <a:lnTo>
                    <a:pt x="402335" y="0"/>
                  </a:lnTo>
                  <a:lnTo>
                    <a:pt x="528827" y="126492"/>
                  </a:lnTo>
                  <a:lnTo>
                    <a:pt x="402335" y="252984"/>
                  </a:lnTo>
                  <a:lnTo>
                    <a:pt x="402335" y="189738"/>
                  </a:lnTo>
                  <a:lnTo>
                    <a:pt x="0" y="189738"/>
                  </a:lnTo>
                  <a:lnTo>
                    <a:pt x="0" y="63246"/>
                  </a:lnTo>
                  <a:close/>
                </a:path>
              </a:pathLst>
            </a:custGeom>
            <a:ln w="25908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733031" y="4495800"/>
            <a:ext cx="556260" cy="279400"/>
            <a:chOff x="6733031" y="4495800"/>
            <a:chExt cx="556260" cy="279400"/>
          </a:xfrm>
        </p:grpSpPr>
        <p:sp>
          <p:nvSpPr>
            <p:cNvPr id="29" name="object 29"/>
            <p:cNvSpPr/>
            <p:nvPr/>
          </p:nvSpPr>
          <p:spPr>
            <a:xfrm>
              <a:off x="6745985" y="4508753"/>
              <a:ext cx="530860" cy="253365"/>
            </a:xfrm>
            <a:custGeom>
              <a:avLst/>
              <a:gdLst/>
              <a:ahLst/>
              <a:cxnLst/>
              <a:rect l="l" t="t" r="r" b="b"/>
              <a:pathLst>
                <a:path w="530859" h="253364">
                  <a:moveTo>
                    <a:pt x="403860" y="0"/>
                  </a:moveTo>
                  <a:lnTo>
                    <a:pt x="403860" y="63246"/>
                  </a:lnTo>
                  <a:lnTo>
                    <a:pt x="0" y="63246"/>
                  </a:lnTo>
                  <a:lnTo>
                    <a:pt x="0" y="189738"/>
                  </a:lnTo>
                  <a:lnTo>
                    <a:pt x="403860" y="189738"/>
                  </a:lnTo>
                  <a:lnTo>
                    <a:pt x="403860" y="252984"/>
                  </a:lnTo>
                  <a:lnTo>
                    <a:pt x="530352" y="126492"/>
                  </a:lnTo>
                  <a:lnTo>
                    <a:pt x="40386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45985" y="4508753"/>
              <a:ext cx="530860" cy="253365"/>
            </a:xfrm>
            <a:custGeom>
              <a:avLst/>
              <a:gdLst/>
              <a:ahLst/>
              <a:cxnLst/>
              <a:rect l="l" t="t" r="r" b="b"/>
              <a:pathLst>
                <a:path w="530859" h="253364">
                  <a:moveTo>
                    <a:pt x="0" y="63246"/>
                  </a:moveTo>
                  <a:lnTo>
                    <a:pt x="403860" y="63246"/>
                  </a:lnTo>
                  <a:lnTo>
                    <a:pt x="403860" y="0"/>
                  </a:lnTo>
                  <a:lnTo>
                    <a:pt x="530352" y="126492"/>
                  </a:lnTo>
                  <a:lnTo>
                    <a:pt x="403860" y="252984"/>
                  </a:lnTo>
                  <a:lnTo>
                    <a:pt x="403860" y="189738"/>
                  </a:lnTo>
                  <a:lnTo>
                    <a:pt x="0" y="189738"/>
                  </a:lnTo>
                  <a:lnTo>
                    <a:pt x="0" y="63246"/>
                  </a:lnTo>
                  <a:close/>
                </a:path>
              </a:pathLst>
            </a:custGeom>
            <a:ln w="25908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6729983" y="6031991"/>
            <a:ext cx="554990" cy="279400"/>
            <a:chOff x="6729983" y="6031991"/>
            <a:chExt cx="554990" cy="279400"/>
          </a:xfrm>
        </p:grpSpPr>
        <p:sp>
          <p:nvSpPr>
            <p:cNvPr id="32" name="object 32"/>
            <p:cNvSpPr/>
            <p:nvPr/>
          </p:nvSpPr>
          <p:spPr>
            <a:xfrm>
              <a:off x="6742937" y="6044945"/>
              <a:ext cx="528955" cy="253365"/>
            </a:xfrm>
            <a:custGeom>
              <a:avLst/>
              <a:gdLst/>
              <a:ahLst/>
              <a:cxnLst/>
              <a:rect l="l" t="t" r="r" b="b"/>
              <a:pathLst>
                <a:path w="528954" h="253364">
                  <a:moveTo>
                    <a:pt x="402335" y="0"/>
                  </a:moveTo>
                  <a:lnTo>
                    <a:pt x="402335" y="63245"/>
                  </a:lnTo>
                  <a:lnTo>
                    <a:pt x="0" y="63245"/>
                  </a:lnTo>
                  <a:lnTo>
                    <a:pt x="0" y="189737"/>
                  </a:lnTo>
                  <a:lnTo>
                    <a:pt x="402335" y="189737"/>
                  </a:lnTo>
                  <a:lnTo>
                    <a:pt x="402335" y="252983"/>
                  </a:lnTo>
                  <a:lnTo>
                    <a:pt x="528827" y="126491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42937" y="6044945"/>
              <a:ext cx="528955" cy="253365"/>
            </a:xfrm>
            <a:custGeom>
              <a:avLst/>
              <a:gdLst/>
              <a:ahLst/>
              <a:cxnLst/>
              <a:rect l="l" t="t" r="r" b="b"/>
              <a:pathLst>
                <a:path w="528954" h="253364">
                  <a:moveTo>
                    <a:pt x="0" y="63245"/>
                  </a:moveTo>
                  <a:lnTo>
                    <a:pt x="402335" y="63245"/>
                  </a:lnTo>
                  <a:lnTo>
                    <a:pt x="402335" y="0"/>
                  </a:lnTo>
                  <a:lnTo>
                    <a:pt x="528827" y="126491"/>
                  </a:lnTo>
                  <a:lnTo>
                    <a:pt x="402335" y="252983"/>
                  </a:lnTo>
                  <a:lnTo>
                    <a:pt x="402335" y="189737"/>
                  </a:lnTo>
                  <a:lnTo>
                    <a:pt x="0" y="189737"/>
                  </a:lnTo>
                  <a:lnTo>
                    <a:pt x="0" y="63245"/>
                  </a:lnTo>
                  <a:close/>
                </a:path>
              </a:pathLst>
            </a:custGeom>
            <a:ln w="25908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6737604" y="3970020"/>
            <a:ext cx="554990" cy="279400"/>
            <a:chOff x="6737604" y="3970020"/>
            <a:chExt cx="554990" cy="279400"/>
          </a:xfrm>
        </p:grpSpPr>
        <p:sp>
          <p:nvSpPr>
            <p:cNvPr id="35" name="object 35"/>
            <p:cNvSpPr/>
            <p:nvPr/>
          </p:nvSpPr>
          <p:spPr>
            <a:xfrm>
              <a:off x="6750558" y="3982974"/>
              <a:ext cx="528955" cy="253365"/>
            </a:xfrm>
            <a:custGeom>
              <a:avLst/>
              <a:gdLst/>
              <a:ahLst/>
              <a:cxnLst/>
              <a:rect l="l" t="t" r="r" b="b"/>
              <a:pathLst>
                <a:path w="528954" h="253364">
                  <a:moveTo>
                    <a:pt x="402336" y="0"/>
                  </a:moveTo>
                  <a:lnTo>
                    <a:pt x="402336" y="63245"/>
                  </a:lnTo>
                  <a:lnTo>
                    <a:pt x="0" y="63245"/>
                  </a:lnTo>
                  <a:lnTo>
                    <a:pt x="0" y="189737"/>
                  </a:lnTo>
                  <a:lnTo>
                    <a:pt x="402336" y="189737"/>
                  </a:lnTo>
                  <a:lnTo>
                    <a:pt x="402336" y="252983"/>
                  </a:lnTo>
                  <a:lnTo>
                    <a:pt x="528827" y="126492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50558" y="3982974"/>
              <a:ext cx="528955" cy="253365"/>
            </a:xfrm>
            <a:custGeom>
              <a:avLst/>
              <a:gdLst/>
              <a:ahLst/>
              <a:cxnLst/>
              <a:rect l="l" t="t" r="r" b="b"/>
              <a:pathLst>
                <a:path w="528954" h="253364">
                  <a:moveTo>
                    <a:pt x="0" y="63245"/>
                  </a:moveTo>
                  <a:lnTo>
                    <a:pt x="402336" y="63245"/>
                  </a:lnTo>
                  <a:lnTo>
                    <a:pt x="402336" y="0"/>
                  </a:lnTo>
                  <a:lnTo>
                    <a:pt x="528827" y="126492"/>
                  </a:lnTo>
                  <a:lnTo>
                    <a:pt x="402336" y="252983"/>
                  </a:lnTo>
                  <a:lnTo>
                    <a:pt x="402336" y="189737"/>
                  </a:lnTo>
                  <a:lnTo>
                    <a:pt x="0" y="189737"/>
                  </a:lnTo>
                  <a:lnTo>
                    <a:pt x="0" y="63245"/>
                  </a:lnTo>
                  <a:close/>
                </a:path>
              </a:pathLst>
            </a:custGeom>
            <a:ln w="25908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2499360" y="579119"/>
            <a:ext cx="7219188" cy="7787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17"/>
              <a:ext cx="12191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7972" y="0"/>
              <a:ext cx="6324027" cy="5999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1848668" cy="1092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40172" cy="10269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53644" y="1191895"/>
            <a:ext cx="10271760" cy="200787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7020" marR="1150620" indent="-274320">
              <a:lnSpc>
                <a:spcPts val="2810"/>
              </a:lnSpc>
              <a:spcBef>
                <a:spcPts val="455"/>
              </a:spcBef>
              <a:buClr>
                <a:srgbClr val="A18E6A"/>
              </a:buClr>
              <a:buSzPct val="69230"/>
              <a:buFont typeface="Wingdings"/>
              <a:buChar char=""/>
              <a:tabLst>
                <a:tab pos="287020" algn="l"/>
              </a:tabLst>
            </a:pPr>
            <a:r>
              <a:rPr sz="2600" spc="95" dirty="0">
                <a:solidFill>
                  <a:srgbClr val="002060"/>
                </a:solidFill>
                <a:latin typeface="Times New Roman"/>
                <a:cs typeface="Times New Roman"/>
              </a:rPr>
              <a:t>It </a:t>
            </a:r>
            <a:r>
              <a:rPr sz="2600" spc="240" dirty="0">
                <a:solidFill>
                  <a:srgbClr val="002060"/>
                </a:solidFill>
                <a:latin typeface="Times New Roman"/>
                <a:cs typeface="Times New Roman"/>
              </a:rPr>
              <a:t>consists </a:t>
            </a:r>
            <a:r>
              <a:rPr sz="2600" spc="150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2600" spc="215" dirty="0">
                <a:solidFill>
                  <a:srgbClr val="002060"/>
                </a:solidFill>
                <a:latin typeface="Times New Roman"/>
                <a:cs typeface="Times New Roman"/>
              </a:rPr>
              <a:t>two </a:t>
            </a:r>
            <a:r>
              <a:rPr sz="2600" spc="265" dirty="0">
                <a:solidFill>
                  <a:srgbClr val="002060"/>
                </a:solidFill>
                <a:latin typeface="Times New Roman"/>
                <a:cs typeface="Times New Roman"/>
              </a:rPr>
              <a:t>characters </a:t>
            </a:r>
            <a:r>
              <a:rPr sz="2600" spc="180" dirty="0">
                <a:solidFill>
                  <a:srgbClr val="002060"/>
                </a:solidFill>
                <a:latin typeface="Times New Roman"/>
                <a:cs typeface="Times New Roman"/>
              </a:rPr>
              <a:t>which </a:t>
            </a:r>
            <a:r>
              <a:rPr sz="2600" spc="280" dirty="0">
                <a:solidFill>
                  <a:srgbClr val="002060"/>
                </a:solidFill>
                <a:latin typeface="Times New Roman"/>
                <a:cs typeface="Times New Roman"/>
              </a:rPr>
              <a:t>represents </a:t>
            </a:r>
            <a:r>
              <a:rPr sz="2600" spc="190" dirty="0">
                <a:solidFill>
                  <a:srgbClr val="002060"/>
                </a:solidFill>
                <a:latin typeface="Times New Roman"/>
                <a:cs typeface="Times New Roman"/>
              </a:rPr>
              <a:t>different  </a:t>
            </a:r>
            <a:r>
              <a:rPr sz="2600" spc="225" dirty="0">
                <a:solidFill>
                  <a:srgbClr val="002060"/>
                </a:solidFill>
                <a:latin typeface="Times New Roman"/>
                <a:cs typeface="Times New Roman"/>
              </a:rPr>
              <a:t>countries/regions </a:t>
            </a:r>
            <a:r>
              <a:rPr sz="2600" spc="110" dirty="0">
                <a:solidFill>
                  <a:srgbClr val="002060"/>
                </a:solidFill>
                <a:latin typeface="Times New Roman"/>
                <a:cs typeface="Times New Roman"/>
              </a:rPr>
              <a:t>all </a:t>
            </a:r>
            <a:r>
              <a:rPr sz="2600" spc="215" dirty="0">
                <a:solidFill>
                  <a:srgbClr val="002060"/>
                </a:solidFill>
                <a:latin typeface="Times New Roman"/>
                <a:cs typeface="Times New Roman"/>
              </a:rPr>
              <a:t>around </a:t>
            </a:r>
            <a:r>
              <a:rPr sz="2600" spc="245" dirty="0">
                <a:solidFill>
                  <a:srgbClr val="002060"/>
                </a:solidFill>
                <a:latin typeface="Times New Roman"/>
                <a:cs typeface="Times New Roman"/>
              </a:rPr>
              <a:t>the</a:t>
            </a:r>
            <a:r>
              <a:rPr sz="2600" spc="23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600" spc="190" dirty="0">
                <a:solidFill>
                  <a:srgbClr val="002060"/>
                </a:solidFill>
                <a:latin typeface="Times New Roman"/>
                <a:cs typeface="Times New Roman"/>
              </a:rPr>
              <a:t>world</a:t>
            </a:r>
            <a:endParaRPr sz="26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287020" marR="5080" indent="-274320">
              <a:lnSpc>
                <a:spcPts val="2810"/>
              </a:lnSpc>
              <a:spcBef>
                <a:spcPts val="620"/>
              </a:spcBef>
              <a:buClr>
                <a:srgbClr val="A18E6A"/>
              </a:buClr>
              <a:buSzPct val="69230"/>
              <a:buFont typeface="Wingdings"/>
              <a:buChar char=""/>
              <a:tabLst>
                <a:tab pos="287020" algn="l"/>
              </a:tabLst>
            </a:pPr>
            <a:r>
              <a:rPr sz="2600" spc="320" dirty="0">
                <a:solidFill>
                  <a:srgbClr val="7030A0"/>
                </a:solidFill>
                <a:latin typeface="Times New Roman"/>
                <a:cs typeface="Times New Roman"/>
              </a:rPr>
              <a:t>These </a:t>
            </a:r>
            <a:r>
              <a:rPr sz="2600" spc="270" dirty="0">
                <a:solidFill>
                  <a:srgbClr val="7030A0"/>
                </a:solidFill>
                <a:latin typeface="Times New Roman"/>
                <a:cs typeface="Times New Roman"/>
              </a:rPr>
              <a:t>codes </a:t>
            </a:r>
            <a:r>
              <a:rPr sz="2600" spc="240" dirty="0">
                <a:solidFill>
                  <a:srgbClr val="7030A0"/>
                </a:solidFill>
                <a:latin typeface="Times New Roman"/>
                <a:cs typeface="Times New Roman"/>
              </a:rPr>
              <a:t>have </a:t>
            </a:r>
            <a:r>
              <a:rPr sz="2600" spc="265" dirty="0">
                <a:solidFill>
                  <a:srgbClr val="7030A0"/>
                </a:solidFill>
                <a:latin typeface="Times New Roman"/>
                <a:cs typeface="Times New Roman"/>
              </a:rPr>
              <a:t>been </a:t>
            </a:r>
            <a:r>
              <a:rPr sz="2600" spc="220" dirty="0">
                <a:solidFill>
                  <a:srgbClr val="7030A0"/>
                </a:solidFill>
                <a:latin typeface="Times New Roman"/>
                <a:cs typeface="Times New Roman"/>
              </a:rPr>
              <a:t>standardized </a:t>
            </a:r>
            <a:r>
              <a:rPr sz="2600" spc="210" dirty="0">
                <a:solidFill>
                  <a:srgbClr val="7030A0"/>
                </a:solidFill>
                <a:latin typeface="Times New Roman"/>
                <a:cs typeface="Times New Roman"/>
              </a:rPr>
              <a:t>by </a:t>
            </a:r>
            <a:r>
              <a:rPr sz="2600" spc="180" dirty="0">
                <a:solidFill>
                  <a:srgbClr val="7030A0"/>
                </a:solidFill>
                <a:latin typeface="Times New Roman"/>
                <a:cs typeface="Times New Roman"/>
              </a:rPr>
              <a:t>International</a:t>
            </a:r>
            <a:r>
              <a:rPr sz="2600" spc="-13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600" spc="220" dirty="0">
                <a:solidFill>
                  <a:srgbClr val="7030A0"/>
                </a:solidFill>
                <a:latin typeface="Times New Roman"/>
                <a:cs typeface="Times New Roman"/>
              </a:rPr>
              <a:t>Standard  </a:t>
            </a:r>
            <a:r>
              <a:rPr sz="2600" spc="165" dirty="0">
                <a:solidFill>
                  <a:srgbClr val="7030A0"/>
                </a:solidFill>
                <a:latin typeface="Times New Roman"/>
                <a:cs typeface="Times New Roman"/>
              </a:rPr>
              <a:t>Organizational </a:t>
            </a:r>
            <a:r>
              <a:rPr sz="2600" spc="85" dirty="0">
                <a:solidFill>
                  <a:srgbClr val="7030A0"/>
                </a:solidFill>
                <a:latin typeface="Times New Roman"/>
                <a:cs typeface="Times New Roman"/>
              </a:rPr>
              <a:t>(ISO)</a:t>
            </a:r>
            <a:endParaRPr sz="26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341630">
              <a:lnSpc>
                <a:spcPct val="100000"/>
              </a:lnSpc>
              <a:spcBef>
                <a:spcPts val="270"/>
              </a:spcBef>
            </a:pPr>
            <a:r>
              <a:rPr sz="2600" spc="95" dirty="0">
                <a:solidFill>
                  <a:srgbClr val="7030A0"/>
                </a:solidFill>
                <a:latin typeface="Times New Roman"/>
                <a:cs typeface="Times New Roman"/>
              </a:rPr>
              <a:t>EXAMPLE:</a:t>
            </a:r>
            <a:endParaRPr sz="2600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644" y="3609161"/>
            <a:ext cx="765175" cy="307784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15"/>
              </a:spcBef>
              <a:buClr>
                <a:srgbClr val="A18E6A"/>
              </a:buClr>
              <a:buSzPct val="69230"/>
              <a:buFont typeface="Wingdings"/>
              <a:buChar char=""/>
              <a:tabLst>
                <a:tab pos="287020" algn="l"/>
              </a:tabLst>
            </a:pPr>
            <a:r>
              <a:rPr sz="2600" spc="105" dirty="0">
                <a:solidFill>
                  <a:srgbClr val="A00E18"/>
                </a:solidFill>
                <a:latin typeface="Times New Roman"/>
                <a:cs typeface="Times New Roman"/>
              </a:rPr>
              <a:t>.in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315"/>
              </a:spcBef>
              <a:buClr>
                <a:srgbClr val="A18E6A"/>
              </a:buClr>
              <a:buSzPct val="69230"/>
              <a:buFont typeface="Wingdings"/>
              <a:buChar char=""/>
              <a:tabLst>
                <a:tab pos="287020" algn="l"/>
              </a:tabLst>
            </a:pPr>
            <a:r>
              <a:rPr sz="2600" spc="105" dirty="0">
                <a:solidFill>
                  <a:srgbClr val="A00E18"/>
                </a:solidFill>
                <a:latin typeface="Times New Roman"/>
                <a:cs typeface="Times New Roman"/>
              </a:rPr>
              <a:t>.jp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310"/>
              </a:spcBef>
              <a:buClr>
                <a:srgbClr val="A18E6A"/>
              </a:buClr>
              <a:buSzPct val="69230"/>
              <a:buFont typeface="Wingdings"/>
              <a:buChar char=""/>
              <a:tabLst>
                <a:tab pos="287020" algn="l"/>
              </a:tabLst>
            </a:pPr>
            <a:r>
              <a:rPr sz="2600" spc="204" dirty="0">
                <a:solidFill>
                  <a:srgbClr val="A00E18"/>
                </a:solidFill>
                <a:latin typeface="Times New Roman"/>
                <a:cs typeface="Times New Roman"/>
              </a:rPr>
              <a:t>.us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315"/>
              </a:spcBef>
              <a:buClr>
                <a:srgbClr val="A18E6A"/>
              </a:buClr>
              <a:buSzPct val="69230"/>
              <a:buFont typeface="Wingdings"/>
              <a:buChar char=""/>
              <a:tabLst>
                <a:tab pos="287020" algn="l"/>
              </a:tabLst>
            </a:pPr>
            <a:r>
              <a:rPr sz="2600" spc="150" dirty="0">
                <a:solidFill>
                  <a:srgbClr val="A00E18"/>
                </a:solidFill>
                <a:latin typeface="Times New Roman"/>
                <a:cs typeface="Times New Roman"/>
              </a:rPr>
              <a:t>.fr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315"/>
              </a:spcBef>
              <a:buClr>
                <a:srgbClr val="A18E6A"/>
              </a:buClr>
              <a:buSzPct val="69230"/>
              <a:buFont typeface="Wingdings"/>
              <a:buChar char=""/>
              <a:tabLst>
                <a:tab pos="287020" algn="l"/>
              </a:tabLst>
            </a:pPr>
            <a:r>
              <a:rPr sz="2600" spc="114" dirty="0">
                <a:solidFill>
                  <a:srgbClr val="A00E18"/>
                </a:solidFill>
                <a:latin typeface="Times New Roman"/>
                <a:cs typeface="Times New Roman"/>
              </a:rPr>
              <a:t>.it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310"/>
              </a:spcBef>
              <a:buClr>
                <a:srgbClr val="A18E6A"/>
              </a:buClr>
              <a:buSzPct val="69230"/>
              <a:buFont typeface="Wingdings"/>
              <a:buChar char=""/>
              <a:tabLst>
                <a:tab pos="287020" algn="l"/>
              </a:tabLst>
            </a:pPr>
            <a:r>
              <a:rPr sz="2600" spc="105" dirty="0">
                <a:solidFill>
                  <a:srgbClr val="A00E18"/>
                </a:solidFill>
                <a:latin typeface="Times New Roman"/>
                <a:cs typeface="Times New Roman"/>
              </a:rPr>
              <a:t>.</a:t>
            </a:r>
            <a:r>
              <a:rPr sz="2600" spc="220" dirty="0">
                <a:solidFill>
                  <a:srgbClr val="A00E18"/>
                </a:solidFill>
                <a:latin typeface="Times New Roman"/>
                <a:cs typeface="Times New Roman"/>
              </a:rPr>
              <a:t>cn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310"/>
              </a:spcBef>
              <a:buClr>
                <a:srgbClr val="A18E6A"/>
              </a:buClr>
              <a:buSzPct val="69230"/>
              <a:buFont typeface="Wingdings"/>
              <a:buChar char=""/>
              <a:tabLst>
                <a:tab pos="287020" algn="l"/>
              </a:tabLst>
            </a:pPr>
            <a:r>
              <a:rPr sz="2600" spc="180" dirty="0">
                <a:solidFill>
                  <a:srgbClr val="A00E18"/>
                </a:solidFill>
                <a:latin typeface="Times New Roman"/>
                <a:cs typeface="Times New Roman"/>
              </a:rPr>
              <a:t>.au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0048" y="3609161"/>
            <a:ext cx="2159635" cy="307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 marR="1223010" indent="-1270">
              <a:lnSpc>
                <a:spcPct val="110100"/>
              </a:lnSpc>
              <a:spcBef>
                <a:spcPts val="100"/>
              </a:spcBef>
            </a:pPr>
            <a:r>
              <a:rPr sz="2600" spc="125" dirty="0">
                <a:solidFill>
                  <a:srgbClr val="A00E18"/>
                </a:solidFill>
                <a:latin typeface="Times New Roman"/>
                <a:cs typeface="Times New Roman"/>
              </a:rPr>
              <a:t>India  </a:t>
            </a:r>
            <a:r>
              <a:rPr sz="2600" spc="200" dirty="0">
                <a:solidFill>
                  <a:srgbClr val="A00E18"/>
                </a:solidFill>
                <a:latin typeface="Times New Roman"/>
                <a:cs typeface="Times New Roman"/>
              </a:rPr>
              <a:t>Jap</a:t>
            </a:r>
            <a:r>
              <a:rPr sz="2600" spc="204" dirty="0">
                <a:solidFill>
                  <a:srgbClr val="A00E18"/>
                </a:solidFill>
                <a:latin typeface="Times New Roman"/>
                <a:cs typeface="Times New Roman"/>
              </a:rPr>
              <a:t>a</a:t>
            </a:r>
            <a:r>
              <a:rPr sz="2600" spc="185" dirty="0">
                <a:solidFill>
                  <a:srgbClr val="A00E18"/>
                </a:solidFill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  <a:p>
            <a:pPr marL="27940" marR="5080" indent="-15875">
              <a:lnSpc>
                <a:spcPct val="110000"/>
              </a:lnSpc>
            </a:pPr>
            <a:r>
              <a:rPr sz="2600" spc="180" dirty="0">
                <a:solidFill>
                  <a:srgbClr val="A00E18"/>
                </a:solidFill>
                <a:latin typeface="Times New Roman"/>
                <a:cs typeface="Times New Roman"/>
              </a:rPr>
              <a:t>United</a:t>
            </a:r>
            <a:r>
              <a:rPr sz="2600" spc="125" dirty="0">
                <a:solidFill>
                  <a:srgbClr val="A00E18"/>
                </a:solidFill>
                <a:latin typeface="Times New Roman"/>
                <a:cs typeface="Times New Roman"/>
              </a:rPr>
              <a:t> </a:t>
            </a:r>
            <a:r>
              <a:rPr sz="2600" spc="254" dirty="0">
                <a:solidFill>
                  <a:srgbClr val="A00E18"/>
                </a:solidFill>
                <a:latin typeface="Times New Roman"/>
                <a:cs typeface="Times New Roman"/>
              </a:rPr>
              <a:t>States  </a:t>
            </a:r>
            <a:r>
              <a:rPr sz="2600" spc="229" dirty="0">
                <a:solidFill>
                  <a:srgbClr val="A00E18"/>
                </a:solidFill>
                <a:latin typeface="Times New Roman"/>
                <a:cs typeface="Times New Roman"/>
              </a:rPr>
              <a:t>france</a:t>
            </a:r>
            <a:endParaRPr sz="2600">
              <a:latin typeface="Times New Roman"/>
              <a:cs typeface="Times New Roman"/>
            </a:endParaRPr>
          </a:p>
          <a:p>
            <a:pPr marL="20955" marR="713740" indent="66040">
              <a:lnSpc>
                <a:spcPct val="110000"/>
              </a:lnSpc>
            </a:pPr>
            <a:r>
              <a:rPr sz="2600" spc="135" dirty="0">
                <a:solidFill>
                  <a:srgbClr val="A00E18"/>
                </a:solidFill>
                <a:latin typeface="Times New Roman"/>
                <a:cs typeface="Times New Roman"/>
              </a:rPr>
              <a:t>Italy  </a:t>
            </a:r>
            <a:r>
              <a:rPr sz="2600" spc="150" dirty="0">
                <a:solidFill>
                  <a:srgbClr val="A00E18"/>
                </a:solidFill>
                <a:latin typeface="Times New Roman"/>
                <a:cs typeface="Times New Roman"/>
              </a:rPr>
              <a:t>China  </a:t>
            </a:r>
            <a:r>
              <a:rPr sz="2600" spc="175" dirty="0">
                <a:solidFill>
                  <a:srgbClr val="A00E18"/>
                </a:solidFill>
                <a:latin typeface="Times New Roman"/>
                <a:cs typeface="Times New Roman"/>
              </a:rPr>
              <a:t>Australia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76172" y="3781044"/>
            <a:ext cx="556260" cy="279400"/>
            <a:chOff x="1376172" y="3781044"/>
            <a:chExt cx="556260" cy="279400"/>
          </a:xfrm>
        </p:grpSpPr>
        <p:sp>
          <p:nvSpPr>
            <p:cNvPr id="12" name="object 12"/>
            <p:cNvSpPr/>
            <p:nvPr/>
          </p:nvSpPr>
          <p:spPr>
            <a:xfrm>
              <a:off x="1389126" y="3793998"/>
              <a:ext cx="530860" cy="253365"/>
            </a:xfrm>
            <a:custGeom>
              <a:avLst/>
              <a:gdLst/>
              <a:ahLst/>
              <a:cxnLst/>
              <a:rect l="l" t="t" r="r" b="b"/>
              <a:pathLst>
                <a:path w="530860" h="253364">
                  <a:moveTo>
                    <a:pt x="403860" y="0"/>
                  </a:moveTo>
                  <a:lnTo>
                    <a:pt x="403860" y="63245"/>
                  </a:lnTo>
                  <a:lnTo>
                    <a:pt x="0" y="63245"/>
                  </a:lnTo>
                  <a:lnTo>
                    <a:pt x="0" y="189737"/>
                  </a:lnTo>
                  <a:lnTo>
                    <a:pt x="403860" y="189737"/>
                  </a:lnTo>
                  <a:lnTo>
                    <a:pt x="403860" y="252983"/>
                  </a:lnTo>
                  <a:lnTo>
                    <a:pt x="530351" y="126491"/>
                  </a:lnTo>
                  <a:lnTo>
                    <a:pt x="40386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89126" y="3793998"/>
              <a:ext cx="530860" cy="253365"/>
            </a:xfrm>
            <a:custGeom>
              <a:avLst/>
              <a:gdLst/>
              <a:ahLst/>
              <a:cxnLst/>
              <a:rect l="l" t="t" r="r" b="b"/>
              <a:pathLst>
                <a:path w="530860" h="253364">
                  <a:moveTo>
                    <a:pt x="0" y="63245"/>
                  </a:moveTo>
                  <a:lnTo>
                    <a:pt x="403860" y="63245"/>
                  </a:lnTo>
                  <a:lnTo>
                    <a:pt x="403860" y="0"/>
                  </a:lnTo>
                  <a:lnTo>
                    <a:pt x="530351" y="126491"/>
                  </a:lnTo>
                  <a:lnTo>
                    <a:pt x="403860" y="252983"/>
                  </a:lnTo>
                  <a:lnTo>
                    <a:pt x="403860" y="189737"/>
                  </a:lnTo>
                  <a:lnTo>
                    <a:pt x="0" y="189737"/>
                  </a:lnTo>
                  <a:lnTo>
                    <a:pt x="0" y="63245"/>
                  </a:lnTo>
                  <a:close/>
                </a:path>
              </a:pathLst>
            </a:custGeom>
            <a:ln w="25908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373124" y="4210811"/>
            <a:ext cx="554990" cy="279400"/>
            <a:chOff x="1373124" y="4210811"/>
            <a:chExt cx="554990" cy="279400"/>
          </a:xfrm>
        </p:grpSpPr>
        <p:sp>
          <p:nvSpPr>
            <p:cNvPr id="15" name="object 15"/>
            <p:cNvSpPr/>
            <p:nvPr/>
          </p:nvSpPr>
          <p:spPr>
            <a:xfrm>
              <a:off x="1386078" y="4223765"/>
              <a:ext cx="528955" cy="253365"/>
            </a:xfrm>
            <a:custGeom>
              <a:avLst/>
              <a:gdLst/>
              <a:ahLst/>
              <a:cxnLst/>
              <a:rect l="l" t="t" r="r" b="b"/>
              <a:pathLst>
                <a:path w="528955" h="253364">
                  <a:moveTo>
                    <a:pt x="402335" y="0"/>
                  </a:moveTo>
                  <a:lnTo>
                    <a:pt x="402335" y="63245"/>
                  </a:lnTo>
                  <a:lnTo>
                    <a:pt x="0" y="63245"/>
                  </a:lnTo>
                  <a:lnTo>
                    <a:pt x="0" y="189737"/>
                  </a:lnTo>
                  <a:lnTo>
                    <a:pt x="402335" y="189737"/>
                  </a:lnTo>
                  <a:lnTo>
                    <a:pt x="402335" y="252983"/>
                  </a:lnTo>
                  <a:lnTo>
                    <a:pt x="528828" y="126491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86078" y="4223765"/>
              <a:ext cx="528955" cy="253365"/>
            </a:xfrm>
            <a:custGeom>
              <a:avLst/>
              <a:gdLst/>
              <a:ahLst/>
              <a:cxnLst/>
              <a:rect l="l" t="t" r="r" b="b"/>
              <a:pathLst>
                <a:path w="528955" h="253364">
                  <a:moveTo>
                    <a:pt x="0" y="63245"/>
                  </a:moveTo>
                  <a:lnTo>
                    <a:pt x="402335" y="63245"/>
                  </a:lnTo>
                  <a:lnTo>
                    <a:pt x="402335" y="0"/>
                  </a:lnTo>
                  <a:lnTo>
                    <a:pt x="528828" y="126491"/>
                  </a:lnTo>
                  <a:lnTo>
                    <a:pt x="402335" y="252983"/>
                  </a:lnTo>
                  <a:lnTo>
                    <a:pt x="402335" y="189737"/>
                  </a:lnTo>
                  <a:lnTo>
                    <a:pt x="0" y="189737"/>
                  </a:lnTo>
                  <a:lnTo>
                    <a:pt x="0" y="63245"/>
                  </a:lnTo>
                  <a:close/>
                </a:path>
              </a:pathLst>
            </a:custGeom>
            <a:ln w="25908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392936" y="4652771"/>
            <a:ext cx="556260" cy="277495"/>
            <a:chOff x="1392936" y="4652771"/>
            <a:chExt cx="556260" cy="277495"/>
          </a:xfrm>
        </p:grpSpPr>
        <p:sp>
          <p:nvSpPr>
            <p:cNvPr id="18" name="object 18"/>
            <p:cNvSpPr/>
            <p:nvPr/>
          </p:nvSpPr>
          <p:spPr>
            <a:xfrm>
              <a:off x="1405890" y="4665725"/>
              <a:ext cx="530860" cy="251460"/>
            </a:xfrm>
            <a:custGeom>
              <a:avLst/>
              <a:gdLst/>
              <a:ahLst/>
              <a:cxnLst/>
              <a:rect l="l" t="t" r="r" b="b"/>
              <a:pathLst>
                <a:path w="530860" h="251460">
                  <a:moveTo>
                    <a:pt x="404622" y="0"/>
                  </a:moveTo>
                  <a:lnTo>
                    <a:pt x="404622" y="62865"/>
                  </a:lnTo>
                  <a:lnTo>
                    <a:pt x="0" y="62865"/>
                  </a:lnTo>
                  <a:lnTo>
                    <a:pt x="0" y="188594"/>
                  </a:lnTo>
                  <a:lnTo>
                    <a:pt x="404622" y="188594"/>
                  </a:lnTo>
                  <a:lnTo>
                    <a:pt x="404622" y="251460"/>
                  </a:lnTo>
                  <a:lnTo>
                    <a:pt x="530352" y="125730"/>
                  </a:lnTo>
                  <a:lnTo>
                    <a:pt x="404622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05890" y="4665725"/>
              <a:ext cx="530860" cy="251460"/>
            </a:xfrm>
            <a:custGeom>
              <a:avLst/>
              <a:gdLst/>
              <a:ahLst/>
              <a:cxnLst/>
              <a:rect l="l" t="t" r="r" b="b"/>
              <a:pathLst>
                <a:path w="530860" h="251460">
                  <a:moveTo>
                    <a:pt x="0" y="62865"/>
                  </a:moveTo>
                  <a:lnTo>
                    <a:pt x="404622" y="62865"/>
                  </a:lnTo>
                  <a:lnTo>
                    <a:pt x="404622" y="0"/>
                  </a:lnTo>
                  <a:lnTo>
                    <a:pt x="530352" y="125730"/>
                  </a:lnTo>
                  <a:lnTo>
                    <a:pt x="404622" y="251460"/>
                  </a:lnTo>
                  <a:lnTo>
                    <a:pt x="404622" y="188594"/>
                  </a:lnTo>
                  <a:lnTo>
                    <a:pt x="0" y="188594"/>
                  </a:lnTo>
                  <a:lnTo>
                    <a:pt x="0" y="62865"/>
                  </a:lnTo>
                  <a:close/>
                </a:path>
              </a:pathLst>
            </a:custGeom>
            <a:ln w="25907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400555" y="5105400"/>
            <a:ext cx="556260" cy="279400"/>
            <a:chOff x="1400555" y="5105400"/>
            <a:chExt cx="556260" cy="279400"/>
          </a:xfrm>
        </p:grpSpPr>
        <p:sp>
          <p:nvSpPr>
            <p:cNvPr id="21" name="object 21"/>
            <p:cNvSpPr/>
            <p:nvPr/>
          </p:nvSpPr>
          <p:spPr>
            <a:xfrm>
              <a:off x="1413509" y="5118353"/>
              <a:ext cx="530860" cy="253365"/>
            </a:xfrm>
            <a:custGeom>
              <a:avLst/>
              <a:gdLst/>
              <a:ahLst/>
              <a:cxnLst/>
              <a:rect l="l" t="t" r="r" b="b"/>
              <a:pathLst>
                <a:path w="530860" h="253364">
                  <a:moveTo>
                    <a:pt x="403859" y="0"/>
                  </a:moveTo>
                  <a:lnTo>
                    <a:pt x="403859" y="63246"/>
                  </a:lnTo>
                  <a:lnTo>
                    <a:pt x="0" y="63246"/>
                  </a:lnTo>
                  <a:lnTo>
                    <a:pt x="0" y="189738"/>
                  </a:lnTo>
                  <a:lnTo>
                    <a:pt x="403859" y="189738"/>
                  </a:lnTo>
                  <a:lnTo>
                    <a:pt x="403859" y="252984"/>
                  </a:lnTo>
                  <a:lnTo>
                    <a:pt x="530352" y="126492"/>
                  </a:lnTo>
                  <a:lnTo>
                    <a:pt x="403859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13509" y="5118353"/>
              <a:ext cx="530860" cy="253365"/>
            </a:xfrm>
            <a:custGeom>
              <a:avLst/>
              <a:gdLst/>
              <a:ahLst/>
              <a:cxnLst/>
              <a:rect l="l" t="t" r="r" b="b"/>
              <a:pathLst>
                <a:path w="530860" h="253364">
                  <a:moveTo>
                    <a:pt x="0" y="63246"/>
                  </a:moveTo>
                  <a:lnTo>
                    <a:pt x="403859" y="63246"/>
                  </a:lnTo>
                  <a:lnTo>
                    <a:pt x="403859" y="0"/>
                  </a:lnTo>
                  <a:lnTo>
                    <a:pt x="530352" y="126492"/>
                  </a:lnTo>
                  <a:lnTo>
                    <a:pt x="403859" y="252984"/>
                  </a:lnTo>
                  <a:lnTo>
                    <a:pt x="403859" y="189738"/>
                  </a:lnTo>
                  <a:lnTo>
                    <a:pt x="0" y="189738"/>
                  </a:lnTo>
                  <a:lnTo>
                    <a:pt x="0" y="63246"/>
                  </a:lnTo>
                  <a:close/>
                </a:path>
              </a:pathLst>
            </a:custGeom>
            <a:ln w="25908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395983" y="5955791"/>
            <a:ext cx="554990" cy="279400"/>
            <a:chOff x="1395983" y="5955791"/>
            <a:chExt cx="554990" cy="279400"/>
          </a:xfrm>
        </p:grpSpPr>
        <p:sp>
          <p:nvSpPr>
            <p:cNvPr id="24" name="object 24"/>
            <p:cNvSpPr/>
            <p:nvPr/>
          </p:nvSpPr>
          <p:spPr>
            <a:xfrm>
              <a:off x="1408937" y="5968745"/>
              <a:ext cx="528955" cy="253365"/>
            </a:xfrm>
            <a:custGeom>
              <a:avLst/>
              <a:gdLst/>
              <a:ahLst/>
              <a:cxnLst/>
              <a:rect l="l" t="t" r="r" b="b"/>
              <a:pathLst>
                <a:path w="528955" h="253364">
                  <a:moveTo>
                    <a:pt x="402336" y="0"/>
                  </a:moveTo>
                  <a:lnTo>
                    <a:pt x="402336" y="63245"/>
                  </a:lnTo>
                  <a:lnTo>
                    <a:pt x="0" y="63245"/>
                  </a:lnTo>
                  <a:lnTo>
                    <a:pt x="0" y="189737"/>
                  </a:lnTo>
                  <a:lnTo>
                    <a:pt x="402336" y="189737"/>
                  </a:lnTo>
                  <a:lnTo>
                    <a:pt x="402336" y="252983"/>
                  </a:lnTo>
                  <a:lnTo>
                    <a:pt x="528828" y="126491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08937" y="5968745"/>
              <a:ext cx="528955" cy="253365"/>
            </a:xfrm>
            <a:custGeom>
              <a:avLst/>
              <a:gdLst/>
              <a:ahLst/>
              <a:cxnLst/>
              <a:rect l="l" t="t" r="r" b="b"/>
              <a:pathLst>
                <a:path w="528955" h="253364">
                  <a:moveTo>
                    <a:pt x="0" y="63245"/>
                  </a:moveTo>
                  <a:lnTo>
                    <a:pt x="402336" y="63245"/>
                  </a:lnTo>
                  <a:lnTo>
                    <a:pt x="402336" y="0"/>
                  </a:lnTo>
                  <a:lnTo>
                    <a:pt x="528828" y="126491"/>
                  </a:lnTo>
                  <a:lnTo>
                    <a:pt x="402336" y="252983"/>
                  </a:lnTo>
                  <a:lnTo>
                    <a:pt x="402336" y="189737"/>
                  </a:lnTo>
                  <a:lnTo>
                    <a:pt x="0" y="189737"/>
                  </a:lnTo>
                  <a:lnTo>
                    <a:pt x="0" y="63245"/>
                  </a:lnTo>
                  <a:close/>
                </a:path>
              </a:pathLst>
            </a:custGeom>
            <a:ln w="25907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392936" y="5518403"/>
            <a:ext cx="554990" cy="279400"/>
            <a:chOff x="1392936" y="5518403"/>
            <a:chExt cx="554990" cy="279400"/>
          </a:xfrm>
        </p:grpSpPr>
        <p:sp>
          <p:nvSpPr>
            <p:cNvPr id="27" name="object 27"/>
            <p:cNvSpPr/>
            <p:nvPr/>
          </p:nvSpPr>
          <p:spPr>
            <a:xfrm>
              <a:off x="1405890" y="5531357"/>
              <a:ext cx="528955" cy="253365"/>
            </a:xfrm>
            <a:custGeom>
              <a:avLst/>
              <a:gdLst/>
              <a:ahLst/>
              <a:cxnLst/>
              <a:rect l="l" t="t" r="r" b="b"/>
              <a:pathLst>
                <a:path w="528955" h="253364">
                  <a:moveTo>
                    <a:pt x="402335" y="0"/>
                  </a:moveTo>
                  <a:lnTo>
                    <a:pt x="402335" y="63245"/>
                  </a:lnTo>
                  <a:lnTo>
                    <a:pt x="0" y="63245"/>
                  </a:lnTo>
                  <a:lnTo>
                    <a:pt x="0" y="189737"/>
                  </a:lnTo>
                  <a:lnTo>
                    <a:pt x="402335" y="189737"/>
                  </a:lnTo>
                  <a:lnTo>
                    <a:pt x="402335" y="252983"/>
                  </a:lnTo>
                  <a:lnTo>
                    <a:pt x="528828" y="126491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05890" y="5531357"/>
              <a:ext cx="528955" cy="253365"/>
            </a:xfrm>
            <a:custGeom>
              <a:avLst/>
              <a:gdLst/>
              <a:ahLst/>
              <a:cxnLst/>
              <a:rect l="l" t="t" r="r" b="b"/>
              <a:pathLst>
                <a:path w="528955" h="253364">
                  <a:moveTo>
                    <a:pt x="0" y="63245"/>
                  </a:moveTo>
                  <a:lnTo>
                    <a:pt x="402335" y="63245"/>
                  </a:lnTo>
                  <a:lnTo>
                    <a:pt x="402335" y="0"/>
                  </a:lnTo>
                  <a:lnTo>
                    <a:pt x="528828" y="126491"/>
                  </a:lnTo>
                  <a:lnTo>
                    <a:pt x="402335" y="252983"/>
                  </a:lnTo>
                  <a:lnTo>
                    <a:pt x="402335" y="189737"/>
                  </a:lnTo>
                  <a:lnTo>
                    <a:pt x="0" y="189737"/>
                  </a:lnTo>
                  <a:lnTo>
                    <a:pt x="0" y="63245"/>
                  </a:lnTo>
                  <a:close/>
                </a:path>
              </a:pathLst>
            </a:custGeom>
            <a:ln w="25908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417319" y="6384035"/>
            <a:ext cx="554990" cy="279400"/>
            <a:chOff x="1417319" y="6384035"/>
            <a:chExt cx="554990" cy="279400"/>
          </a:xfrm>
        </p:grpSpPr>
        <p:sp>
          <p:nvSpPr>
            <p:cNvPr id="30" name="object 30"/>
            <p:cNvSpPr/>
            <p:nvPr/>
          </p:nvSpPr>
          <p:spPr>
            <a:xfrm>
              <a:off x="1430273" y="6396989"/>
              <a:ext cx="528955" cy="253365"/>
            </a:xfrm>
            <a:custGeom>
              <a:avLst/>
              <a:gdLst/>
              <a:ahLst/>
              <a:cxnLst/>
              <a:rect l="l" t="t" r="r" b="b"/>
              <a:pathLst>
                <a:path w="528955" h="253365">
                  <a:moveTo>
                    <a:pt x="402336" y="0"/>
                  </a:moveTo>
                  <a:lnTo>
                    <a:pt x="402336" y="63246"/>
                  </a:lnTo>
                  <a:lnTo>
                    <a:pt x="0" y="63246"/>
                  </a:lnTo>
                  <a:lnTo>
                    <a:pt x="0" y="189738"/>
                  </a:lnTo>
                  <a:lnTo>
                    <a:pt x="402336" y="189738"/>
                  </a:lnTo>
                  <a:lnTo>
                    <a:pt x="402336" y="252984"/>
                  </a:lnTo>
                  <a:lnTo>
                    <a:pt x="528827" y="126492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30273" y="6396989"/>
              <a:ext cx="528955" cy="253365"/>
            </a:xfrm>
            <a:custGeom>
              <a:avLst/>
              <a:gdLst/>
              <a:ahLst/>
              <a:cxnLst/>
              <a:rect l="l" t="t" r="r" b="b"/>
              <a:pathLst>
                <a:path w="528955" h="253365">
                  <a:moveTo>
                    <a:pt x="0" y="63246"/>
                  </a:moveTo>
                  <a:lnTo>
                    <a:pt x="402336" y="63246"/>
                  </a:lnTo>
                  <a:lnTo>
                    <a:pt x="402336" y="0"/>
                  </a:lnTo>
                  <a:lnTo>
                    <a:pt x="528827" y="126492"/>
                  </a:lnTo>
                  <a:lnTo>
                    <a:pt x="402336" y="252984"/>
                  </a:lnTo>
                  <a:lnTo>
                    <a:pt x="402336" y="189738"/>
                  </a:lnTo>
                  <a:lnTo>
                    <a:pt x="0" y="189738"/>
                  </a:lnTo>
                  <a:lnTo>
                    <a:pt x="0" y="63246"/>
                  </a:lnTo>
                  <a:close/>
                </a:path>
              </a:pathLst>
            </a:custGeom>
            <a:ln w="25907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2601467" y="464819"/>
            <a:ext cx="7043928" cy="7787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17"/>
              <a:ext cx="12191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7972" y="0"/>
              <a:ext cx="6324027" cy="5999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1848668" cy="10924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40172" cy="10269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1763" y="663702"/>
            <a:ext cx="10718165" cy="6210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5765" indent="-393700">
              <a:lnSpc>
                <a:spcPct val="100000"/>
              </a:lnSpc>
              <a:spcBef>
                <a:spcPts val="95"/>
              </a:spcBef>
              <a:buClr>
                <a:srgbClr val="A18E6A"/>
              </a:buClr>
              <a:buSzPct val="69642"/>
              <a:buFont typeface="Wingdings"/>
              <a:buChar char=""/>
              <a:tabLst>
                <a:tab pos="405765" algn="l"/>
                <a:tab pos="406400" algn="l"/>
              </a:tabLst>
            </a:pPr>
            <a:r>
              <a:rPr sz="2800" spc="225" dirty="0">
                <a:solidFill>
                  <a:srgbClr val="002060"/>
                </a:solidFill>
                <a:latin typeface="Times New Roman"/>
                <a:cs typeface="Times New Roman"/>
              </a:rPr>
              <a:t>Each </a:t>
            </a:r>
            <a:r>
              <a:rPr sz="2800" spc="180" dirty="0">
                <a:solidFill>
                  <a:srgbClr val="002060"/>
                </a:solidFill>
                <a:latin typeface="Times New Roman"/>
                <a:cs typeface="Times New Roman"/>
              </a:rPr>
              <a:t>domain </a:t>
            </a:r>
            <a:r>
              <a:rPr sz="2800" spc="250" dirty="0">
                <a:solidFill>
                  <a:srgbClr val="002060"/>
                </a:solidFill>
                <a:latin typeface="Times New Roman"/>
                <a:cs typeface="Times New Roman"/>
              </a:rPr>
              <a:t>name </a:t>
            </a:r>
            <a:r>
              <a:rPr sz="2800" spc="275" dirty="0">
                <a:solidFill>
                  <a:srgbClr val="002060"/>
                </a:solidFill>
                <a:latin typeface="Times New Roman"/>
                <a:cs typeface="Times New Roman"/>
              </a:rPr>
              <a:t>has </a:t>
            </a:r>
            <a:r>
              <a:rPr sz="2800" spc="270" dirty="0">
                <a:solidFill>
                  <a:srgbClr val="002060"/>
                </a:solidFill>
                <a:latin typeface="Times New Roman"/>
                <a:cs typeface="Times New Roman"/>
              </a:rPr>
              <a:t>a </a:t>
            </a:r>
            <a:r>
              <a:rPr sz="2800" spc="235" dirty="0">
                <a:solidFill>
                  <a:srgbClr val="002060"/>
                </a:solidFill>
                <a:latin typeface="Times New Roman"/>
                <a:cs typeface="Times New Roman"/>
              </a:rPr>
              <a:t>corresponding </a:t>
            </a:r>
            <a:r>
              <a:rPr sz="2800" spc="120" dirty="0">
                <a:solidFill>
                  <a:srgbClr val="002060"/>
                </a:solidFill>
                <a:latin typeface="Times New Roman"/>
                <a:cs typeface="Times New Roman"/>
              </a:rPr>
              <a:t>IP</a:t>
            </a:r>
            <a:r>
              <a:rPr sz="2800" spc="290" dirty="0">
                <a:solidFill>
                  <a:srgbClr val="002060"/>
                </a:solidFill>
                <a:latin typeface="Times New Roman"/>
                <a:cs typeface="Times New Roman"/>
              </a:rPr>
              <a:t> address</a:t>
            </a:r>
            <a:endParaRPr sz="28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A18E6A"/>
              </a:buClr>
              <a:buFont typeface="Wingdings"/>
              <a:buChar char=""/>
            </a:pPr>
            <a:endParaRPr sz="3500" dirty="0">
              <a:latin typeface="Times New Roman"/>
              <a:cs typeface="Times New Roman"/>
            </a:endParaRPr>
          </a:p>
          <a:p>
            <a:pPr marL="405765" marR="5080" indent="-405765">
              <a:lnSpc>
                <a:spcPct val="120000"/>
              </a:lnSpc>
              <a:buClr>
                <a:srgbClr val="A18E6A"/>
              </a:buClr>
              <a:buSzPct val="69642"/>
              <a:buFont typeface="Wingdings"/>
              <a:buChar char=""/>
              <a:tabLst>
                <a:tab pos="405765" algn="l"/>
                <a:tab pos="406400" algn="l"/>
              </a:tabLst>
            </a:pPr>
            <a:r>
              <a:rPr sz="2800" spc="190" dirty="0">
                <a:solidFill>
                  <a:srgbClr val="7030A0"/>
                </a:solidFill>
                <a:latin typeface="Times New Roman"/>
                <a:cs typeface="Times New Roman"/>
              </a:rPr>
              <a:t>When </a:t>
            </a:r>
            <a:r>
              <a:rPr sz="2800" spc="260" dirty="0">
                <a:solidFill>
                  <a:srgbClr val="7030A0"/>
                </a:solidFill>
                <a:latin typeface="Times New Roman"/>
                <a:cs typeface="Times New Roman"/>
              </a:rPr>
              <a:t>the </a:t>
            </a:r>
            <a:r>
              <a:rPr sz="2800" spc="300" dirty="0">
                <a:solidFill>
                  <a:srgbClr val="7030A0"/>
                </a:solidFill>
                <a:latin typeface="Times New Roman"/>
                <a:cs typeface="Times New Roman"/>
              </a:rPr>
              <a:t>user </a:t>
            </a:r>
            <a:r>
              <a:rPr sz="2800" spc="275" dirty="0">
                <a:solidFill>
                  <a:srgbClr val="7030A0"/>
                </a:solidFill>
                <a:latin typeface="Times New Roman"/>
                <a:cs typeface="Times New Roman"/>
              </a:rPr>
              <a:t>types </a:t>
            </a:r>
            <a:r>
              <a:rPr sz="2800" spc="260" dirty="0">
                <a:solidFill>
                  <a:srgbClr val="7030A0"/>
                </a:solidFill>
                <a:latin typeface="Times New Roman"/>
                <a:cs typeface="Times New Roman"/>
              </a:rPr>
              <a:t>the </a:t>
            </a:r>
            <a:r>
              <a:rPr sz="2800" spc="180" dirty="0">
                <a:solidFill>
                  <a:srgbClr val="7030A0"/>
                </a:solidFill>
                <a:latin typeface="Times New Roman"/>
                <a:cs typeface="Times New Roman"/>
              </a:rPr>
              <a:t>domain </a:t>
            </a:r>
            <a:r>
              <a:rPr sz="2800" spc="250" dirty="0">
                <a:solidFill>
                  <a:srgbClr val="7030A0"/>
                </a:solidFill>
                <a:latin typeface="Times New Roman"/>
                <a:cs typeface="Times New Roman"/>
              </a:rPr>
              <a:t>name </a:t>
            </a:r>
            <a:r>
              <a:rPr sz="2800" spc="110" dirty="0">
                <a:solidFill>
                  <a:srgbClr val="7030A0"/>
                </a:solidFill>
                <a:latin typeface="Times New Roman"/>
                <a:cs typeface="Times New Roman"/>
              </a:rPr>
              <a:t>in </a:t>
            </a:r>
            <a:r>
              <a:rPr sz="2800" spc="260" dirty="0">
                <a:solidFill>
                  <a:srgbClr val="7030A0"/>
                </a:solidFill>
                <a:latin typeface="Times New Roman"/>
                <a:cs typeface="Times New Roman"/>
              </a:rPr>
              <a:t>the </a:t>
            </a:r>
            <a:r>
              <a:rPr sz="2800" spc="290" dirty="0">
                <a:solidFill>
                  <a:srgbClr val="7030A0"/>
                </a:solidFill>
                <a:latin typeface="Times New Roman"/>
                <a:cs typeface="Times New Roman"/>
              </a:rPr>
              <a:t>address </a:t>
            </a:r>
            <a:r>
              <a:rPr sz="2800" spc="215" dirty="0">
                <a:solidFill>
                  <a:srgbClr val="7030A0"/>
                </a:solidFill>
                <a:latin typeface="Times New Roman"/>
                <a:cs typeface="Times New Roman"/>
              </a:rPr>
              <a:t>bar,  </a:t>
            </a:r>
            <a:r>
              <a:rPr sz="2800" spc="260" dirty="0">
                <a:solidFill>
                  <a:srgbClr val="7030A0"/>
                </a:solidFill>
                <a:latin typeface="Times New Roman"/>
                <a:cs typeface="Times New Roman"/>
              </a:rPr>
              <a:t>the </a:t>
            </a:r>
            <a:r>
              <a:rPr sz="2800" spc="235" dirty="0">
                <a:solidFill>
                  <a:srgbClr val="7030A0"/>
                </a:solidFill>
                <a:latin typeface="Times New Roman"/>
                <a:cs typeface="Times New Roman"/>
              </a:rPr>
              <a:t>corresponding </a:t>
            </a:r>
            <a:r>
              <a:rPr sz="2800" spc="120" dirty="0">
                <a:solidFill>
                  <a:srgbClr val="7030A0"/>
                </a:solidFill>
                <a:latin typeface="Times New Roman"/>
                <a:cs typeface="Times New Roman"/>
              </a:rPr>
              <a:t>IP </a:t>
            </a:r>
            <a:r>
              <a:rPr sz="2800" spc="290" dirty="0">
                <a:solidFill>
                  <a:srgbClr val="7030A0"/>
                </a:solidFill>
                <a:latin typeface="Times New Roman"/>
                <a:cs typeface="Times New Roman"/>
              </a:rPr>
              <a:t>address </a:t>
            </a:r>
            <a:r>
              <a:rPr sz="2800" spc="190" dirty="0">
                <a:solidFill>
                  <a:srgbClr val="7030A0"/>
                </a:solidFill>
                <a:latin typeface="Times New Roman"/>
                <a:cs typeface="Times New Roman"/>
              </a:rPr>
              <a:t>is supplied. </a:t>
            </a:r>
            <a:r>
              <a:rPr sz="2800" spc="210" dirty="0">
                <a:solidFill>
                  <a:srgbClr val="7030A0"/>
                </a:solidFill>
                <a:latin typeface="Times New Roman"/>
                <a:cs typeface="Times New Roman"/>
              </a:rPr>
              <a:t>Such </a:t>
            </a:r>
            <a:r>
              <a:rPr sz="2800" spc="270" dirty="0">
                <a:solidFill>
                  <a:srgbClr val="7030A0"/>
                </a:solidFill>
                <a:latin typeface="Times New Roman"/>
                <a:cs typeface="Times New Roman"/>
              </a:rPr>
              <a:t>a </a:t>
            </a:r>
            <a:r>
              <a:rPr sz="2800" spc="204" dirty="0">
                <a:solidFill>
                  <a:srgbClr val="7030A0"/>
                </a:solidFill>
                <a:latin typeface="Times New Roman"/>
                <a:cs typeface="Times New Roman"/>
              </a:rPr>
              <a:t>translation  </a:t>
            </a:r>
            <a:r>
              <a:rPr sz="2800" spc="190" dirty="0">
                <a:solidFill>
                  <a:srgbClr val="7030A0"/>
                </a:solidFill>
                <a:latin typeface="Times New Roman"/>
                <a:cs typeface="Times New Roman"/>
              </a:rPr>
              <a:t>is </a:t>
            </a:r>
            <a:r>
              <a:rPr sz="2800" spc="220" dirty="0">
                <a:solidFill>
                  <a:srgbClr val="7030A0"/>
                </a:solidFill>
                <a:latin typeface="Times New Roman"/>
                <a:cs typeface="Times New Roman"/>
              </a:rPr>
              <a:t>possible </a:t>
            </a:r>
            <a:r>
              <a:rPr sz="2800" spc="170" dirty="0">
                <a:solidFill>
                  <a:srgbClr val="7030A0"/>
                </a:solidFill>
                <a:latin typeface="Times New Roman"/>
                <a:cs typeface="Times New Roman"/>
              </a:rPr>
              <a:t>with </a:t>
            </a:r>
            <a:r>
              <a:rPr sz="2800" spc="260" dirty="0">
                <a:solidFill>
                  <a:srgbClr val="7030A0"/>
                </a:solidFill>
                <a:latin typeface="Times New Roman"/>
                <a:cs typeface="Times New Roman"/>
              </a:rPr>
              <a:t>the </a:t>
            </a:r>
            <a:r>
              <a:rPr sz="2800" spc="200" dirty="0">
                <a:solidFill>
                  <a:srgbClr val="7030A0"/>
                </a:solidFill>
                <a:latin typeface="Times New Roman"/>
                <a:cs typeface="Times New Roman"/>
              </a:rPr>
              <a:t>help </a:t>
            </a:r>
            <a:r>
              <a:rPr sz="2800" spc="155" dirty="0">
                <a:solidFill>
                  <a:srgbClr val="7030A0"/>
                </a:solidFill>
                <a:latin typeface="Times New Roman"/>
                <a:cs typeface="Times New Roman"/>
              </a:rPr>
              <a:t>of </a:t>
            </a:r>
            <a:r>
              <a:rPr sz="2800" spc="290" dirty="0">
                <a:solidFill>
                  <a:srgbClr val="7030A0"/>
                </a:solidFill>
                <a:latin typeface="Times New Roman"/>
                <a:cs typeface="Times New Roman"/>
              </a:rPr>
              <a:t>system </a:t>
            </a:r>
            <a:r>
              <a:rPr sz="2800" spc="195" dirty="0">
                <a:solidFill>
                  <a:srgbClr val="7030A0"/>
                </a:solidFill>
                <a:latin typeface="Times New Roman"/>
                <a:cs typeface="Times New Roman"/>
              </a:rPr>
              <a:t>called </a:t>
            </a:r>
            <a:r>
              <a:rPr sz="2800" spc="114" dirty="0">
                <a:solidFill>
                  <a:srgbClr val="7030A0"/>
                </a:solidFill>
                <a:latin typeface="Times New Roman"/>
                <a:cs typeface="Times New Roman"/>
              </a:rPr>
              <a:t>DNS </a:t>
            </a:r>
            <a:r>
              <a:rPr sz="2800" spc="50" dirty="0">
                <a:solidFill>
                  <a:srgbClr val="7030A0"/>
                </a:solidFill>
                <a:latin typeface="Times New Roman"/>
                <a:cs typeface="Times New Roman"/>
              </a:rPr>
              <a:t>(DOMAIN  </a:t>
            </a:r>
            <a:r>
              <a:rPr sz="2800" spc="90" dirty="0">
                <a:solidFill>
                  <a:srgbClr val="7030A0"/>
                </a:solidFill>
                <a:latin typeface="Times New Roman"/>
                <a:cs typeface="Times New Roman"/>
              </a:rPr>
              <a:t>NAME</a:t>
            </a:r>
            <a:r>
              <a:rPr sz="2800" spc="24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spc="135" dirty="0">
                <a:solidFill>
                  <a:srgbClr val="7030A0"/>
                </a:solidFill>
                <a:latin typeface="Times New Roman"/>
                <a:cs typeface="Times New Roman"/>
              </a:rPr>
              <a:t>SYSTEM)</a:t>
            </a:r>
            <a:endParaRPr sz="28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A18E6A"/>
              </a:buClr>
              <a:buFont typeface="Wingdings"/>
              <a:buChar char=""/>
            </a:pPr>
            <a:endParaRPr sz="4050" dirty="0">
              <a:latin typeface="Times New Roman"/>
              <a:cs typeface="Times New Roman"/>
            </a:endParaRPr>
          </a:p>
          <a:p>
            <a:pPr marL="405765" indent="-393700">
              <a:lnSpc>
                <a:spcPct val="100000"/>
              </a:lnSpc>
              <a:buClr>
                <a:srgbClr val="A18E6A"/>
              </a:buClr>
              <a:buSzPct val="69642"/>
              <a:buFont typeface="Wingdings"/>
              <a:buChar char=""/>
              <a:tabLst>
                <a:tab pos="405765" algn="l"/>
                <a:tab pos="406400" algn="l"/>
              </a:tabLst>
            </a:pPr>
            <a:r>
              <a:rPr sz="2800" spc="110" dirty="0">
                <a:solidFill>
                  <a:srgbClr val="002060"/>
                </a:solidFill>
                <a:latin typeface="Times New Roman"/>
                <a:cs typeface="Times New Roman"/>
              </a:rPr>
              <a:t>DEFINITION:</a:t>
            </a:r>
            <a:endParaRPr sz="28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487680" marR="418465" indent="-119380">
              <a:lnSpc>
                <a:spcPct val="120000"/>
              </a:lnSpc>
            </a:pPr>
            <a:r>
              <a:rPr sz="2800" spc="55" dirty="0">
                <a:solidFill>
                  <a:srgbClr val="002060"/>
                </a:solidFill>
                <a:latin typeface="Times New Roman"/>
                <a:cs typeface="Times New Roman"/>
              </a:rPr>
              <a:t>“DOMAIN </a:t>
            </a:r>
            <a:r>
              <a:rPr sz="2800" spc="90" dirty="0">
                <a:solidFill>
                  <a:srgbClr val="002060"/>
                </a:solidFill>
                <a:latin typeface="Times New Roman"/>
                <a:cs typeface="Times New Roman"/>
              </a:rPr>
              <a:t>NAME </a:t>
            </a:r>
            <a:r>
              <a:rPr sz="2800" spc="140" dirty="0">
                <a:solidFill>
                  <a:srgbClr val="002060"/>
                </a:solidFill>
                <a:latin typeface="Times New Roman"/>
                <a:cs typeface="Times New Roman"/>
              </a:rPr>
              <a:t>SYSTEM </a:t>
            </a:r>
            <a:r>
              <a:rPr sz="2800" spc="190" dirty="0">
                <a:solidFill>
                  <a:srgbClr val="002060"/>
                </a:solidFill>
                <a:latin typeface="Times New Roman"/>
                <a:cs typeface="Times New Roman"/>
              </a:rPr>
              <a:t>is </a:t>
            </a:r>
            <a:r>
              <a:rPr sz="2800" spc="270" dirty="0">
                <a:solidFill>
                  <a:srgbClr val="002060"/>
                </a:solidFill>
                <a:latin typeface="Times New Roman"/>
                <a:cs typeface="Times New Roman"/>
              </a:rPr>
              <a:t>a </a:t>
            </a:r>
            <a:r>
              <a:rPr sz="2800" spc="190" dirty="0">
                <a:solidFill>
                  <a:srgbClr val="002060"/>
                </a:solidFill>
                <a:latin typeface="Times New Roman"/>
                <a:cs typeface="Times New Roman"/>
              </a:rPr>
              <a:t>collection </a:t>
            </a:r>
            <a:r>
              <a:rPr sz="2800" spc="155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2800" spc="260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2800" spc="280" dirty="0">
                <a:solidFill>
                  <a:srgbClr val="002060"/>
                </a:solidFill>
                <a:latin typeface="Times New Roman"/>
                <a:cs typeface="Times New Roman"/>
              </a:rPr>
              <a:t>databases  </a:t>
            </a:r>
            <a:r>
              <a:rPr sz="2800" spc="225" dirty="0">
                <a:solidFill>
                  <a:srgbClr val="002060"/>
                </a:solidFill>
                <a:latin typeface="Times New Roman"/>
                <a:cs typeface="Times New Roman"/>
              </a:rPr>
              <a:t>that </a:t>
            </a:r>
            <a:r>
              <a:rPr sz="2800" spc="200" dirty="0">
                <a:solidFill>
                  <a:srgbClr val="002060"/>
                </a:solidFill>
                <a:latin typeface="Times New Roman"/>
                <a:cs typeface="Times New Roman"/>
              </a:rPr>
              <a:t>contain </a:t>
            </a:r>
            <a:r>
              <a:rPr sz="2800" spc="175" dirty="0">
                <a:solidFill>
                  <a:srgbClr val="002060"/>
                </a:solidFill>
                <a:latin typeface="Times New Roman"/>
                <a:cs typeface="Times New Roman"/>
              </a:rPr>
              <a:t>information </a:t>
            </a:r>
            <a:r>
              <a:rPr sz="2800" spc="220" dirty="0">
                <a:solidFill>
                  <a:srgbClr val="002060"/>
                </a:solidFill>
                <a:latin typeface="Times New Roman"/>
                <a:cs typeface="Times New Roman"/>
              </a:rPr>
              <a:t>about </a:t>
            </a:r>
            <a:r>
              <a:rPr sz="2800" spc="180" dirty="0">
                <a:solidFill>
                  <a:srgbClr val="002060"/>
                </a:solidFill>
                <a:latin typeface="Times New Roman"/>
                <a:cs typeface="Times New Roman"/>
              </a:rPr>
              <a:t>domain </a:t>
            </a:r>
            <a:r>
              <a:rPr sz="2800" spc="270" dirty="0">
                <a:solidFill>
                  <a:srgbClr val="002060"/>
                </a:solidFill>
                <a:latin typeface="Times New Roman"/>
                <a:cs typeface="Times New Roman"/>
              </a:rPr>
              <a:t>names </a:t>
            </a:r>
            <a:r>
              <a:rPr sz="2800" spc="225" dirty="0">
                <a:solidFill>
                  <a:srgbClr val="002060"/>
                </a:solidFill>
                <a:latin typeface="Times New Roman"/>
                <a:cs typeface="Times New Roman"/>
              </a:rPr>
              <a:t>and</a:t>
            </a:r>
            <a:r>
              <a:rPr sz="2800" spc="49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spc="220" dirty="0">
                <a:solidFill>
                  <a:srgbClr val="002060"/>
                </a:solidFill>
                <a:latin typeface="Times New Roman"/>
                <a:cs typeface="Times New Roman"/>
              </a:rPr>
              <a:t>their</a:t>
            </a:r>
            <a:endParaRPr sz="28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487680">
              <a:lnSpc>
                <a:spcPct val="100000"/>
              </a:lnSpc>
              <a:spcBef>
                <a:spcPts val="675"/>
              </a:spcBef>
            </a:pPr>
            <a:r>
              <a:rPr sz="2800" spc="235" dirty="0">
                <a:solidFill>
                  <a:srgbClr val="002060"/>
                </a:solidFill>
                <a:latin typeface="Times New Roman"/>
                <a:cs typeface="Times New Roman"/>
              </a:rPr>
              <a:t>corresponding </a:t>
            </a:r>
            <a:r>
              <a:rPr sz="2800" spc="120" dirty="0">
                <a:solidFill>
                  <a:srgbClr val="002060"/>
                </a:solidFill>
                <a:latin typeface="Times New Roman"/>
                <a:cs typeface="Times New Roman"/>
              </a:rPr>
              <a:t>IP</a:t>
            </a:r>
            <a:r>
              <a:rPr sz="2800" spc="29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spc="254" dirty="0">
                <a:solidFill>
                  <a:srgbClr val="002060"/>
                </a:solidFill>
                <a:latin typeface="Times New Roman"/>
                <a:cs typeface="Times New Roman"/>
              </a:rPr>
              <a:t>address.”</a:t>
            </a:r>
            <a:endParaRPr sz="28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{28ED560A-8D11-B843-966C-D13B3CD51E3B}tf10001069</Template>
  <TotalTime>6</TotalTime>
  <Words>998</Words>
  <Application>Microsoft Macintosh PowerPoint</Application>
  <PresentationFormat>Widescreen</PresentationFormat>
  <Paragraphs>149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Comic Sans MS</vt:lpstr>
      <vt:lpstr>Georgia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IP address of  www.google.co  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When you type name www.yahoo.com into your  browser it asks local DNS server (at ISP’s end)  for its IP address.</vt:lpstr>
      <vt:lpstr>5.  The com DNS server replies with same  answer it does not know the IP address of  www.yahoo.com but know the IP address of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Dr. Arun Kumar C (CSE)</cp:lastModifiedBy>
  <cp:revision>4</cp:revision>
  <dcterms:created xsi:type="dcterms:W3CDTF">2020-07-12T07:43:11Z</dcterms:created>
  <dcterms:modified xsi:type="dcterms:W3CDTF">2020-07-12T08:00:35Z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2014-08-06T00:00:00Z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2020-07-12T00:00:00Z</vt:filetime>
  </property>
</Properties>
</file>