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PT Sans Narrow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74460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653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ba5ad2c6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ba5ad2c6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265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2ba5ad2c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2ba5ad2c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398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2ba5ad2c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2ba5ad2c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11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2ba5ad2c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2ba5ad2c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65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ba5ad2c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ba5ad2c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789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2ba5ad2c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2ba5ad2c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815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2ba5ad2c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2ba5ad2c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962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ba5ad2c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ba5ad2c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91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2ba5ad2c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2ba5ad2c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07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ba5ad2c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ba5ad2c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49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ba5ad2c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ba5ad2c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2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ba5ad2c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ba5ad2c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83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ba5ad2c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2ba5ad2c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94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ba5ad2c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ba5ad2c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50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ba5ad2c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2ba5ad2c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871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ba5ad2c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ba5ad2c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87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2ba5ad2c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2ba5ad2c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26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405975"/>
            <a:ext cx="7136700" cy="11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RFM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671353"/>
            <a:ext cx="48705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digital marketing and data analysis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7007725" y="4534200"/>
            <a:ext cx="30696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738125"/>
            <a:ext cx="8520600" cy="38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Take a look at the following customer database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650" y="1464550"/>
            <a:ext cx="6336650" cy="31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691275"/>
            <a:ext cx="8520600" cy="3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important to notice that R/F/M values are different from the R/F/M scores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300" y="1663725"/>
            <a:ext cx="7533650" cy="28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Now lets calculate the combined RFM scores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value of 555 is the ideal value and the value of 111 being the least desirable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a 5 values for each parameter hence can we get 125 different customer segments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350" y="2378450"/>
            <a:ext cx="6092525" cy="24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8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segments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265500" y="1909675"/>
            <a:ext cx="4045200" cy="23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>
                <a:solidFill>
                  <a:srgbClr val="000000"/>
                </a:solidFill>
              </a:rPr>
              <a:t>We can group customers into different segments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and personalize our services to get maximum profits and the customer interaction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225" y="0"/>
            <a:ext cx="4691774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methods to calculate the score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Simple Fixed Ranges 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Define a range for each score and can have Range Thresholds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Depends on individual business, owners set their own ranges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Quantiles</a:t>
            </a:r>
            <a:r>
              <a:rPr lang="en">
                <a:solidFill>
                  <a:srgbClr val="000000"/>
                </a:solidFill>
              </a:rPr>
              <a:t> - Make five equal parts based on available values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Quantile is just like percentile instead of 100 equal parts we have 5 equal parts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Quantiles are preferred over fixed ranges because it distributes customers evenly and not have crossovers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Versions of RFM 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RFD (Recency,Frequency,Duration)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Duration here is time spent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For example on viewership / surfing a website / readership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RFE (Recency,Frequency,Engagement)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Engagement can be any value based on time spent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example, in the context of online shopping the list of products visited,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Or social media engagement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benefits of applying RFM to the business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Better email marketing </a:t>
            </a:r>
            <a:r>
              <a:rPr lang="en">
                <a:solidFill>
                  <a:srgbClr val="000000"/>
                </a:solidFill>
              </a:rPr>
              <a:t>- Personalise the emails for different customer segmented lists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New product launches</a:t>
            </a:r>
            <a:r>
              <a:rPr lang="en">
                <a:solidFill>
                  <a:srgbClr val="000000"/>
                </a:solidFill>
              </a:rPr>
              <a:t> - Can  contact loyal customers before building a product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Increase loyalty and user engagement</a:t>
            </a:r>
            <a:r>
              <a:rPr lang="en" u="sng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- customers who bought once are likely to buy again. So, user engagement can be increased by sending relevant information.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Minimize marketing costs</a:t>
            </a:r>
            <a:r>
              <a:rPr lang="en">
                <a:solidFill>
                  <a:srgbClr val="000000"/>
                </a:solidFill>
              </a:rPr>
              <a:t> - It’s easy to work on small segments of customers than all of the customer base at once and can be productive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Remarketing and Retargeting - </a:t>
            </a:r>
            <a:r>
              <a:rPr lang="en">
                <a:solidFill>
                  <a:srgbClr val="000000"/>
                </a:solidFill>
              </a:rPr>
              <a:t>can bring back the lost customers by giving them limited time offers or special discounts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>
                <a:solidFill>
                  <a:srgbClr val="000000"/>
                </a:solidFill>
              </a:rPr>
              <a:t>Understand your business better</a:t>
            </a:r>
            <a:r>
              <a:rPr lang="en">
                <a:solidFill>
                  <a:srgbClr val="000000"/>
                </a:solidFill>
              </a:rPr>
              <a:t> - Since RFM is based on transaction history it is helpful to understand the customers better and in turn the business itself 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:)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RFM 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487975"/>
            <a:ext cx="8520600" cy="30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RFM stands for </a:t>
            </a:r>
            <a:r>
              <a:rPr lang="en" b="1">
                <a:solidFill>
                  <a:srgbClr val="000000"/>
                </a:solidFill>
              </a:rPr>
              <a:t>RECENCY,FREQUENCY,MONETARY</a:t>
            </a:r>
            <a:endParaRPr b="1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is a data analysis concept used for  behaviour based customer segmentation in digital marketing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has been around for about 40 years and was used for catalogue marketing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RFM analysis is based on marketing axiom that “ 80% of your business comes from 20% of the customers  ” derived from the Pareto Principle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Pareto Principle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0" y="1266325"/>
            <a:ext cx="7997802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792000"/>
            <a:ext cx="8520600" cy="3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 groups customers based on their transaction history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00"/>
                </a:solidFill>
              </a:rPr>
              <a:t>HOW</a:t>
            </a:r>
            <a:r>
              <a:rPr lang="en">
                <a:solidFill>
                  <a:srgbClr val="000000"/>
                </a:solidFill>
              </a:rPr>
              <a:t> to group the customers?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-How recently(recency), How frequently (frequency), How much (monetary)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u="sng">
                <a:solidFill>
                  <a:srgbClr val="000000"/>
                </a:solidFill>
              </a:rPr>
              <a:t>WHY</a:t>
            </a:r>
            <a:r>
              <a:rPr lang="en">
                <a:solidFill>
                  <a:srgbClr val="000000"/>
                </a:solidFill>
              </a:rPr>
              <a:t> group the customers?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-Different customers have different requirements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   -Customer personalization and to find out which customers responds well to promotions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combination of the three parameters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35500" y="1152425"/>
            <a:ext cx="8520600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Who is the best customer ?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On who bought recently? -  What if the customer buys only during the sales season?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One who buys frequently? - What if a business has different plans such as monthly vs annual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One who spends the most? - What if it was only once and a long time ago..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Judging the customer based on one aspect will give you an inaccurate report of the customer base and their lifetime value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Hence in RFM, we combine these three parameters to create RFM score.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We maintain a score for recency, frequency and monetary and combine them to get RFM score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 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Different customers have different requirements and respond to different messaging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Example : 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Price sensitive customer : Discounts and offers</a:t>
            </a:r>
            <a:endParaRPr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regular customer : A new product launch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It’s important to target  only specific groups  that will turn out to be most profitable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Understand the customers a little better and then send them the </a:t>
            </a:r>
            <a:r>
              <a:rPr lang="en" b="1">
                <a:solidFill>
                  <a:srgbClr val="000000"/>
                </a:solidFill>
              </a:rPr>
              <a:t>relevant campaigns</a:t>
            </a:r>
            <a:endParaRPr b="1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RFM score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044000"/>
            <a:ext cx="8520600" cy="3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 is sufficient data about all the customer transactions in the customer database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What we need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1. Customer name/ID for identification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2.</a:t>
            </a:r>
            <a:r>
              <a:rPr lang="en" b="1">
                <a:solidFill>
                  <a:srgbClr val="000000"/>
                </a:solidFill>
              </a:rPr>
              <a:t>Recency(R)</a:t>
            </a:r>
            <a:r>
              <a:rPr lang="en">
                <a:solidFill>
                  <a:srgbClr val="000000"/>
                </a:solidFill>
              </a:rPr>
              <a:t> as days since last purchase : Last purchase 1 day ago? 2 days ago?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3.</a:t>
            </a:r>
            <a:r>
              <a:rPr lang="en" b="1">
                <a:solidFill>
                  <a:srgbClr val="000000"/>
                </a:solidFill>
              </a:rPr>
              <a:t>Frequency(F)</a:t>
            </a:r>
            <a:r>
              <a:rPr lang="en">
                <a:solidFill>
                  <a:srgbClr val="000000"/>
                </a:solidFill>
              </a:rPr>
              <a:t> as total number of transactions : How many purchases have been made over a period of time?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4.</a:t>
            </a:r>
            <a:r>
              <a:rPr lang="en" b="1">
                <a:solidFill>
                  <a:srgbClr val="000000"/>
                </a:solidFill>
              </a:rPr>
              <a:t>Monetary(M)</a:t>
            </a:r>
            <a:r>
              <a:rPr lang="en">
                <a:solidFill>
                  <a:srgbClr val="000000"/>
                </a:solidFill>
              </a:rPr>
              <a:t> as the total money spent : How much money spent by the customer over a period of time?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do with these R/F/M values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assign a ranking from 1 to 5 (with 5 being the highest) to all the three parameters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After getting the R/F/M values we write them down in the descending order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Most recent Purchase ranked higher(1 day ago) than the purchases made a while ago(1 month ago)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Most frequent customers are ranked higher (5) than the less frequent ones (1)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Also customers who spent a lot will be ranked higher (5) than the customers who spent low (1)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Microsoft Office PowerPoint</Application>
  <PresentationFormat>On-screen Show (16:9)</PresentationFormat>
  <Paragraphs>79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Open Sans</vt:lpstr>
      <vt:lpstr>PT Sans Narrow</vt:lpstr>
      <vt:lpstr>Tropic</vt:lpstr>
      <vt:lpstr>RFM</vt:lpstr>
      <vt:lpstr>About RFM </vt:lpstr>
      <vt:lpstr>Pareto Principle</vt:lpstr>
      <vt:lpstr>PowerPoint Presentation</vt:lpstr>
      <vt:lpstr>Why a combination of the three parameters</vt:lpstr>
      <vt:lpstr>PowerPoint Presentation</vt:lpstr>
      <vt:lpstr>Targeting </vt:lpstr>
      <vt:lpstr>Calculate RFM score</vt:lpstr>
      <vt:lpstr>What we do with these R/F/M values</vt:lpstr>
      <vt:lpstr>PowerPoint Presentation</vt:lpstr>
      <vt:lpstr>PowerPoint Presentation</vt:lpstr>
      <vt:lpstr>PowerPoint Presentation</vt:lpstr>
      <vt:lpstr>Customer segments</vt:lpstr>
      <vt:lpstr>Different methods to calculate the score</vt:lpstr>
      <vt:lpstr>Versions of RFM </vt:lpstr>
      <vt:lpstr>Some benefits of applying RFM to the business</vt:lpstr>
      <vt:lpstr>PowerPoint Presentation</vt:lpstr>
      <vt:lpstr>Thank you :)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RFM</dc:title>
  <dc:creator>Anantha Narayanan</dc:creator>
  <cp:lastModifiedBy>Anantha Narayanan</cp:lastModifiedBy>
  <cp:revision>1</cp:revision>
  <dcterms:modified xsi:type="dcterms:W3CDTF">2018-10-09T17:09:01Z</dcterms:modified>
</cp:coreProperties>
</file>