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UKIJ Qolyazma Tuz" charset="1" panose="020B0604020202020204"/>
      <p:regular r:id="rId10"/>
    </p:embeddedFont>
    <p:embeddedFont>
      <p:font typeface="Quicksand" charset="1" panose="00000600000000000000"/>
      <p:regular r:id="rId11"/>
    </p:embeddedFont>
    <p:embeddedFont>
      <p:font typeface="Quicksand Bold" charset="1" panose="00000800000000000000"/>
      <p:regular r:id="rId12"/>
    </p:embeddedFont>
    <p:embeddedFont>
      <p:font typeface="Bobby Jones Soft" charset="1" panose="00000000000000000000"/>
      <p:regular r:id="rId13"/>
    </p:embeddedFont>
    <p:embeddedFont>
      <p:font typeface="Lazydog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2" Target="../media/image29.jpeg" Type="http://schemas.openxmlformats.org/officeDocument/2006/relationships/image"/><Relationship Id="rId3" Target="../media/image3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8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22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2" Target="../media/image22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29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32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349956" y="1623455"/>
            <a:ext cx="11116910" cy="7634845"/>
            <a:chOff x="0" y="0"/>
            <a:chExt cx="1611185" cy="1106526"/>
          </a:xfrm>
        </p:grpSpPr>
        <p:sp>
          <p:nvSpPr>
            <p:cNvPr name="Freeform 4" id="4"/>
            <p:cNvSpPr/>
            <p:nvPr/>
          </p:nvSpPr>
          <p:spPr>
            <a:xfrm>
              <a:off x="92710" y="106680"/>
              <a:ext cx="1507045" cy="987146"/>
            </a:xfrm>
            <a:custGeom>
              <a:avLst/>
              <a:gdLst/>
              <a:ahLst/>
              <a:cxnLst/>
              <a:rect r="r" b="b" t="t" l="l"/>
              <a:pathLst>
                <a:path h="987146" w="1507045">
                  <a:moveTo>
                    <a:pt x="1480375" y="797916"/>
                  </a:moveTo>
                  <a:cubicBezTo>
                    <a:pt x="1480375" y="885546"/>
                    <a:pt x="1404175" y="956666"/>
                    <a:pt x="1322895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3732" y="987146"/>
                  </a:cubicBezTo>
                  <a:lnTo>
                    <a:pt x="1360995" y="987146"/>
                  </a:lnTo>
                  <a:cubicBezTo>
                    <a:pt x="1441005" y="987146"/>
                    <a:pt x="1507045" y="921106"/>
                    <a:pt x="1507045" y="841096"/>
                  </a:cubicBezTo>
                  <a:lnTo>
                    <a:pt x="1507045" y="95250"/>
                  </a:lnTo>
                  <a:cubicBezTo>
                    <a:pt x="1507045" y="58420"/>
                    <a:pt x="1493075" y="25400"/>
                    <a:pt x="1471485" y="0"/>
                  </a:cubicBezTo>
                  <a:cubicBezTo>
                    <a:pt x="1477835" y="16510"/>
                    <a:pt x="1480375" y="34290"/>
                    <a:pt x="1480375" y="52070"/>
                  </a:cubicBezTo>
                  <a:lnTo>
                    <a:pt x="1480375" y="797916"/>
                  </a:lnTo>
                  <a:lnTo>
                    <a:pt x="1480375" y="797916"/>
                  </a:lnTo>
                  <a:close/>
                </a:path>
              </a:pathLst>
            </a:custGeom>
            <a:solidFill>
              <a:srgbClr val="8BAFE2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2700" y="12700"/>
              <a:ext cx="1546415" cy="1037946"/>
            </a:xfrm>
            <a:custGeom>
              <a:avLst/>
              <a:gdLst/>
              <a:ahLst/>
              <a:cxnLst/>
              <a:rect r="r" b="b" t="t" l="l"/>
              <a:pathLst>
                <a:path h="1037946" w="1546415">
                  <a:moveTo>
                    <a:pt x="146050" y="1037946"/>
                  </a:moveTo>
                  <a:lnTo>
                    <a:pt x="1400365" y="1037946"/>
                  </a:lnTo>
                  <a:cubicBezTo>
                    <a:pt x="1480375" y="1037946"/>
                    <a:pt x="1546415" y="971906"/>
                    <a:pt x="1546415" y="891896"/>
                  </a:cubicBezTo>
                  <a:lnTo>
                    <a:pt x="1546415" y="146050"/>
                  </a:lnTo>
                  <a:cubicBezTo>
                    <a:pt x="1546415" y="66040"/>
                    <a:pt x="1480375" y="0"/>
                    <a:pt x="140036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11185" cy="1106526"/>
            </a:xfrm>
            <a:custGeom>
              <a:avLst/>
              <a:gdLst/>
              <a:ahLst/>
              <a:cxnLst/>
              <a:rect r="r" b="b" t="t" l="l"/>
              <a:pathLst>
                <a:path h="1106526" w="1611185">
                  <a:moveTo>
                    <a:pt x="1547685" y="74930"/>
                  </a:moveTo>
                  <a:cubicBezTo>
                    <a:pt x="1519745" y="30480"/>
                    <a:pt x="1470215" y="0"/>
                    <a:pt x="141306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197649" y="1106526"/>
                  </a:cubicBezTo>
                  <a:lnTo>
                    <a:pt x="1452435" y="1106526"/>
                  </a:lnTo>
                  <a:cubicBezTo>
                    <a:pt x="1540065" y="1106526"/>
                    <a:pt x="1611185" y="1035406"/>
                    <a:pt x="1611185" y="947776"/>
                  </a:cubicBezTo>
                  <a:lnTo>
                    <a:pt x="1611185" y="201930"/>
                  </a:lnTo>
                  <a:cubicBezTo>
                    <a:pt x="1611185" y="149860"/>
                    <a:pt x="1585785" y="104140"/>
                    <a:pt x="1547685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13065" y="12700"/>
                  </a:lnTo>
                  <a:cubicBezTo>
                    <a:pt x="1493075" y="12700"/>
                    <a:pt x="1559115" y="78740"/>
                    <a:pt x="1559115" y="158750"/>
                  </a:cubicBezTo>
                  <a:lnTo>
                    <a:pt x="1559115" y="904596"/>
                  </a:lnTo>
                  <a:cubicBezTo>
                    <a:pt x="1559115" y="984606"/>
                    <a:pt x="1493075" y="1050646"/>
                    <a:pt x="1413065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1599755" y="947776"/>
                  </a:moveTo>
                  <a:cubicBezTo>
                    <a:pt x="1599755" y="1027786"/>
                    <a:pt x="1532445" y="1093826"/>
                    <a:pt x="1452435" y="1093826"/>
                  </a:cubicBezTo>
                  <a:lnTo>
                    <a:pt x="197649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1414335" y="1063346"/>
                  </a:lnTo>
                  <a:cubicBezTo>
                    <a:pt x="1501965" y="1063346"/>
                    <a:pt x="1573085" y="992226"/>
                    <a:pt x="1573085" y="904596"/>
                  </a:cubicBezTo>
                  <a:lnTo>
                    <a:pt x="1573085" y="158750"/>
                  </a:lnTo>
                  <a:cubicBezTo>
                    <a:pt x="1573085" y="140970"/>
                    <a:pt x="1569275" y="123190"/>
                    <a:pt x="1564195" y="106680"/>
                  </a:cubicBezTo>
                  <a:cubicBezTo>
                    <a:pt x="1585785" y="132080"/>
                    <a:pt x="1599755" y="165100"/>
                    <a:pt x="1599755" y="201930"/>
                  </a:cubicBezTo>
                  <a:lnTo>
                    <a:pt x="1599755" y="947776"/>
                  </a:lnTo>
                  <a:cubicBezTo>
                    <a:pt x="1599755" y="947776"/>
                    <a:pt x="1599755" y="947776"/>
                    <a:pt x="1599755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91874" y="3271766"/>
            <a:ext cx="576982" cy="58120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5587" y="8962841"/>
            <a:ext cx="576982" cy="58120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44680" y="9448800"/>
            <a:ext cx="576982" cy="58120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6954" y="1396908"/>
            <a:ext cx="576982" cy="58120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4354133" y="1870139"/>
            <a:ext cx="9108556" cy="520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07"/>
              </a:lnSpc>
            </a:pPr>
            <a:r>
              <a:rPr lang="en-US" sz="18279" spc="639">
                <a:solidFill>
                  <a:srgbClr val="073A64"/>
                </a:solidFill>
                <a:latin typeface="Bobby Jones Soft"/>
              </a:rPr>
              <a:t>AUDIO</a:t>
            </a:r>
          </a:p>
          <a:p>
            <a:pPr algn="ctr">
              <a:lnSpc>
                <a:spcPts val="20107"/>
              </a:lnSpc>
            </a:pPr>
            <a:r>
              <a:rPr lang="en-US" sz="18279" spc="639">
                <a:solidFill>
                  <a:srgbClr val="073A64"/>
                </a:solidFill>
                <a:latin typeface="Bobby Jones Soft"/>
              </a:rPr>
              <a:t>BOOKS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31201" y="8090486"/>
            <a:ext cx="1754420" cy="175442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58450">
            <a:off x="4268790" y="5501951"/>
            <a:ext cx="2627821" cy="326991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47110" y="291705"/>
            <a:ext cx="2236955" cy="4114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631107">
            <a:off x="759705" y="6080136"/>
            <a:ext cx="2230652" cy="211354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9412">
            <a:off x="15331188" y="6968620"/>
            <a:ext cx="2668797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999352" y="3406914"/>
            <a:ext cx="1736586" cy="173658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1935733" y="3957231"/>
            <a:ext cx="4393657" cy="5007264"/>
            <a:chOff x="0" y="0"/>
            <a:chExt cx="1169753" cy="1333118"/>
          </a:xfrm>
        </p:grpSpPr>
        <p:sp>
          <p:nvSpPr>
            <p:cNvPr name="Freeform 5" id="5"/>
            <p:cNvSpPr/>
            <p:nvPr/>
          </p:nvSpPr>
          <p:spPr>
            <a:xfrm>
              <a:off x="92710" y="106680"/>
              <a:ext cx="1065613" cy="1213738"/>
            </a:xfrm>
            <a:custGeom>
              <a:avLst/>
              <a:gdLst/>
              <a:ahLst/>
              <a:cxnLst/>
              <a:rect r="r" b="b" t="t" l="l"/>
              <a:pathLst>
                <a:path h="1213738" w="1065613">
                  <a:moveTo>
                    <a:pt x="1038943" y="1024508"/>
                  </a:moveTo>
                  <a:cubicBezTo>
                    <a:pt x="1038943" y="1112138"/>
                    <a:pt x="962743" y="1183258"/>
                    <a:pt x="881463" y="1183258"/>
                  </a:cubicBezTo>
                  <a:lnTo>
                    <a:pt x="66040" y="1183258"/>
                  </a:lnTo>
                  <a:cubicBezTo>
                    <a:pt x="43180" y="1183258"/>
                    <a:pt x="20320" y="1178178"/>
                    <a:pt x="0" y="1169288"/>
                  </a:cubicBezTo>
                  <a:cubicBezTo>
                    <a:pt x="26670" y="1197228"/>
                    <a:pt x="63500" y="1213738"/>
                    <a:pt x="100919" y="1213738"/>
                  </a:cubicBezTo>
                  <a:lnTo>
                    <a:pt x="919563" y="1213738"/>
                  </a:lnTo>
                  <a:cubicBezTo>
                    <a:pt x="999573" y="1213738"/>
                    <a:pt x="1065613" y="1147698"/>
                    <a:pt x="1065613" y="1067688"/>
                  </a:cubicBezTo>
                  <a:lnTo>
                    <a:pt x="1065613" y="95250"/>
                  </a:lnTo>
                  <a:cubicBezTo>
                    <a:pt x="1065613" y="58420"/>
                    <a:pt x="1051643" y="25400"/>
                    <a:pt x="1030053" y="0"/>
                  </a:cubicBezTo>
                  <a:cubicBezTo>
                    <a:pt x="1036403" y="16510"/>
                    <a:pt x="1038943" y="34290"/>
                    <a:pt x="1038943" y="52070"/>
                  </a:cubicBezTo>
                  <a:lnTo>
                    <a:pt x="1038943" y="1024508"/>
                  </a:lnTo>
                  <a:lnTo>
                    <a:pt x="1038943" y="1024508"/>
                  </a:lnTo>
                  <a:close/>
                </a:path>
              </a:pathLst>
            </a:custGeom>
            <a:solidFill>
              <a:srgbClr val="DF5C4E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1104983" cy="1264538"/>
            </a:xfrm>
            <a:custGeom>
              <a:avLst/>
              <a:gdLst/>
              <a:ahLst/>
              <a:cxnLst/>
              <a:rect r="r" b="b" t="t" l="l"/>
              <a:pathLst>
                <a:path h="1264538" w="1104983">
                  <a:moveTo>
                    <a:pt x="146050" y="1264538"/>
                  </a:moveTo>
                  <a:lnTo>
                    <a:pt x="958933" y="1264538"/>
                  </a:lnTo>
                  <a:cubicBezTo>
                    <a:pt x="1038943" y="1264538"/>
                    <a:pt x="1104983" y="1198498"/>
                    <a:pt x="1104983" y="1118488"/>
                  </a:cubicBezTo>
                  <a:lnTo>
                    <a:pt x="1104983" y="146050"/>
                  </a:lnTo>
                  <a:cubicBezTo>
                    <a:pt x="1104983" y="66040"/>
                    <a:pt x="1038943" y="0"/>
                    <a:pt x="95893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18488"/>
                  </a:lnTo>
                  <a:cubicBezTo>
                    <a:pt x="0" y="1199768"/>
                    <a:pt x="66040" y="1264538"/>
                    <a:pt x="146050" y="12645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169753" cy="1333118"/>
            </a:xfrm>
            <a:custGeom>
              <a:avLst/>
              <a:gdLst/>
              <a:ahLst/>
              <a:cxnLst/>
              <a:rect r="r" b="b" t="t" l="l"/>
              <a:pathLst>
                <a:path h="1333118" w="1169753">
                  <a:moveTo>
                    <a:pt x="1106253" y="74930"/>
                  </a:moveTo>
                  <a:cubicBezTo>
                    <a:pt x="1078313" y="30480"/>
                    <a:pt x="1028783" y="0"/>
                    <a:pt x="97163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31188"/>
                  </a:lnTo>
                  <a:cubicBezTo>
                    <a:pt x="0" y="1183258"/>
                    <a:pt x="25400" y="1228978"/>
                    <a:pt x="63500" y="1258188"/>
                  </a:cubicBezTo>
                  <a:cubicBezTo>
                    <a:pt x="91440" y="1302638"/>
                    <a:pt x="140970" y="1333118"/>
                    <a:pt x="194396" y="1333118"/>
                  </a:cubicBezTo>
                  <a:lnTo>
                    <a:pt x="1011003" y="1333118"/>
                  </a:lnTo>
                  <a:cubicBezTo>
                    <a:pt x="1098633" y="1333118"/>
                    <a:pt x="1169753" y="1261998"/>
                    <a:pt x="1169753" y="1174368"/>
                  </a:cubicBezTo>
                  <a:lnTo>
                    <a:pt x="1169753" y="201930"/>
                  </a:lnTo>
                  <a:cubicBezTo>
                    <a:pt x="1169753" y="149860"/>
                    <a:pt x="1144353" y="104140"/>
                    <a:pt x="1106253" y="74930"/>
                  </a:cubicBezTo>
                  <a:close/>
                  <a:moveTo>
                    <a:pt x="12700" y="11311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971633" y="12700"/>
                  </a:lnTo>
                  <a:cubicBezTo>
                    <a:pt x="1051643" y="12700"/>
                    <a:pt x="1117683" y="78740"/>
                    <a:pt x="1117683" y="158750"/>
                  </a:cubicBezTo>
                  <a:lnTo>
                    <a:pt x="1117683" y="1131188"/>
                  </a:lnTo>
                  <a:cubicBezTo>
                    <a:pt x="1117683" y="1211198"/>
                    <a:pt x="1051643" y="1277238"/>
                    <a:pt x="971633" y="1277238"/>
                  </a:cubicBezTo>
                  <a:lnTo>
                    <a:pt x="158750" y="1277238"/>
                  </a:lnTo>
                  <a:cubicBezTo>
                    <a:pt x="78740" y="1277238"/>
                    <a:pt x="12700" y="1212468"/>
                    <a:pt x="12700" y="1131188"/>
                  </a:cubicBezTo>
                  <a:close/>
                  <a:moveTo>
                    <a:pt x="1158323" y="1174368"/>
                  </a:moveTo>
                  <a:cubicBezTo>
                    <a:pt x="1158323" y="1254378"/>
                    <a:pt x="1091013" y="1320418"/>
                    <a:pt x="1011003" y="1320418"/>
                  </a:cubicBezTo>
                  <a:lnTo>
                    <a:pt x="194396" y="1320418"/>
                  </a:lnTo>
                  <a:cubicBezTo>
                    <a:pt x="157480" y="1320418"/>
                    <a:pt x="120650" y="1303908"/>
                    <a:pt x="93980" y="1275968"/>
                  </a:cubicBezTo>
                  <a:cubicBezTo>
                    <a:pt x="114300" y="1284858"/>
                    <a:pt x="135890" y="1289938"/>
                    <a:pt x="160020" y="1289938"/>
                  </a:cubicBezTo>
                  <a:lnTo>
                    <a:pt x="972903" y="1289938"/>
                  </a:lnTo>
                  <a:cubicBezTo>
                    <a:pt x="1060533" y="1289938"/>
                    <a:pt x="1131653" y="1218818"/>
                    <a:pt x="1131653" y="1131188"/>
                  </a:cubicBezTo>
                  <a:lnTo>
                    <a:pt x="1131653" y="158750"/>
                  </a:lnTo>
                  <a:cubicBezTo>
                    <a:pt x="1131653" y="140970"/>
                    <a:pt x="1127843" y="123190"/>
                    <a:pt x="1122763" y="106680"/>
                  </a:cubicBezTo>
                  <a:cubicBezTo>
                    <a:pt x="1144353" y="132080"/>
                    <a:pt x="1158323" y="165100"/>
                    <a:pt x="1158323" y="201930"/>
                  </a:cubicBezTo>
                  <a:lnTo>
                    <a:pt x="1158323" y="1174368"/>
                  </a:lnTo>
                  <a:cubicBezTo>
                    <a:pt x="1158323" y="1174368"/>
                    <a:pt x="1158323" y="1174368"/>
                    <a:pt x="1158323" y="117436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86997" y="8857858"/>
            <a:ext cx="5155216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-528648" y="8206284"/>
            <a:ext cx="1953584" cy="1946258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014998" y="3957231"/>
            <a:ext cx="4393657" cy="5007264"/>
            <a:chOff x="0" y="0"/>
            <a:chExt cx="1169753" cy="1333118"/>
          </a:xfrm>
        </p:grpSpPr>
        <p:sp>
          <p:nvSpPr>
            <p:cNvPr name="Freeform 11" id="11"/>
            <p:cNvSpPr/>
            <p:nvPr/>
          </p:nvSpPr>
          <p:spPr>
            <a:xfrm>
              <a:off x="92710" y="106680"/>
              <a:ext cx="1065613" cy="1213738"/>
            </a:xfrm>
            <a:custGeom>
              <a:avLst/>
              <a:gdLst/>
              <a:ahLst/>
              <a:cxnLst/>
              <a:rect r="r" b="b" t="t" l="l"/>
              <a:pathLst>
                <a:path h="1213738" w="1065613">
                  <a:moveTo>
                    <a:pt x="1038943" y="1024508"/>
                  </a:moveTo>
                  <a:cubicBezTo>
                    <a:pt x="1038943" y="1112138"/>
                    <a:pt x="962743" y="1183258"/>
                    <a:pt x="881463" y="1183258"/>
                  </a:cubicBezTo>
                  <a:lnTo>
                    <a:pt x="66040" y="1183258"/>
                  </a:lnTo>
                  <a:cubicBezTo>
                    <a:pt x="43180" y="1183258"/>
                    <a:pt x="20320" y="1178178"/>
                    <a:pt x="0" y="1169288"/>
                  </a:cubicBezTo>
                  <a:cubicBezTo>
                    <a:pt x="26670" y="1197228"/>
                    <a:pt x="63500" y="1213738"/>
                    <a:pt x="100919" y="1213738"/>
                  </a:cubicBezTo>
                  <a:lnTo>
                    <a:pt x="919563" y="1213738"/>
                  </a:lnTo>
                  <a:cubicBezTo>
                    <a:pt x="999573" y="1213738"/>
                    <a:pt x="1065613" y="1147698"/>
                    <a:pt x="1065613" y="1067688"/>
                  </a:cubicBezTo>
                  <a:lnTo>
                    <a:pt x="1065613" y="95250"/>
                  </a:lnTo>
                  <a:cubicBezTo>
                    <a:pt x="1065613" y="58420"/>
                    <a:pt x="1051643" y="25400"/>
                    <a:pt x="1030053" y="0"/>
                  </a:cubicBezTo>
                  <a:cubicBezTo>
                    <a:pt x="1036403" y="16510"/>
                    <a:pt x="1038943" y="34290"/>
                    <a:pt x="1038943" y="52070"/>
                  </a:cubicBezTo>
                  <a:lnTo>
                    <a:pt x="1038943" y="1024508"/>
                  </a:lnTo>
                  <a:lnTo>
                    <a:pt x="1038943" y="1024508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12700" y="12700"/>
              <a:ext cx="1104983" cy="1264538"/>
            </a:xfrm>
            <a:custGeom>
              <a:avLst/>
              <a:gdLst/>
              <a:ahLst/>
              <a:cxnLst/>
              <a:rect r="r" b="b" t="t" l="l"/>
              <a:pathLst>
                <a:path h="1264538" w="1104983">
                  <a:moveTo>
                    <a:pt x="146050" y="1264538"/>
                  </a:moveTo>
                  <a:lnTo>
                    <a:pt x="958933" y="1264538"/>
                  </a:lnTo>
                  <a:cubicBezTo>
                    <a:pt x="1038943" y="1264538"/>
                    <a:pt x="1104983" y="1198498"/>
                    <a:pt x="1104983" y="1118488"/>
                  </a:cubicBezTo>
                  <a:lnTo>
                    <a:pt x="1104983" y="146050"/>
                  </a:lnTo>
                  <a:cubicBezTo>
                    <a:pt x="1104983" y="66040"/>
                    <a:pt x="1038943" y="0"/>
                    <a:pt x="95893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18488"/>
                  </a:lnTo>
                  <a:cubicBezTo>
                    <a:pt x="0" y="1199768"/>
                    <a:pt x="66040" y="1264538"/>
                    <a:pt x="146050" y="12645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1169753" cy="1333118"/>
            </a:xfrm>
            <a:custGeom>
              <a:avLst/>
              <a:gdLst/>
              <a:ahLst/>
              <a:cxnLst/>
              <a:rect r="r" b="b" t="t" l="l"/>
              <a:pathLst>
                <a:path h="1333118" w="1169753">
                  <a:moveTo>
                    <a:pt x="1106253" y="74930"/>
                  </a:moveTo>
                  <a:cubicBezTo>
                    <a:pt x="1078313" y="30480"/>
                    <a:pt x="1028783" y="0"/>
                    <a:pt x="97163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31188"/>
                  </a:lnTo>
                  <a:cubicBezTo>
                    <a:pt x="0" y="1183258"/>
                    <a:pt x="25400" y="1228978"/>
                    <a:pt x="63500" y="1258188"/>
                  </a:cubicBezTo>
                  <a:cubicBezTo>
                    <a:pt x="91440" y="1302638"/>
                    <a:pt x="140970" y="1333118"/>
                    <a:pt x="194396" y="1333118"/>
                  </a:cubicBezTo>
                  <a:lnTo>
                    <a:pt x="1011003" y="1333118"/>
                  </a:lnTo>
                  <a:cubicBezTo>
                    <a:pt x="1098633" y="1333118"/>
                    <a:pt x="1169753" y="1261998"/>
                    <a:pt x="1169753" y="1174368"/>
                  </a:cubicBezTo>
                  <a:lnTo>
                    <a:pt x="1169753" y="201930"/>
                  </a:lnTo>
                  <a:cubicBezTo>
                    <a:pt x="1169753" y="149860"/>
                    <a:pt x="1144353" y="104140"/>
                    <a:pt x="1106253" y="74930"/>
                  </a:cubicBezTo>
                  <a:close/>
                  <a:moveTo>
                    <a:pt x="12700" y="11311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971633" y="12700"/>
                  </a:lnTo>
                  <a:cubicBezTo>
                    <a:pt x="1051643" y="12700"/>
                    <a:pt x="1117683" y="78740"/>
                    <a:pt x="1117683" y="158750"/>
                  </a:cubicBezTo>
                  <a:lnTo>
                    <a:pt x="1117683" y="1131188"/>
                  </a:lnTo>
                  <a:cubicBezTo>
                    <a:pt x="1117683" y="1211198"/>
                    <a:pt x="1051643" y="1277238"/>
                    <a:pt x="971633" y="1277238"/>
                  </a:cubicBezTo>
                  <a:lnTo>
                    <a:pt x="158750" y="1277238"/>
                  </a:lnTo>
                  <a:cubicBezTo>
                    <a:pt x="78740" y="1277238"/>
                    <a:pt x="12700" y="1212468"/>
                    <a:pt x="12700" y="1131188"/>
                  </a:cubicBezTo>
                  <a:close/>
                  <a:moveTo>
                    <a:pt x="1158323" y="1174368"/>
                  </a:moveTo>
                  <a:cubicBezTo>
                    <a:pt x="1158323" y="1254378"/>
                    <a:pt x="1091013" y="1320418"/>
                    <a:pt x="1011003" y="1320418"/>
                  </a:cubicBezTo>
                  <a:lnTo>
                    <a:pt x="194396" y="1320418"/>
                  </a:lnTo>
                  <a:cubicBezTo>
                    <a:pt x="157480" y="1320418"/>
                    <a:pt x="120650" y="1303908"/>
                    <a:pt x="93980" y="1275968"/>
                  </a:cubicBezTo>
                  <a:cubicBezTo>
                    <a:pt x="114300" y="1284858"/>
                    <a:pt x="135890" y="1289938"/>
                    <a:pt x="160020" y="1289938"/>
                  </a:cubicBezTo>
                  <a:lnTo>
                    <a:pt x="972903" y="1289938"/>
                  </a:lnTo>
                  <a:cubicBezTo>
                    <a:pt x="1060533" y="1289938"/>
                    <a:pt x="1131653" y="1218818"/>
                    <a:pt x="1131653" y="1131188"/>
                  </a:cubicBezTo>
                  <a:lnTo>
                    <a:pt x="1131653" y="158750"/>
                  </a:lnTo>
                  <a:cubicBezTo>
                    <a:pt x="1131653" y="140970"/>
                    <a:pt x="1127843" y="123190"/>
                    <a:pt x="1122763" y="106680"/>
                  </a:cubicBezTo>
                  <a:cubicBezTo>
                    <a:pt x="1144353" y="132080"/>
                    <a:pt x="1158323" y="165100"/>
                    <a:pt x="1158323" y="201930"/>
                  </a:cubicBezTo>
                  <a:lnTo>
                    <a:pt x="1158323" y="1174368"/>
                  </a:lnTo>
                  <a:cubicBezTo>
                    <a:pt x="1158323" y="1174368"/>
                    <a:pt x="1158323" y="1174368"/>
                    <a:pt x="1158323" y="117436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975366" y="3957231"/>
            <a:ext cx="4393657" cy="5007264"/>
            <a:chOff x="0" y="0"/>
            <a:chExt cx="1169753" cy="1333118"/>
          </a:xfrm>
        </p:grpSpPr>
        <p:sp>
          <p:nvSpPr>
            <p:cNvPr name="Freeform 15" id="15"/>
            <p:cNvSpPr/>
            <p:nvPr/>
          </p:nvSpPr>
          <p:spPr>
            <a:xfrm>
              <a:off x="92710" y="106680"/>
              <a:ext cx="1065613" cy="1213738"/>
            </a:xfrm>
            <a:custGeom>
              <a:avLst/>
              <a:gdLst/>
              <a:ahLst/>
              <a:cxnLst/>
              <a:rect r="r" b="b" t="t" l="l"/>
              <a:pathLst>
                <a:path h="1213738" w="1065613">
                  <a:moveTo>
                    <a:pt x="1038943" y="1024508"/>
                  </a:moveTo>
                  <a:cubicBezTo>
                    <a:pt x="1038943" y="1112138"/>
                    <a:pt x="962743" y="1183258"/>
                    <a:pt x="881463" y="1183258"/>
                  </a:cubicBezTo>
                  <a:lnTo>
                    <a:pt x="66040" y="1183258"/>
                  </a:lnTo>
                  <a:cubicBezTo>
                    <a:pt x="43180" y="1183258"/>
                    <a:pt x="20320" y="1178178"/>
                    <a:pt x="0" y="1169288"/>
                  </a:cubicBezTo>
                  <a:cubicBezTo>
                    <a:pt x="26670" y="1197228"/>
                    <a:pt x="63500" y="1213738"/>
                    <a:pt x="100919" y="1213738"/>
                  </a:cubicBezTo>
                  <a:lnTo>
                    <a:pt x="919563" y="1213738"/>
                  </a:lnTo>
                  <a:cubicBezTo>
                    <a:pt x="999573" y="1213738"/>
                    <a:pt x="1065613" y="1147698"/>
                    <a:pt x="1065613" y="1067688"/>
                  </a:cubicBezTo>
                  <a:lnTo>
                    <a:pt x="1065613" y="95250"/>
                  </a:lnTo>
                  <a:cubicBezTo>
                    <a:pt x="1065613" y="58420"/>
                    <a:pt x="1051643" y="25400"/>
                    <a:pt x="1030053" y="0"/>
                  </a:cubicBezTo>
                  <a:cubicBezTo>
                    <a:pt x="1036403" y="16510"/>
                    <a:pt x="1038943" y="34290"/>
                    <a:pt x="1038943" y="52070"/>
                  </a:cubicBezTo>
                  <a:lnTo>
                    <a:pt x="1038943" y="1024508"/>
                  </a:lnTo>
                  <a:lnTo>
                    <a:pt x="1038943" y="1024508"/>
                  </a:lnTo>
                  <a:close/>
                </a:path>
              </a:pathLst>
            </a:custGeom>
            <a:solidFill>
              <a:srgbClr val="F4923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12700" y="12700"/>
              <a:ext cx="1104983" cy="1264538"/>
            </a:xfrm>
            <a:custGeom>
              <a:avLst/>
              <a:gdLst/>
              <a:ahLst/>
              <a:cxnLst/>
              <a:rect r="r" b="b" t="t" l="l"/>
              <a:pathLst>
                <a:path h="1264538" w="1104983">
                  <a:moveTo>
                    <a:pt x="146050" y="1264538"/>
                  </a:moveTo>
                  <a:lnTo>
                    <a:pt x="958933" y="1264538"/>
                  </a:lnTo>
                  <a:cubicBezTo>
                    <a:pt x="1038943" y="1264538"/>
                    <a:pt x="1104983" y="1198498"/>
                    <a:pt x="1104983" y="1118488"/>
                  </a:cubicBezTo>
                  <a:lnTo>
                    <a:pt x="1104983" y="146050"/>
                  </a:lnTo>
                  <a:cubicBezTo>
                    <a:pt x="1104983" y="66040"/>
                    <a:pt x="1038943" y="0"/>
                    <a:pt x="95893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18488"/>
                  </a:lnTo>
                  <a:cubicBezTo>
                    <a:pt x="0" y="1199768"/>
                    <a:pt x="66040" y="1264538"/>
                    <a:pt x="146050" y="12645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169753" cy="1333118"/>
            </a:xfrm>
            <a:custGeom>
              <a:avLst/>
              <a:gdLst/>
              <a:ahLst/>
              <a:cxnLst/>
              <a:rect r="r" b="b" t="t" l="l"/>
              <a:pathLst>
                <a:path h="1333118" w="1169753">
                  <a:moveTo>
                    <a:pt x="1106253" y="74930"/>
                  </a:moveTo>
                  <a:cubicBezTo>
                    <a:pt x="1078313" y="30480"/>
                    <a:pt x="1028783" y="0"/>
                    <a:pt x="97163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31188"/>
                  </a:lnTo>
                  <a:cubicBezTo>
                    <a:pt x="0" y="1183258"/>
                    <a:pt x="25400" y="1228978"/>
                    <a:pt x="63500" y="1258188"/>
                  </a:cubicBezTo>
                  <a:cubicBezTo>
                    <a:pt x="91440" y="1302638"/>
                    <a:pt x="140970" y="1333118"/>
                    <a:pt x="194396" y="1333118"/>
                  </a:cubicBezTo>
                  <a:lnTo>
                    <a:pt x="1011003" y="1333118"/>
                  </a:lnTo>
                  <a:cubicBezTo>
                    <a:pt x="1098633" y="1333118"/>
                    <a:pt x="1169753" y="1261998"/>
                    <a:pt x="1169753" y="1174368"/>
                  </a:cubicBezTo>
                  <a:lnTo>
                    <a:pt x="1169753" y="201930"/>
                  </a:lnTo>
                  <a:cubicBezTo>
                    <a:pt x="1169753" y="149860"/>
                    <a:pt x="1144353" y="104140"/>
                    <a:pt x="1106253" y="74930"/>
                  </a:cubicBezTo>
                  <a:close/>
                  <a:moveTo>
                    <a:pt x="12700" y="11311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971633" y="12700"/>
                  </a:lnTo>
                  <a:cubicBezTo>
                    <a:pt x="1051643" y="12700"/>
                    <a:pt x="1117683" y="78740"/>
                    <a:pt x="1117683" y="158750"/>
                  </a:cubicBezTo>
                  <a:lnTo>
                    <a:pt x="1117683" y="1131188"/>
                  </a:lnTo>
                  <a:cubicBezTo>
                    <a:pt x="1117683" y="1211198"/>
                    <a:pt x="1051643" y="1277238"/>
                    <a:pt x="971633" y="1277238"/>
                  </a:cubicBezTo>
                  <a:lnTo>
                    <a:pt x="158750" y="1277238"/>
                  </a:lnTo>
                  <a:cubicBezTo>
                    <a:pt x="78740" y="1277238"/>
                    <a:pt x="12700" y="1212468"/>
                    <a:pt x="12700" y="1131188"/>
                  </a:cubicBezTo>
                  <a:close/>
                  <a:moveTo>
                    <a:pt x="1158323" y="1174368"/>
                  </a:moveTo>
                  <a:cubicBezTo>
                    <a:pt x="1158323" y="1254378"/>
                    <a:pt x="1091013" y="1320418"/>
                    <a:pt x="1011003" y="1320418"/>
                  </a:cubicBezTo>
                  <a:lnTo>
                    <a:pt x="194396" y="1320418"/>
                  </a:lnTo>
                  <a:cubicBezTo>
                    <a:pt x="157480" y="1320418"/>
                    <a:pt x="120650" y="1303908"/>
                    <a:pt x="93980" y="1275968"/>
                  </a:cubicBezTo>
                  <a:cubicBezTo>
                    <a:pt x="114300" y="1284858"/>
                    <a:pt x="135890" y="1289938"/>
                    <a:pt x="160020" y="1289938"/>
                  </a:cubicBezTo>
                  <a:lnTo>
                    <a:pt x="972903" y="1289938"/>
                  </a:lnTo>
                  <a:cubicBezTo>
                    <a:pt x="1060533" y="1289938"/>
                    <a:pt x="1131653" y="1218818"/>
                    <a:pt x="1131653" y="1131188"/>
                  </a:cubicBezTo>
                  <a:lnTo>
                    <a:pt x="1131653" y="158750"/>
                  </a:lnTo>
                  <a:cubicBezTo>
                    <a:pt x="1131653" y="140970"/>
                    <a:pt x="1127843" y="123190"/>
                    <a:pt x="1122763" y="106680"/>
                  </a:cubicBezTo>
                  <a:cubicBezTo>
                    <a:pt x="1144353" y="132080"/>
                    <a:pt x="1158323" y="165100"/>
                    <a:pt x="1158323" y="201930"/>
                  </a:cubicBezTo>
                  <a:lnTo>
                    <a:pt x="1158323" y="1174368"/>
                  </a:lnTo>
                  <a:cubicBezTo>
                    <a:pt x="1158323" y="1174368"/>
                    <a:pt x="1158323" y="1174368"/>
                    <a:pt x="1158323" y="117436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96702" y="-2281247"/>
            <a:ext cx="5155216" cy="4114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2014998" y="1084651"/>
            <a:ext cx="14314392" cy="2111195"/>
            <a:chOff x="0" y="0"/>
            <a:chExt cx="2882803" cy="425178"/>
          </a:xfrm>
        </p:grpSpPr>
        <p:sp>
          <p:nvSpPr>
            <p:cNvPr name="Freeform 20" id="20"/>
            <p:cNvSpPr/>
            <p:nvPr/>
          </p:nvSpPr>
          <p:spPr>
            <a:xfrm>
              <a:off x="92710" y="106680"/>
              <a:ext cx="2778663" cy="305798"/>
            </a:xfrm>
            <a:custGeom>
              <a:avLst/>
              <a:gdLst/>
              <a:ahLst/>
              <a:cxnLst/>
              <a:rect r="r" b="b" t="t" l="l"/>
              <a:pathLst>
                <a:path h="305798" w="2778663">
                  <a:moveTo>
                    <a:pt x="2751993" y="116568"/>
                  </a:moveTo>
                  <a:cubicBezTo>
                    <a:pt x="2751993" y="204198"/>
                    <a:pt x="2675793" y="275318"/>
                    <a:pt x="2594513" y="275318"/>
                  </a:cubicBezTo>
                  <a:lnTo>
                    <a:pt x="66040" y="275318"/>
                  </a:lnTo>
                  <a:cubicBezTo>
                    <a:pt x="43180" y="275318"/>
                    <a:pt x="20320" y="270238"/>
                    <a:pt x="0" y="261348"/>
                  </a:cubicBezTo>
                  <a:cubicBezTo>
                    <a:pt x="26670" y="289288"/>
                    <a:pt x="63500" y="305798"/>
                    <a:pt x="111837" y="305798"/>
                  </a:cubicBezTo>
                  <a:lnTo>
                    <a:pt x="2632613" y="305798"/>
                  </a:lnTo>
                  <a:cubicBezTo>
                    <a:pt x="2712623" y="305798"/>
                    <a:pt x="2778663" y="239758"/>
                    <a:pt x="2778663" y="159748"/>
                  </a:cubicBezTo>
                  <a:lnTo>
                    <a:pt x="2778663" y="95250"/>
                  </a:lnTo>
                  <a:cubicBezTo>
                    <a:pt x="2778663" y="58420"/>
                    <a:pt x="2764693" y="25400"/>
                    <a:pt x="2743103" y="0"/>
                  </a:cubicBezTo>
                  <a:cubicBezTo>
                    <a:pt x="2749453" y="16510"/>
                    <a:pt x="2751993" y="34290"/>
                    <a:pt x="2751993" y="52070"/>
                  </a:cubicBezTo>
                  <a:lnTo>
                    <a:pt x="2751993" y="116568"/>
                  </a:lnTo>
                  <a:lnTo>
                    <a:pt x="2751993" y="116568"/>
                  </a:lnTo>
                  <a:close/>
                </a:path>
              </a:pathLst>
            </a:custGeom>
            <a:solidFill>
              <a:srgbClr val="FFEC7B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12700" y="12700"/>
              <a:ext cx="2818033" cy="356598"/>
            </a:xfrm>
            <a:custGeom>
              <a:avLst/>
              <a:gdLst/>
              <a:ahLst/>
              <a:cxnLst/>
              <a:rect r="r" b="b" t="t" l="l"/>
              <a:pathLst>
                <a:path h="356598" w="2818033">
                  <a:moveTo>
                    <a:pt x="146050" y="356598"/>
                  </a:moveTo>
                  <a:lnTo>
                    <a:pt x="2671983" y="356598"/>
                  </a:lnTo>
                  <a:cubicBezTo>
                    <a:pt x="2751993" y="356598"/>
                    <a:pt x="2818033" y="290558"/>
                    <a:pt x="2818033" y="210548"/>
                  </a:cubicBezTo>
                  <a:lnTo>
                    <a:pt x="2818033" y="146050"/>
                  </a:lnTo>
                  <a:cubicBezTo>
                    <a:pt x="2818033" y="66040"/>
                    <a:pt x="2751993" y="0"/>
                    <a:pt x="267198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0548"/>
                  </a:lnTo>
                  <a:cubicBezTo>
                    <a:pt x="0" y="291828"/>
                    <a:pt x="66040" y="356598"/>
                    <a:pt x="146050" y="356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2882803" cy="425178"/>
            </a:xfrm>
            <a:custGeom>
              <a:avLst/>
              <a:gdLst/>
              <a:ahLst/>
              <a:cxnLst/>
              <a:rect r="r" b="b" t="t" l="l"/>
              <a:pathLst>
                <a:path h="425178" w="2882803">
                  <a:moveTo>
                    <a:pt x="2819303" y="74930"/>
                  </a:moveTo>
                  <a:cubicBezTo>
                    <a:pt x="2791363" y="30480"/>
                    <a:pt x="2741833" y="0"/>
                    <a:pt x="268468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3248"/>
                  </a:lnTo>
                  <a:cubicBezTo>
                    <a:pt x="0" y="275318"/>
                    <a:pt x="25400" y="321038"/>
                    <a:pt x="63500" y="350248"/>
                  </a:cubicBezTo>
                  <a:cubicBezTo>
                    <a:pt x="91440" y="394698"/>
                    <a:pt x="140970" y="425178"/>
                    <a:pt x="207018" y="425178"/>
                  </a:cubicBezTo>
                  <a:lnTo>
                    <a:pt x="2724053" y="425178"/>
                  </a:lnTo>
                  <a:cubicBezTo>
                    <a:pt x="2811683" y="425178"/>
                    <a:pt x="2882803" y="354058"/>
                    <a:pt x="2882803" y="266428"/>
                  </a:cubicBezTo>
                  <a:lnTo>
                    <a:pt x="2882803" y="201930"/>
                  </a:lnTo>
                  <a:cubicBezTo>
                    <a:pt x="2882803" y="149860"/>
                    <a:pt x="2857403" y="104140"/>
                    <a:pt x="2819303" y="74930"/>
                  </a:cubicBezTo>
                  <a:close/>
                  <a:moveTo>
                    <a:pt x="12700" y="2232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684683" y="12700"/>
                  </a:lnTo>
                  <a:cubicBezTo>
                    <a:pt x="2764693" y="12700"/>
                    <a:pt x="2830733" y="78740"/>
                    <a:pt x="2830733" y="158750"/>
                  </a:cubicBezTo>
                  <a:lnTo>
                    <a:pt x="2830733" y="223248"/>
                  </a:lnTo>
                  <a:cubicBezTo>
                    <a:pt x="2830733" y="303258"/>
                    <a:pt x="2764693" y="369298"/>
                    <a:pt x="2684683" y="369298"/>
                  </a:cubicBezTo>
                  <a:lnTo>
                    <a:pt x="158750" y="369298"/>
                  </a:lnTo>
                  <a:cubicBezTo>
                    <a:pt x="78740" y="369298"/>
                    <a:pt x="12700" y="304528"/>
                    <a:pt x="12700" y="223248"/>
                  </a:cubicBezTo>
                  <a:close/>
                  <a:moveTo>
                    <a:pt x="2871373" y="266428"/>
                  </a:moveTo>
                  <a:cubicBezTo>
                    <a:pt x="2871373" y="346438"/>
                    <a:pt x="2804063" y="412478"/>
                    <a:pt x="2724053" y="412478"/>
                  </a:cubicBezTo>
                  <a:lnTo>
                    <a:pt x="207018" y="412478"/>
                  </a:lnTo>
                  <a:cubicBezTo>
                    <a:pt x="157480" y="412478"/>
                    <a:pt x="120650" y="395968"/>
                    <a:pt x="93980" y="368028"/>
                  </a:cubicBezTo>
                  <a:cubicBezTo>
                    <a:pt x="114300" y="376918"/>
                    <a:pt x="135890" y="381998"/>
                    <a:pt x="160020" y="381998"/>
                  </a:cubicBezTo>
                  <a:lnTo>
                    <a:pt x="2685953" y="381998"/>
                  </a:lnTo>
                  <a:cubicBezTo>
                    <a:pt x="2773583" y="381998"/>
                    <a:pt x="2844703" y="310878"/>
                    <a:pt x="2844703" y="223248"/>
                  </a:cubicBezTo>
                  <a:lnTo>
                    <a:pt x="2844703" y="158750"/>
                  </a:lnTo>
                  <a:cubicBezTo>
                    <a:pt x="2844703" y="140970"/>
                    <a:pt x="2840893" y="123190"/>
                    <a:pt x="2835813" y="106680"/>
                  </a:cubicBezTo>
                  <a:cubicBezTo>
                    <a:pt x="2857403" y="132080"/>
                    <a:pt x="2871373" y="165100"/>
                    <a:pt x="2871373" y="201930"/>
                  </a:cubicBezTo>
                  <a:lnTo>
                    <a:pt x="2871373" y="266428"/>
                  </a:lnTo>
                  <a:cubicBezTo>
                    <a:pt x="2871373" y="266428"/>
                    <a:pt x="2871373" y="266428"/>
                    <a:pt x="2871373" y="26642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232929" y="672103"/>
            <a:ext cx="1312984" cy="1312984"/>
            <a:chOff x="0" y="0"/>
            <a:chExt cx="1750646" cy="1750646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73010" y="73010"/>
              <a:ext cx="1604626" cy="1604626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50646" cy="1750646"/>
            </a:xfrm>
            <a:prstGeom prst="rect">
              <a:avLst/>
            </a:prstGeom>
          </p:spPr>
        </p:pic>
      </p:grpSp>
      <p:sp>
        <p:nvSpPr>
          <p:cNvPr name="TextBox 27" id="27"/>
          <p:cNvSpPr txBox="true"/>
          <p:nvPr/>
        </p:nvSpPr>
        <p:spPr>
          <a:xfrm rot="0">
            <a:off x="1194550" y="1466463"/>
            <a:ext cx="15516311" cy="119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9"/>
              </a:lnSpc>
            </a:pPr>
            <a:r>
              <a:rPr lang="en-US" sz="8199" spc="655">
                <a:solidFill>
                  <a:srgbClr val="13446A"/>
                </a:solidFill>
                <a:latin typeface="Bobby Jones Soft"/>
              </a:rPr>
              <a:t>WHY OUR PRODUCT???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07761" y="-373515"/>
            <a:ext cx="703773" cy="708929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10861" y="8964495"/>
            <a:ext cx="576982" cy="58120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58617" y="9865469"/>
            <a:ext cx="716748" cy="72199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1718" y="3811831"/>
            <a:ext cx="576982" cy="581209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496965" y="490760"/>
            <a:ext cx="1947715" cy="2393506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51743" y="5143500"/>
            <a:ext cx="2148717" cy="2148717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0459" y="5222890"/>
            <a:ext cx="1989936" cy="1989936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2314282" y="7491988"/>
            <a:ext cx="3622290" cy="127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3"/>
              </a:lnSpc>
              <a:spcBef>
                <a:spcPct val="0"/>
              </a:spcBef>
            </a:pPr>
            <a:r>
              <a:rPr lang="en-US" sz="2799" spc="111">
                <a:solidFill>
                  <a:srgbClr val="073A64"/>
                </a:solidFill>
                <a:latin typeface="Quicksand"/>
              </a:rPr>
              <a:t>Our website is user friendly, So that anyone can use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478647" y="4214801"/>
            <a:ext cx="3155386" cy="108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550" spc="284">
                <a:solidFill>
                  <a:srgbClr val="073A64"/>
                </a:solidFill>
                <a:latin typeface="Lazydog"/>
              </a:rPr>
              <a:t>USER FRIENDLY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08236" y="7511038"/>
            <a:ext cx="3635732" cy="12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sz="2800" spc="112">
                <a:solidFill>
                  <a:srgbClr val="073A64"/>
                </a:solidFill>
                <a:latin typeface="Quicksand"/>
              </a:rPr>
              <a:t>Free of cost. You just need to sign in to our page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48733" y="4205276"/>
            <a:ext cx="2354737" cy="63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6"/>
              </a:lnSpc>
            </a:pPr>
            <a:r>
              <a:rPr lang="en-US" sz="4105" spc="123">
                <a:solidFill>
                  <a:srgbClr val="073A64"/>
                </a:solidFill>
                <a:latin typeface="Lazydog"/>
              </a:rPr>
              <a:t>FREE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363024" y="7301742"/>
            <a:ext cx="3618340" cy="1556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9"/>
              </a:lnSpc>
              <a:spcBef>
                <a:spcPct val="0"/>
              </a:spcBef>
            </a:pPr>
            <a:r>
              <a:rPr lang="en-US" sz="2600" spc="104">
                <a:solidFill>
                  <a:srgbClr val="073A64"/>
                </a:solidFill>
                <a:latin typeface="Quicksand"/>
              </a:rPr>
              <a:t>Free storage for first 100 books. You can download and listen offline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30647" y="4265682"/>
            <a:ext cx="2879140" cy="63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6"/>
              </a:lnSpc>
            </a:pPr>
            <a:r>
              <a:rPr lang="en-US" sz="4105" spc="328">
                <a:solidFill>
                  <a:srgbClr val="073A64"/>
                </a:solidFill>
                <a:latin typeface="Lazydog"/>
              </a:rPr>
              <a:t>STORAGE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2C3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303396" y="1974538"/>
            <a:ext cx="2816944" cy="37248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115215" y="8820301"/>
            <a:ext cx="4997895" cy="80591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729329" y="3732635"/>
            <a:ext cx="10273983" cy="1512818"/>
            <a:chOff x="0" y="0"/>
            <a:chExt cx="3048755" cy="448921"/>
          </a:xfrm>
        </p:grpSpPr>
        <p:sp>
          <p:nvSpPr>
            <p:cNvPr name="Freeform 6" id="6"/>
            <p:cNvSpPr/>
            <p:nvPr/>
          </p:nvSpPr>
          <p:spPr>
            <a:xfrm>
              <a:off x="92710" y="106680"/>
              <a:ext cx="2944615" cy="329541"/>
            </a:xfrm>
            <a:custGeom>
              <a:avLst/>
              <a:gdLst/>
              <a:ahLst/>
              <a:cxnLst/>
              <a:rect r="r" b="b" t="t" l="l"/>
              <a:pathLst>
                <a:path h="329541" w="2944615">
                  <a:moveTo>
                    <a:pt x="2917945" y="140311"/>
                  </a:moveTo>
                  <a:cubicBezTo>
                    <a:pt x="2917945" y="227941"/>
                    <a:pt x="2841745" y="299061"/>
                    <a:pt x="2760465" y="299061"/>
                  </a:cubicBezTo>
                  <a:lnTo>
                    <a:pt x="66040" y="299061"/>
                  </a:lnTo>
                  <a:cubicBezTo>
                    <a:pt x="43180" y="299061"/>
                    <a:pt x="20320" y="293981"/>
                    <a:pt x="0" y="285091"/>
                  </a:cubicBezTo>
                  <a:cubicBezTo>
                    <a:pt x="26670" y="313031"/>
                    <a:pt x="63500" y="329541"/>
                    <a:pt x="112895" y="329541"/>
                  </a:cubicBezTo>
                  <a:lnTo>
                    <a:pt x="2798565" y="329541"/>
                  </a:lnTo>
                  <a:cubicBezTo>
                    <a:pt x="2878575" y="329541"/>
                    <a:pt x="2944615" y="263501"/>
                    <a:pt x="2944615" y="183491"/>
                  </a:cubicBezTo>
                  <a:lnTo>
                    <a:pt x="2944615" y="95250"/>
                  </a:lnTo>
                  <a:cubicBezTo>
                    <a:pt x="2944615" y="58420"/>
                    <a:pt x="2930645" y="25400"/>
                    <a:pt x="2909055" y="0"/>
                  </a:cubicBezTo>
                  <a:cubicBezTo>
                    <a:pt x="2915405" y="16510"/>
                    <a:pt x="2917945" y="34290"/>
                    <a:pt x="2917945" y="52070"/>
                  </a:cubicBezTo>
                  <a:lnTo>
                    <a:pt x="2917945" y="140311"/>
                  </a:lnTo>
                  <a:lnTo>
                    <a:pt x="2917945" y="140311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12700" y="12700"/>
              <a:ext cx="2983985" cy="380341"/>
            </a:xfrm>
            <a:custGeom>
              <a:avLst/>
              <a:gdLst/>
              <a:ahLst/>
              <a:cxnLst/>
              <a:rect r="r" b="b" t="t" l="l"/>
              <a:pathLst>
                <a:path h="380341" w="2983985">
                  <a:moveTo>
                    <a:pt x="146050" y="380341"/>
                  </a:moveTo>
                  <a:lnTo>
                    <a:pt x="2837935" y="380341"/>
                  </a:lnTo>
                  <a:cubicBezTo>
                    <a:pt x="2917946" y="380341"/>
                    <a:pt x="2983985" y="314301"/>
                    <a:pt x="2983985" y="234291"/>
                  </a:cubicBezTo>
                  <a:lnTo>
                    <a:pt x="2983985" y="146050"/>
                  </a:lnTo>
                  <a:cubicBezTo>
                    <a:pt x="2983985" y="66040"/>
                    <a:pt x="2917946" y="0"/>
                    <a:pt x="283793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4291"/>
                  </a:lnTo>
                  <a:cubicBezTo>
                    <a:pt x="0" y="315571"/>
                    <a:pt x="66040" y="380341"/>
                    <a:pt x="146050" y="38034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3048755" cy="448921"/>
            </a:xfrm>
            <a:custGeom>
              <a:avLst/>
              <a:gdLst/>
              <a:ahLst/>
              <a:cxnLst/>
              <a:rect r="r" b="b" t="t" l="l"/>
              <a:pathLst>
                <a:path h="448921" w="3048755">
                  <a:moveTo>
                    <a:pt x="2985255" y="74930"/>
                  </a:moveTo>
                  <a:cubicBezTo>
                    <a:pt x="2957315" y="30480"/>
                    <a:pt x="2907785" y="0"/>
                    <a:pt x="285063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46991"/>
                  </a:lnTo>
                  <a:cubicBezTo>
                    <a:pt x="0" y="299061"/>
                    <a:pt x="25400" y="344781"/>
                    <a:pt x="63500" y="373991"/>
                  </a:cubicBezTo>
                  <a:cubicBezTo>
                    <a:pt x="91440" y="418441"/>
                    <a:pt x="140970" y="448921"/>
                    <a:pt x="208241" y="448921"/>
                  </a:cubicBezTo>
                  <a:lnTo>
                    <a:pt x="2890005" y="448921"/>
                  </a:lnTo>
                  <a:cubicBezTo>
                    <a:pt x="2977635" y="448921"/>
                    <a:pt x="3048755" y="377801"/>
                    <a:pt x="3048755" y="290171"/>
                  </a:cubicBezTo>
                  <a:lnTo>
                    <a:pt x="3048755" y="201930"/>
                  </a:lnTo>
                  <a:cubicBezTo>
                    <a:pt x="3048755" y="149860"/>
                    <a:pt x="3023355" y="104140"/>
                    <a:pt x="2985255" y="74930"/>
                  </a:cubicBezTo>
                  <a:close/>
                  <a:moveTo>
                    <a:pt x="12700" y="24699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850635" y="12700"/>
                  </a:lnTo>
                  <a:cubicBezTo>
                    <a:pt x="2930646" y="12700"/>
                    <a:pt x="2996685" y="78740"/>
                    <a:pt x="2996685" y="158750"/>
                  </a:cubicBezTo>
                  <a:lnTo>
                    <a:pt x="2996685" y="246991"/>
                  </a:lnTo>
                  <a:cubicBezTo>
                    <a:pt x="2996685" y="327001"/>
                    <a:pt x="2930646" y="393041"/>
                    <a:pt x="2850635" y="393041"/>
                  </a:cubicBezTo>
                  <a:lnTo>
                    <a:pt x="158750" y="393041"/>
                  </a:lnTo>
                  <a:cubicBezTo>
                    <a:pt x="78740" y="393041"/>
                    <a:pt x="12700" y="328271"/>
                    <a:pt x="12700" y="246991"/>
                  </a:cubicBezTo>
                  <a:close/>
                  <a:moveTo>
                    <a:pt x="3037325" y="290171"/>
                  </a:moveTo>
                  <a:cubicBezTo>
                    <a:pt x="3037325" y="370181"/>
                    <a:pt x="2970015" y="436221"/>
                    <a:pt x="2890005" y="436221"/>
                  </a:cubicBezTo>
                  <a:lnTo>
                    <a:pt x="208241" y="436221"/>
                  </a:lnTo>
                  <a:cubicBezTo>
                    <a:pt x="157480" y="436221"/>
                    <a:pt x="120650" y="419711"/>
                    <a:pt x="93980" y="391771"/>
                  </a:cubicBezTo>
                  <a:cubicBezTo>
                    <a:pt x="114300" y="400661"/>
                    <a:pt x="135890" y="405741"/>
                    <a:pt x="160020" y="405741"/>
                  </a:cubicBezTo>
                  <a:lnTo>
                    <a:pt x="2851905" y="405741"/>
                  </a:lnTo>
                  <a:cubicBezTo>
                    <a:pt x="2939535" y="405741"/>
                    <a:pt x="3010655" y="334621"/>
                    <a:pt x="3010655" y="246991"/>
                  </a:cubicBezTo>
                  <a:lnTo>
                    <a:pt x="3010655" y="158750"/>
                  </a:lnTo>
                  <a:cubicBezTo>
                    <a:pt x="3010655" y="140970"/>
                    <a:pt x="3006846" y="123190"/>
                    <a:pt x="3001765" y="106680"/>
                  </a:cubicBezTo>
                  <a:cubicBezTo>
                    <a:pt x="3023355" y="132080"/>
                    <a:pt x="3037325" y="165100"/>
                    <a:pt x="3037325" y="201930"/>
                  </a:cubicBezTo>
                  <a:lnTo>
                    <a:pt x="3037325" y="290171"/>
                  </a:lnTo>
                  <a:cubicBezTo>
                    <a:pt x="3037325" y="290171"/>
                    <a:pt x="3037325" y="290171"/>
                    <a:pt x="3037325" y="290171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729329" y="5632404"/>
            <a:ext cx="10273983" cy="1679798"/>
            <a:chOff x="0" y="0"/>
            <a:chExt cx="3048755" cy="498472"/>
          </a:xfrm>
        </p:grpSpPr>
        <p:sp>
          <p:nvSpPr>
            <p:cNvPr name="Freeform 10" id="10"/>
            <p:cNvSpPr/>
            <p:nvPr/>
          </p:nvSpPr>
          <p:spPr>
            <a:xfrm>
              <a:off x="92710" y="106680"/>
              <a:ext cx="2944615" cy="379092"/>
            </a:xfrm>
            <a:custGeom>
              <a:avLst/>
              <a:gdLst/>
              <a:ahLst/>
              <a:cxnLst/>
              <a:rect r="r" b="b" t="t" l="l"/>
              <a:pathLst>
                <a:path h="379092" w="2944615">
                  <a:moveTo>
                    <a:pt x="2917945" y="189862"/>
                  </a:moveTo>
                  <a:cubicBezTo>
                    <a:pt x="2917945" y="277492"/>
                    <a:pt x="2841745" y="348612"/>
                    <a:pt x="2760465" y="348612"/>
                  </a:cubicBezTo>
                  <a:lnTo>
                    <a:pt x="66040" y="348612"/>
                  </a:lnTo>
                  <a:cubicBezTo>
                    <a:pt x="43180" y="348612"/>
                    <a:pt x="20320" y="343532"/>
                    <a:pt x="0" y="334642"/>
                  </a:cubicBezTo>
                  <a:cubicBezTo>
                    <a:pt x="26670" y="362582"/>
                    <a:pt x="63500" y="379092"/>
                    <a:pt x="112895" y="379092"/>
                  </a:cubicBezTo>
                  <a:lnTo>
                    <a:pt x="2798565" y="379092"/>
                  </a:lnTo>
                  <a:cubicBezTo>
                    <a:pt x="2878575" y="379092"/>
                    <a:pt x="2944615" y="313052"/>
                    <a:pt x="2944615" y="233042"/>
                  </a:cubicBezTo>
                  <a:lnTo>
                    <a:pt x="2944615" y="95250"/>
                  </a:lnTo>
                  <a:cubicBezTo>
                    <a:pt x="2944615" y="58420"/>
                    <a:pt x="2930645" y="25400"/>
                    <a:pt x="2909055" y="0"/>
                  </a:cubicBezTo>
                  <a:cubicBezTo>
                    <a:pt x="2915405" y="16510"/>
                    <a:pt x="2917945" y="34290"/>
                    <a:pt x="2917945" y="52070"/>
                  </a:cubicBezTo>
                  <a:lnTo>
                    <a:pt x="2917945" y="189862"/>
                  </a:lnTo>
                  <a:lnTo>
                    <a:pt x="2917945" y="189862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12700" y="12700"/>
              <a:ext cx="2983985" cy="429892"/>
            </a:xfrm>
            <a:custGeom>
              <a:avLst/>
              <a:gdLst/>
              <a:ahLst/>
              <a:cxnLst/>
              <a:rect r="r" b="b" t="t" l="l"/>
              <a:pathLst>
                <a:path h="429892" w="2983985">
                  <a:moveTo>
                    <a:pt x="146050" y="429892"/>
                  </a:moveTo>
                  <a:lnTo>
                    <a:pt x="2837935" y="429892"/>
                  </a:lnTo>
                  <a:cubicBezTo>
                    <a:pt x="2917946" y="429892"/>
                    <a:pt x="2983985" y="363852"/>
                    <a:pt x="2983985" y="283842"/>
                  </a:cubicBezTo>
                  <a:lnTo>
                    <a:pt x="2983985" y="146050"/>
                  </a:lnTo>
                  <a:cubicBezTo>
                    <a:pt x="2983985" y="66040"/>
                    <a:pt x="2917946" y="0"/>
                    <a:pt x="283793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83842"/>
                  </a:lnTo>
                  <a:cubicBezTo>
                    <a:pt x="0" y="365122"/>
                    <a:pt x="66040" y="429892"/>
                    <a:pt x="146050" y="4298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3048755" cy="498472"/>
            </a:xfrm>
            <a:custGeom>
              <a:avLst/>
              <a:gdLst/>
              <a:ahLst/>
              <a:cxnLst/>
              <a:rect r="r" b="b" t="t" l="l"/>
              <a:pathLst>
                <a:path h="498472" w="3048755">
                  <a:moveTo>
                    <a:pt x="2985255" y="74930"/>
                  </a:moveTo>
                  <a:cubicBezTo>
                    <a:pt x="2957315" y="30480"/>
                    <a:pt x="2907785" y="0"/>
                    <a:pt x="285063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6542"/>
                  </a:lnTo>
                  <a:cubicBezTo>
                    <a:pt x="0" y="348612"/>
                    <a:pt x="25400" y="394332"/>
                    <a:pt x="63500" y="423542"/>
                  </a:cubicBezTo>
                  <a:cubicBezTo>
                    <a:pt x="91440" y="467992"/>
                    <a:pt x="140970" y="498472"/>
                    <a:pt x="208241" y="498472"/>
                  </a:cubicBezTo>
                  <a:lnTo>
                    <a:pt x="2890005" y="498472"/>
                  </a:lnTo>
                  <a:cubicBezTo>
                    <a:pt x="2977635" y="498472"/>
                    <a:pt x="3048755" y="427352"/>
                    <a:pt x="3048755" y="339722"/>
                  </a:cubicBezTo>
                  <a:lnTo>
                    <a:pt x="3048755" y="201930"/>
                  </a:lnTo>
                  <a:cubicBezTo>
                    <a:pt x="3048755" y="149860"/>
                    <a:pt x="3023355" y="104140"/>
                    <a:pt x="2985255" y="74930"/>
                  </a:cubicBezTo>
                  <a:close/>
                  <a:moveTo>
                    <a:pt x="12700" y="2965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850635" y="12700"/>
                  </a:lnTo>
                  <a:cubicBezTo>
                    <a:pt x="2930646" y="12700"/>
                    <a:pt x="2996685" y="78740"/>
                    <a:pt x="2996685" y="158750"/>
                  </a:cubicBezTo>
                  <a:lnTo>
                    <a:pt x="2996685" y="296542"/>
                  </a:lnTo>
                  <a:cubicBezTo>
                    <a:pt x="2996685" y="376552"/>
                    <a:pt x="2930646" y="442592"/>
                    <a:pt x="2850635" y="442592"/>
                  </a:cubicBezTo>
                  <a:lnTo>
                    <a:pt x="158750" y="442592"/>
                  </a:lnTo>
                  <a:cubicBezTo>
                    <a:pt x="78740" y="442592"/>
                    <a:pt x="12700" y="377822"/>
                    <a:pt x="12700" y="296542"/>
                  </a:cubicBezTo>
                  <a:close/>
                  <a:moveTo>
                    <a:pt x="3037325" y="339722"/>
                  </a:moveTo>
                  <a:cubicBezTo>
                    <a:pt x="3037325" y="419732"/>
                    <a:pt x="2970015" y="485772"/>
                    <a:pt x="2890005" y="485772"/>
                  </a:cubicBezTo>
                  <a:lnTo>
                    <a:pt x="208241" y="485772"/>
                  </a:lnTo>
                  <a:cubicBezTo>
                    <a:pt x="157480" y="485772"/>
                    <a:pt x="120650" y="469262"/>
                    <a:pt x="93980" y="441322"/>
                  </a:cubicBezTo>
                  <a:cubicBezTo>
                    <a:pt x="114300" y="450212"/>
                    <a:pt x="135890" y="455292"/>
                    <a:pt x="160020" y="455292"/>
                  </a:cubicBezTo>
                  <a:lnTo>
                    <a:pt x="2851905" y="455292"/>
                  </a:lnTo>
                  <a:cubicBezTo>
                    <a:pt x="2939535" y="455292"/>
                    <a:pt x="3010655" y="384172"/>
                    <a:pt x="3010655" y="296542"/>
                  </a:cubicBezTo>
                  <a:lnTo>
                    <a:pt x="3010655" y="158750"/>
                  </a:lnTo>
                  <a:cubicBezTo>
                    <a:pt x="3010655" y="140970"/>
                    <a:pt x="3006846" y="123190"/>
                    <a:pt x="3001765" y="106680"/>
                  </a:cubicBezTo>
                  <a:cubicBezTo>
                    <a:pt x="3023355" y="132080"/>
                    <a:pt x="3037325" y="165100"/>
                    <a:pt x="3037325" y="201930"/>
                  </a:cubicBezTo>
                  <a:lnTo>
                    <a:pt x="3037325" y="339722"/>
                  </a:lnTo>
                  <a:cubicBezTo>
                    <a:pt x="3037325" y="339722"/>
                    <a:pt x="3037325" y="339722"/>
                    <a:pt x="3037325" y="339722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72747" y="8667358"/>
            <a:ext cx="5155216" cy="4114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2729329" y="7709374"/>
            <a:ext cx="10273983" cy="1432803"/>
            <a:chOff x="0" y="0"/>
            <a:chExt cx="3048755" cy="425178"/>
          </a:xfrm>
        </p:grpSpPr>
        <p:sp>
          <p:nvSpPr>
            <p:cNvPr name="Freeform 15" id="15"/>
            <p:cNvSpPr/>
            <p:nvPr/>
          </p:nvSpPr>
          <p:spPr>
            <a:xfrm>
              <a:off x="92710" y="106680"/>
              <a:ext cx="2944615" cy="305798"/>
            </a:xfrm>
            <a:custGeom>
              <a:avLst/>
              <a:gdLst/>
              <a:ahLst/>
              <a:cxnLst/>
              <a:rect r="r" b="b" t="t" l="l"/>
              <a:pathLst>
                <a:path h="305798" w="2944615">
                  <a:moveTo>
                    <a:pt x="2917945" y="116568"/>
                  </a:moveTo>
                  <a:cubicBezTo>
                    <a:pt x="2917945" y="204198"/>
                    <a:pt x="2841745" y="275318"/>
                    <a:pt x="2760465" y="275318"/>
                  </a:cubicBezTo>
                  <a:lnTo>
                    <a:pt x="66040" y="275318"/>
                  </a:lnTo>
                  <a:cubicBezTo>
                    <a:pt x="43180" y="275318"/>
                    <a:pt x="20320" y="270238"/>
                    <a:pt x="0" y="261348"/>
                  </a:cubicBezTo>
                  <a:cubicBezTo>
                    <a:pt x="26670" y="289288"/>
                    <a:pt x="63500" y="305798"/>
                    <a:pt x="112895" y="305798"/>
                  </a:cubicBezTo>
                  <a:lnTo>
                    <a:pt x="2798565" y="305798"/>
                  </a:lnTo>
                  <a:cubicBezTo>
                    <a:pt x="2878575" y="305798"/>
                    <a:pt x="2944615" y="239758"/>
                    <a:pt x="2944615" y="159748"/>
                  </a:cubicBezTo>
                  <a:lnTo>
                    <a:pt x="2944615" y="95250"/>
                  </a:lnTo>
                  <a:cubicBezTo>
                    <a:pt x="2944615" y="58420"/>
                    <a:pt x="2930645" y="25400"/>
                    <a:pt x="2909055" y="0"/>
                  </a:cubicBezTo>
                  <a:cubicBezTo>
                    <a:pt x="2915405" y="16510"/>
                    <a:pt x="2917945" y="34290"/>
                    <a:pt x="2917945" y="52070"/>
                  </a:cubicBezTo>
                  <a:lnTo>
                    <a:pt x="2917945" y="116568"/>
                  </a:lnTo>
                  <a:lnTo>
                    <a:pt x="2917945" y="116568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12700" y="12700"/>
              <a:ext cx="2983985" cy="356598"/>
            </a:xfrm>
            <a:custGeom>
              <a:avLst/>
              <a:gdLst/>
              <a:ahLst/>
              <a:cxnLst/>
              <a:rect r="r" b="b" t="t" l="l"/>
              <a:pathLst>
                <a:path h="356598" w="2983985">
                  <a:moveTo>
                    <a:pt x="146050" y="356598"/>
                  </a:moveTo>
                  <a:lnTo>
                    <a:pt x="2837935" y="356598"/>
                  </a:lnTo>
                  <a:cubicBezTo>
                    <a:pt x="2917946" y="356598"/>
                    <a:pt x="2983985" y="290558"/>
                    <a:pt x="2983985" y="210548"/>
                  </a:cubicBezTo>
                  <a:lnTo>
                    <a:pt x="2983985" y="146050"/>
                  </a:lnTo>
                  <a:cubicBezTo>
                    <a:pt x="2983985" y="66040"/>
                    <a:pt x="2917946" y="0"/>
                    <a:pt x="283793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0548"/>
                  </a:lnTo>
                  <a:cubicBezTo>
                    <a:pt x="0" y="291828"/>
                    <a:pt x="66040" y="356598"/>
                    <a:pt x="146050" y="356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3048755" cy="425178"/>
            </a:xfrm>
            <a:custGeom>
              <a:avLst/>
              <a:gdLst/>
              <a:ahLst/>
              <a:cxnLst/>
              <a:rect r="r" b="b" t="t" l="l"/>
              <a:pathLst>
                <a:path h="425178" w="3048755">
                  <a:moveTo>
                    <a:pt x="2985255" y="74930"/>
                  </a:moveTo>
                  <a:cubicBezTo>
                    <a:pt x="2957315" y="30480"/>
                    <a:pt x="2907785" y="0"/>
                    <a:pt x="285063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3248"/>
                  </a:lnTo>
                  <a:cubicBezTo>
                    <a:pt x="0" y="275318"/>
                    <a:pt x="25400" y="321038"/>
                    <a:pt x="63500" y="350248"/>
                  </a:cubicBezTo>
                  <a:cubicBezTo>
                    <a:pt x="91440" y="394698"/>
                    <a:pt x="140970" y="425178"/>
                    <a:pt x="208241" y="425178"/>
                  </a:cubicBezTo>
                  <a:lnTo>
                    <a:pt x="2890005" y="425178"/>
                  </a:lnTo>
                  <a:cubicBezTo>
                    <a:pt x="2977635" y="425178"/>
                    <a:pt x="3048755" y="354058"/>
                    <a:pt x="3048755" y="266428"/>
                  </a:cubicBezTo>
                  <a:lnTo>
                    <a:pt x="3048755" y="201930"/>
                  </a:lnTo>
                  <a:cubicBezTo>
                    <a:pt x="3048755" y="149860"/>
                    <a:pt x="3023355" y="104140"/>
                    <a:pt x="2985255" y="74930"/>
                  </a:cubicBezTo>
                  <a:close/>
                  <a:moveTo>
                    <a:pt x="12700" y="2232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850635" y="12700"/>
                  </a:lnTo>
                  <a:cubicBezTo>
                    <a:pt x="2930646" y="12700"/>
                    <a:pt x="2996685" y="78740"/>
                    <a:pt x="2996685" y="158750"/>
                  </a:cubicBezTo>
                  <a:lnTo>
                    <a:pt x="2996685" y="223248"/>
                  </a:lnTo>
                  <a:cubicBezTo>
                    <a:pt x="2996685" y="303258"/>
                    <a:pt x="2930646" y="369298"/>
                    <a:pt x="2850635" y="369298"/>
                  </a:cubicBezTo>
                  <a:lnTo>
                    <a:pt x="158750" y="369298"/>
                  </a:lnTo>
                  <a:cubicBezTo>
                    <a:pt x="78740" y="369298"/>
                    <a:pt x="12700" y="304528"/>
                    <a:pt x="12700" y="223248"/>
                  </a:cubicBezTo>
                  <a:close/>
                  <a:moveTo>
                    <a:pt x="3037325" y="266428"/>
                  </a:moveTo>
                  <a:cubicBezTo>
                    <a:pt x="3037325" y="346438"/>
                    <a:pt x="2970015" y="412478"/>
                    <a:pt x="2890005" y="412478"/>
                  </a:cubicBezTo>
                  <a:lnTo>
                    <a:pt x="208241" y="412478"/>
                  </a:lnTo>
                  <a:cubicBezTo>
                    <a:pt x="157480" y="412478"/>
                    <a:pt x="120650" y="395968"/>
                    <a:pt x="93980" y="368028"/>
                  </a:cubicBezTo>
                  <a:cubicBezTo>
                    <a:pt x="114300" y="376918"/>
                    <a:pt x="135890" y="381998"/>
                    <a:pt x="160020" y="381998"/>
                  </a:cubicBezTo>
                  <a:lnTo>
                    <a:pt x="2851905" y="381998"/>
                  </a:lnTo>
                  <a:cubicBezTo>
                    <a:pt x="2939535" y="381998"/>
                    <a:pt x="3010655" y="310878"/>
                    <a:pt x="3010655" y="223248"/>
                  </a:cubicBezTo>
                  <a:lnTo>
                    <a:pt x="3010655" y="158750"/>
                  </a:lnTo>
                  <a:cubicBezTo>
                    <a:pt x="3010655" y="140970"/>
                    <a:pt x="3006846" y="123190"/>
                    <a:pt x="3001765" y="106680"/>
                  </a:cubicBezTo>
                  <a:cubicBezTo>
                    <a:pt x="3023355" y="132080"/>
                    <a:pt x="3037325" y="165100"/>
                    <a:pt x="3037325" y="201930"/>
                  </a:cubicBezTo>
                  <a:lnTo>
                    <a:pt x="3037325" y="266428"/>
                  </a:lnTo>
                  <a:cubicBezTo>
                    <a:pt x="3037325" y="266428"/>
                    <a:pt x="3037325" y="266428"/>
                    <a:pt x="3037325" y="26642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72728" y="3856336"/>
            <a:ext cx="1389116" cy="1389116"/>
            <a:chOff x="0" y="0"/>
            <a:chExt cx="1852155" cy="1852155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CF5C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972728" y="5839596"/>
            <a:ext cx="1389116" cy="1389116"/>
            <a:chOff x="0" y="0"/>
            <a:chExt cx="1852155" cy="1852155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CF5C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972728" y="7793068"/>
            <a:ext cx="1389116" cy="1389116"/>
            <a:chOff x="0" y="0"/>
            <a:chExt cx="1852155" cy="1852155"/>
          </a:xfrm>
        </p:grpSpPr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CF5C"/>
              </a:solidFill>
            </p:spPr>
          </p:sp>
        </p:grpSp>
      </p:grpSp>
      <p:grpSp>
        <p:nvGrpSpPr>
          <p:cNvPr name="Group 33" id="33"/>
          <p:cNvGrpSpPr/>
          <p:nvPr/>
        </p:nvGrpSpPr>
        <p:grpSpPr>
          <a:xfrm rot="0">
            <a:off x="890611" y="3732635"/>
            <a:ext cx="1389116" cy="1389116"/>
            <a:chOff x="0" y="0"/>
            <a:chExt cx="1852155" cy="1852155"/>
          </a:xfrm>
        </p:grpSpPr>
        <p:grpSp>
          <p:nvGrpSpPr>
            <p:cNvPr name="Group 34" id="34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38" id="38"/>
          <p:cNvGrpSpPr/>
          <p:nvPr/>
        </p:nvGrpSpPr>
        <p:grpSpPr>
          <a:xfrm rot="0">
            <a:off x="890611" y="5715895"/>
            <a:ext cx="1389116" cy="1389116"/>
            <a:chOff x="0" y="0"/>
            <a:chExt cx="1852155" cy="1852155"/>
          </a:xfrm>
        </p:grpSpPr>
        <p:grpSp>
          <p:nvGrpSpPr>
            <p:cNvPr name="Group 39" id="39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43" id="43"/>
          <p:cNvGrpSpPr/>
          <p:nvPr/>
        </p:nvGrpSpPr>
        <p:grpSpPr>
          <a:xfrm rot="0">
            <a:off x="890611" y="7669366"/>
            <a:ext cx="1389116" cy="1389116"/>
            <a:chOff x="0" y="0"/>
            <a:chExt cx="1852155" cy="1852155"/>
          </a:xfrm>
        </p:grpSpPr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6" id="46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48" id="48"/>
          <p:cNvSpPr txBox="true"/>
          <p:nvPr/>
        </p:nvSpPr>
        <p:spPr>
          <a:xfrm rot="0">
            <a:off x="1126132" y="1513534"/>
            <a:ext cx="11695806" cy="112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6"/>
              </a:lnSpc>
            </a:pPr>
            <a:r>
              <a:rPr lang="en-US" sz="7660" spc="612">
                <a:solidFill>
                  <a:srgbClr val="FFFEFE"/>
                </a:solidFill>
                <a:latin typeface="UKIJ Qolyazma Tuz"/>
              </a:rPr>
              <a:t>MECHANICS SECTION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890611" y="1115217"/>
            <a:ext cx="12184545" cy="1797069"/>
            <a:chOff x="0" y="0"/>
            <a:chExt cx="2882803" cy="425178"/>
          </a:xfrm>
        </p:grpSpPr>
        <p:sp>
          <p:nvSpPr>
            <p:cNvPr name="Freeform 50" id="50"/>
            <p:cNvSpPr/>
            <p:nvPr/>
          </p:nvSpPr>
          <p:spPr>
            <a:xfrm>
              <a:off x="92710" y="106680"/>
              <a:ext cx="2778663" cy="305798"/>
            </a:xfrm>
            <a:custGeom>
              <a:avLst/>
              <a:gdLst/>
              <a:ahLst/>
              <a:cxnLst/>
              <a:rect r="r" b="b" t="t" l="l"/>
              <a:pathLst>
                <a:path h="305798" w="2778663">
                  <a:moveTo>
                    <a:pt x="2751993" y="116568"/>
                  </a:moveTo>
                  <a:cubicBezTo>
                    <a:pt x="2751993" y="204198"/>
                    <a:pt x="2675793" y="275318"/>
                    <a:pt x="2594513" y="275318"/>
                  </a:cubicBezTo>
                  <a:lnTo>
                    <a:pt x="66040" y="275318"/>
                  </a:lnTo>
                  <a:cubicBezTo>
                    <a:pt x="43180" y="275318"/>
                    <a:pt x="20320" y="270238"/>
                    <a:pt x="0" y="261348"/>
                  </a:cubicBezTo>
                  <a:cubicBezTo>
                    <a:pt x="26670" y="289288"/>
                    <a:pt x="63500" y="305798"/>
                    <a:pt x="111837" y="305798"/>
                  </a:cubicBezTo>
                  <a:lnTo>
                    <a:pt x="2632613" y="305798"/>
                  </a:lnTo>
                  <a:cubicBezTo>
                    <a:pt x="2712623" y="305798"/>
                    <a:pt x="2778663" y="239758"/>
                    <a:pt x="2778663" y="159748"/>
                  </a:cubicBezTo>
                  <a:lnTo>
                    <a:pt x="2778663" y="95250"/>
                  </a:lnTo>
                  <a:cubicBezTo>
                    <a:pt x="2778663" y="58420"/>
                    <a:pt x="2764693" y="25400"/>
                    <a:pt x="2743103" y="0"/>
                  </a:cubicBezTo>
                  <a:cubicBezTo>
                    <a:pt x="2749453" y="16510"/>
                    <a:pt x="2751993" y="34290"/>
                    <a:pt x="2751993" y="52070"/>
                  </a:cubicBezTo>
                  <a:lnTo>
                    <a:pt x="2751993" y="116568"/>
                  </a:lnTo>
                  <a:lnTo>
                    <a:pt x="2751993" y="116568"/>
                  </a:lnTo>
                  <a:close/>
                </a:path>
              </a:pathLst>
            </a:custGeom>
            <a:solidFill>
              <a:srgbClr val="FFEC7B"/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12700" y="12700"/>
              <a:ext cx="2818033" cy="356598"/>
            </a:xfrm>
            <a:custGeom>
              <a:avLst/>
              <a:gdLst/>
              <a:ahLst/>
              <a:cxnLst/>
              <a:rect r="r" b="b" t="t" l="l"/>
              <a:pathLst>
                <a:path h="356598" w="2818033">
                  <a:moveTo>
                    <a:pt x="146050" y="356598"/>
                  </a:moveTo>
                  <a:lnTo>
                    <a:pt x="2671983" y="356598"/>
                  </a:lnTo>
                  <a:cubicBezTo>
                    <a:pt x="2751993" y="356598"/>
                    <a:pt x="2818033" y="290558"/>
                    <a:pt x="2818033" y="210548"/>
                  </a:cubicBezTo>
                  <a:lnTo>
                    <a:pt x="2818033" y="146050"/>
                  </a:lnTo>
                  <a:cubicBezTo>
                    <a:pt x="2818033" y="66040"/>
                    <a:pt x="2751993" y="0"/>
                    <a:pt x="267198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0548"/>
                  </a:lnTo>
                  <a:cubicBezTo>
                    <a:pt x="0" y="291828"/>
                    <a:pt x="66040" y="356598"/>
                    <a:pt x="146050" y="356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>
              <a:off x="0" y="0"/>
              <a:ext cx="2882803" cy="425178"/>
            </a:xfrm>
            <a:custGeom>
              <a:avLst/>
              <a:gdLst/>
              <a:ahLst/>
              <a:cxnLst/>
              <a:rect r="r" b="b" t="t" l="l"/>
              <a:pathLst>
                <a:path h="425178" w="2882803">
                  <a:moveTo>
                    <a:pt x="2819303" y="74930"/>
                  </a:moveTo>
                  <a:cubicBezTo>
                    <a:pt x="2791363" y="30480"/>
                    <a:pt x="2741833" y="0"/>
                    <a:pt x="268468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3248"/>
                  </a:lnTo>
                  <a:cubicBezTo>
                    <a:pt x="0" y="275318"/>
                    <a:pt x="25400" y="321038"/>
                    <a:pt x="63500" y="350248"/>
                  </a:cubicBezTo>
                  <a:cubicBezTo>
                    <a:pt x="91440" y="394698"/>
                    <a:pt x="140970" y="425178"/>
                    <a:pt x="207018" y="425178"/>
                  </a:cubicBezTo>
                  <a:lnTo>
                    <a:pt x="2724053" y="425178"/>
                  </a:lnTo>
                  <a:cubicBezTo>
                    <a:pt x="2811683" y="425178"/>
                    <a:pt x="2882803" y="354058"/>
                    <a:pt x="2882803" y="266428"/>
                  </a:cubicBezTo>
                  <a:lnTo>
                    <a:pt x="2882803" y="201930"/>
                  </a:lnTo>
                  <a:cubicBezTo>
                    <a:pt x="2882803" y="149860"/>
                    <a:pt x="2857403" y="104140"/>
                    <a:pt x="2819303" y="74930"/>
                  </a:cubicBezTo>
                  <a:close/>
                  <a:moveTo>
                    <a:pt x="12700" y="2232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684683" y="12700"/>
                  </a:lnTo>
                  <a:cubicBezTo>
                    <a:pt x="2764693" y="12700"/>
                    <a:pt x="2830733" y="78740"/>
                    <a:pt x="2830733" y="158750"/>
                  </a:cubicBezTo>
                  <a:lnTo>
                    <a:pt x="2830733" y="223248"/>
                  </a:lnTo>
                  <a:cubicBezTo>
                    <a:pt x="2830733" y="303258"/>
                    <a:pt x="2764693" y="369298"/>
                    <a:pt x="2684683" y="369298"/>
                  </a:cubicBezTo>
                  <a:lnTo>
                    <a:pt x="158750" y="369298"/>
                  </a:lnTo>
                  <a:cubicBezTo>
                    <a:pt x="78740" y="369298"/>
                    <a:pt x="12700" y="304528"/>
                    <a:pt x="12700" y="223248"/>
                  </a:cubicBezTo>
                  <a:close/>
                  <a:moveTo>
                    <a:pt x="2871373" y="266428"/>
                  </a:moveTo>
                  <a:cubicBezTo>
                    <a:pt x="2871373" y="346438"/>
                    <a:pt x="2804063" y="412478"/>
                    <a:pt x="2724053" y="412478"/>
                  </a:cubicBezTo>
                  <a:lnTo>
                    <a:pt x="207018" y="412478"/>
                  </a:lnTo>
                  <a:cubicBezTo>
                    <a:pt x="157480" y="412478"/>
                    <a:pt x="120650" y="395968"/>
                    <a:pt x="93980" y="368028"/>
                  </a:cubicBezTo>
                  <a:cubicBezTo>
                    <a:pt x="114300" y="376918"/>
                    <a:pt x="135890" y="381998"/>
                    <a:pt x="160020" y="381998"/>
                  </a:cubicBezTo>
                  <a:lnTo>
                    <a:pt x="2685953" y="381998"/>
                  </a:lnTo>
                  <a:cubicBezTo>
                    <a:pt x="2773583" y="381998"/>
                    <a:pt x="2844703" y="310878"/>
                    <a:pt x="2844703" y="223248"/>
                  </a:cubicBezTo>
                  <a:lnTo>
                    <a:pt x="2844703" y="158750"/>
                  </a:lnTo>
                  <a:cubicBezTo>
                    <a:pt x="2844703" y="140970"/>
                    <a:pt x="2840893" y="123190"/>
                    <a:pt x="2835813" y="106680"/>
                  </a:cubicBezTo>
                  <a:cubicBezTo>
                    <a:pt x="2857403" y="132080"/>
                    <a:pt x="2871373" y="165100"/>
                    <a:pt x="2871373" y="201930"/>
                  </a:cubicBezTo>
                  <a:lnTo>
                    <a:pt x="2871373" y="266428"/>
                  </a:lnTo>
                  <a:cubicBezTo>
                    <a:pt x="2871373" y="266428"/>
                    <a:pt x="2871373" y="266428"/>
                    <a:pt x="2871373" y="26642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2089187" y="715929"/>
            <a:ext cx="1117625" cy="1117625"/>
            <a:chOff x="0" y="0"/>
            <a:chExt cx="1490166" cy="1490166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62147" y="62147"/>
              <a:ext cx="1365873" cy="1365873"/>
              <a:chOff x="0" y="0"/>
              <a:chExt cx="6350000" cy="6350000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90166" cy="1490166"/>
            </a:xfrm>
            <a:prstGeom prst="rect">
              <a:avLst/>
            </a:prstGeom>
          </p:spPr>
        </p:pic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96702" y="-2281247"/>
            <a:ext cx="5155216" cy="4114800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14006931" y="3123035"/>
            <a:ext cx="3409874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200">
                <a:solidFill>
                  <a:srgbClr val="FFFFFF"/>
                </a:solidFill>
                <a:latin typeface="Lazydog"/>
              </a:rPr>
              <a:t>UPLOAD YOUR DOCUMENT AND MAKE IT AUDIBLE...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096015" y="5937928"/>
            <a:ext cx="9551983" cy="6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4199">
                <a:solidFill>
                  <a:srgbClr val="000000"/>
                </a:solidFill>
                <a:latin typeface="Quicksand"/>
              </a:rPr>
              <a:t>PROBLEM STATEMENT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3096015" y="7891400"/>
            <a:ext cx="9551983" cy="6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4199">
                <a:solidFill>
                  <a:srgbClr val="000000"/>
                </a:solidFill>
                <a:latin typeface="Quicksand"/>
              </a:rPr>
              <a:t>PROBLEM DESCRIPTION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193657" y="3954669"/>
            <a:ext cx="11900687" cy="6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4199">
                <a:solidFill>
                  <a:srgbClr val="000000"/>
                </a:solidFill>
                <a:latin typeface="Quicksand"/>
              </a:rPr>
              <a:t>ABSTRACT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43060" y="1441333"/>
            <a:ext cx="1106678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spc="559">
                <a:solidFill>
                  <a:srgbClr val="13446A"/>
                </a:solidFill>
                <a:latin typeface="Bobby Jones Soft"/>
              </a:rPr>
              <a:t>Categories Section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41016" y="4001142"/>
            <a:ext cx="659731" cy="92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129">
                <a:solidFill>
                  <a:srgbClr val="073A64"/>
                </a:solidFill>
                <a:latin typeface="Bobby Jones Soft Bold"/>
              </a:rPr>
              <a:t>1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55304" y="5984557"/>
            <a:ext cx="659731" cy="92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129">
                <a:solidFill>
                  <a:srgbClr val="073A64"/>
                </a:solidFill>
                <a:latin typeface="Bobby Jones Soft Bold"/>
              </a:rPr>
              <a:t>2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255304" y="7911202"/>
            <a:ext cx="659731" cy="92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129">
                <a:solidFill>
                  <a:srgbClr val="073A64"/>
                </a:solidFill>
                <a:latin typeface="Bobby Jones Soft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303396" y="1974538"/>
            <a:ext cx="2816944" cy="37248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115215" y="8820301"/>
            <a:ext cx="4997895" cy="80591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729329" y="3732635"/>
            <a:ext cx="10273983" cy="1512818"/>
            <a:chOff x="0" y="0"/>
            <a:chExt cx="3048755" cy="448921"/>
          </a:xfrm>
        </p:grpSpPr>
        <p:sp>
          <p:nvSpPr>
            <p:cNvPr name="Freeform 6" id="6"/>
            <p:cNvSpPr/>
            <p:nvPr/>
          </p:nvSpPr>
          <p:spPr>
            <a:xfrm>
              <a:off x="92710" y="106680"/>
              <a:ext cx="2944615" cy="329541"/>
            </a:xfrm>
            <a:custGeom>
              <a:avLst/>
              <a:gdLst/>
              <a:ahLst/>
              <a:cxnLst/>
              <a:rect r="r" b="b" t="t" l="l"/>
              <a:pathLst>
                <a:path h="329541" w="2944615">
                  <a:moveTo>
                    <a:pt x="2917945" y="140311"/>
                  </a:moveTo>
                  <a:cubicBezTo>
                    <a:pt x="2917945" y="227941"/>
                    <a:pt x="2841745" y="299061"/>
                    <a:pt x="2760465" y="299061"/>
                  </a:cubicBezTo>
                  <a:lnTo>
                    <a:pt x="66040" y="299061"/>
                  </a:lnTo>
                  <a:cubicBezTo>
                    <a:pt x="43180" y="299061"/>
                    <a:pt x="20320" y="293981"/>
                    <a:pt x="0" y="285091"/>
                  </a:cubicBezTo>
                  <a:cubicBezTo>
                    <a:pt x="26670" y="313031"/>
                    <a:pt x="63500" y="329541"/>
                    <a:pt x="112895" y="329541"/>
                  </a:cubicBezTo>
                  <a:lnTo>
                    <a:pt x="2798565" y="329541"/>
                  </a:lnTo>
                  <a:cubicBezTo>
                    <a:pt x="2878575" y="329541"/>
                    <a:pt x="2944615" y="263501"/>
                    <a:pt x="2944615" y="183491"/>
                  </a:cubicBezTo>
                  <a:lnTo>
                    <a:pt x="2944615" y="95250"/>
                  </a:lnTo>
                  <a:cubicBezTo>
                    <a:pt x="2944615" y="58420"/>
                    <a:pt x="2930645" y="25400"/>
                    <a:pt x="2909055" y="0"/>
                  </a:cubicBezTo>
                  <a:cubicBezTo>
                    <a:pt x="2915405" y="16510"/>
                    <a:pt x="2917945" y="34290"/>
                    <a:pt x="2917945" y="52070"/>
                  </a:cubicBezTo>
                  <a:lnTo>
                    <a:pt x="2917945" y="140311"/>
                  </a:lnTo>
                  <a:lnTo>
                    <a:pt x="2917945" y="140311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12700" y="12700"/>
              <a:ext cx="2983985" cy="380341"/>
            </a:xfrm>
            <a:custGeom>
              <a:avLst/>
              <a:gdLst/>
              <a:ahLst/>
              <a:cxnLst/>
              <a:rect r="r" b="b" t="t" l="l"/>
              <a:pathLst>
                <a:path h="380341" w="2983985">
                  <a:moveTo>
                    <a:pt x="146050" y="380341"/>
                  </a:moveTo>
                  <a:lnTo>
                    <a:pt x="2837935" y="380341"/>
                  </a:lnTo>
                  <a:cubicBezTo>
                    <a:pt x="2917946" y="380341"/>
                    <a:pt x="2983985" y="314301"/>
                    <a:pt x="2983985" y="234291"/>
                  </a:cubicBezTo>
                  <a:lnTo>
                    <a:pt x="2983985" y="146050"/>
                  </a:lnTo>
                  <a:cubicBezTo>
                    <a:pt x="2983985" y="66040"/>
                    <a:pt x="2917946" y="0"/>
                    <a:pt x="283793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4291"/>
                  </a:lnTo>
                  <a:cubicBezTo>
                    <a:pt x="0" y="315571"/>
                    <a:pt x="66040" y="380341"/>
                    <a:pt x="146050" y="38034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3048755" cy="448921"/>
            </a:xfrm>
            <a:custGeom>
              <a:avLst/>
              <a:gdLst/>
              <a:ahLst/>
              <a:cxnLst/>
              <a:rect r="r" b="b" t="t" l="l"/>
              <a:pathLst>
                <a:path h="448921" w="3048755">
                  <a:moveTo>
                    <a:pt x="2985255" y="74930"/>
                  </a:moveTo>
                  <a:cubicBezTo>
                    <a:pt x="2957315" y="30480"/>
                    <a:pt x="2907785" y="0"/>
                    <a:pt x="285063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46991"/>
                  </a:lnTo>
                  <a:cubicBezTo>
                    <a:pt x="0" y="299061"/>
                    <a:pt x="25400" y="344781"/>
                    <a:pt x="63500" y="373991"/>
                  </a:cubicBezTo>
                  <a:cubicBezTo>
                    <a:pt x="91440" y="418441"/>
                    <a:pt x="140970" y="448921"/>
                    <a:pt x="208241" y="448921"/>
                  </a:cubicBezTo>
                  <a:lnTo>
                    <a:pt x="2890005" y="448921"/>
                  </a:lnTo>
                  <a:cubicBezTo>
                    <a:pt x="2977635" y="448921"/>
                    <a:pt x="3048755" y="377801"/>
                    <a:pt x="3048755" y="290171"/>
                  </a:cubicBezTo>
                  <a:lnTo>
                    <a:pt x="3048755" y="201930"/>
                  </a:lnTo>
                  <a:cubicBezTo>
                    <a:pt x="3048755" y="149860"/>
                    <a:pt x="3023355" y="104140"/>
                    <a:pt x="2985255" y="74930"/>
                  </a:cubicBezTo>
                  <a:close/>
                  <a:moveTo>
                    <a:pt x="12700" y="24699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850635" y="12700"/>
                  </a:lnTo>
                  <a:cubicBezTo>
                    <a:pt x="2930646" y="12700"/>
                    <a:pt x="2996685" y="78740"/>
                    <a:pt x="2996685" y="158750"/>
                  </a:cubicBezTo>
                  <a:lnTo>
                    <a:pt x="2996685" y="246991"/>
                  </a:lnTo>
                  <a:cubicBezTo>
                    <a:pt x="2996685" y="327001"/>
                    <a:pt x="2930646" y="393041"/>
                    <a:pt x="2850635" y="393041"/>
                  </a:cubicBezTo>
                  <a:lnTo>
                    <a:pt x="158750" y="393041"/>
                  </a:lnTo>
                  <a:cubicBezTo>
                    <a:pt x="78740" y="393041"/>
                    <a:pt x="12700" y="328271"/>
                    <a:pt x="12700" y="246991"/>
                  </a:cubicBezTo>
                  <a:close/>
                  <a:moveTo>
                    <a:pt x="3037325" y="290171"/>
                  </a:moveTo>
                  <a:cubicBezTo>
                    <a:pt x="3037325" y="370181"/>
                    <a:pt x="2970015" y="436221"/>
                    <a:pt x="2890005" y="436221"/>
                  </a:cubicBezTo>
                  <a:lnTo>
                    <a:pt x="208241" y="436221"/>
                  </a:lnTo>
                  <a:cubicBezTo>
                    <a:pt x="157480" y="436221"/>
                    <a:pt x="120650" y="419711"/>
                    <a:pt x="93980" y="391771"/>
                  </a:cubicBezTo>
                  <a:cubicBezTo>
                    <a:pt x="114300" y="400661"/>
                    <a:pt x="135890" y="405741"/>
                    <a:pt x="160020" y="405741"/>
                  </a:cubicBezTo>
                  <a:lnTo>
                    <a:pt x="2851905" y="405741"/>
                  </a:lnTo>
                  <a:cubicBezTo>
                    <a:pt x="2939535" y="405741"/>
                    <a:pt x="3010655" y="334621"/>
                    <a:pt x="3010655" y="246991"/>
                  </a:cubicBezTo>
                  <a:lnTo>
                    <a:pt x="3010655" y="158750"/>
                  </a:lnTo>
                  <a:cubicBezTo>
                    <a:pt x="3010655" y="140970"/>
                    <a:pt x="3006846" y="123190"/>
                    <a:pt x="3001765" y="106680"/>
                  </a:cubicBezTo>
                  <a:cubicBezTo>
                    <a:pt x="3023355" y="132080"/>
                    <a:pt x="3037325" y="165100"/>
                    <a:pt x="3037325" y="201930"/>
                  </a:cubicBezTo>
                  <a:lnTo>
                    <a:pt x="3037325" y="290171"/>
                  </a:lnTo>
                  <a:cubicBezTo>
                    <a:pt x="3037325" y="290171"/>
                    <a:pt x="3037325" y="290171"/>
                    <a:pt x="3037325" y="290171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729329" y="5632404"/>
            <a:ext cx="10273983" cy="1679798"/>
            <a:chOff x="0" y="0"/>
            <a:chExt cx="3048755" cy="498472"/>
          </a:xfrm>
        </p:grpSpPr>
        <p:sp>
          <p:nvSpPr>
            <p:cNvPr name="Freeform 10" id="10"/>
            <p:cNvSpPr/>
            <p:nvPr/>
          </p:nvSpPr>
          <p:spPr>
            <a:xfrm>
              <a:off x="92710" y="106680"/>
              <a:ext cx="2944615" cy="379092"/>
            </a:xfrm>
            <a:custGeom>
              <a:avLst/>
              <a:gdLst/>
              <a:ahLst/>
              <a:cxnLst/>
              <a:rect r="r" b="b" t="t" l="l"/>
              <a:pathLst>
                <a:path h="379092" w="2944615">
                  <a:moveTo>
                    <a:pt x="2917945" y="189862"/>
                  </a:moveTo>
                  <a:cubicBezTo>
                    <a:pt x="2917945" y="277492"/>
                    <a:pt x="2841745" y="348612"/>
                    <a:pt x="2760465" y="348612"/>
                  </a:cubicBezTo>
                  <a:lnTo>
                    <a:pt x="66040" y="348612"/>
                  </a:lnTo>
                  <a:cubicBezTo>
                    <a:pt x="43180" y="348612"/>
                    <a:pt x="20320" y="343532"/>
                    <a:pt x="0" y="334642"/>
                  </a:cubicBezTo>
                  <a:cubicBezTo>
                    <a:pt x="26670" y="362582"/>
                    <a:pt x="63500" y="379092"/>
                    <a:pt x="112895" y="379092"/>
                  </a:cubicBezTo>
                  <a:lnTo>
                    <a:pt x="2798565" y="379092"/>
                  </a:lnTo>
                  <a:cubicBezTo>
                    <a:pt x="2878575" y="379092"/>
                    <a:pt x="2944615" y="313052"/>
                    <a:pt x="2944615" y="233042"/>
                  </a:cubicBezTo>
                  <a:lnTo>
                    <a:pt x="2944615" y="95250"/>
                  </a:lnTo>
                  <a:cubicBezTo>
                    <a:pt x="2944615" y="58420"/>
                    <a:pt x="2930645" y="25400"/>
                    <a:pt x="2909055" y="0"/>
                  </a:cubicBezTo>
                  <a:cubicBezTo>
                    <a:pt x="2915405" y="16510"/>
                    <a:pt x="2917945" y="34290"/>
                    <a:pt x="2917945" y="52070"/>
                  </a:cubicBezTo>
                  <a:lnTo>
                    <a:pt x="2917945" y="189862"/>
                  </a:lnTo>
                  <a:lnTo>
                    <a:pt x="2917945" y="189862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12700" y="12700"/>
              <a:ext cx="2983985" cy="429892"/>
            </a:xfrm>
            <a:custGeom>
              <a:avLst/>
              <a:gdLst/>
              <a:ahLst/>
              <a:cxnLst/>
              <a:rect r="r" b="b" t="t" l="l"/>
              <a:pathLst>
                <a:path h="429892" w="2983985">
                  <a:moveTo>
                    <a:pt x="146050" y="429892"/>
                  </a:moveTo>
                  <a:lnTo>
                    <a:pt x="2837935" y="429892"/>
                  </a:lnTo>
                  <a:cubicBezTo>
                    <a:pt x="2917946" y="429892"/>
                    <a:pt x="2983985" y="363852"/>
                    <a:pt x="2983985" y="283842"/>
                  </a:cubicBezTo>
                  <a:lnTo>
                    <a:pt x="2983985" y="146050"/>
                  </a:lnTo>
                  <a:cubicBezTo>
                    <a:pt x="2983985" y="66040"/>
                    <a:pt x="2917946" y="0"/>
                    <a:pt x="283793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83842"/>
                  </a:lnTo>
                  <a:cubicBezTo>
                    <a:pt x="0" y="365122"/>
                    <a:pt x="66040" y="429892"/>
                    <a:pt x="146050" y="4298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3048755" cy="498472"/>
            </a:xfrm>
            <a:custGeom>
              <a:avLst/>
              <a:gdLst/>
              <a:ahLst/>
              <a:cxnLst/>
              <a:rect r="r" b="b" t="t" l="l"/>
              <a:pathLst>
                <a:path h="498472" w="3048755">
                  <a:moveTo>
                    <a:pt x="2985255" y="74930"/>
                  </a:moveTo>
                  <a:cubicBezTo>
                    <a:pt x="2957315" y="30480"/>
                    <a:pt x="2907785" y="0"/>
                    <a:pt x="285063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6542"/>
                  </a:lnTo>
                  <a:cubicBezTo>
                    <a:pt x="0" y="348612"/>
                    <a:pt x="25400" y="394332"/>
                    <a:pt x="63500" y="423542"/>
                  </a:cubicBezTo>
                  <a:cubicBezTo>
                    <a:pt x="91440" y="467992"/>
                    <a:pt x="140970" y="498472"/>
                    <a:pt x="208241" y="498472"/>
                  </a:cubicBezTo>
                  <a:lnTo>
                    <a:pt x="2890005" y="498472"/>
                  </a:lnTo>
                  <a:cubicBezTo>
                    <a:pt x="2977635" y="498472"/>
                    <a:pt x="3048755" y="427352"/>
                    <a:pt x="3048755" y="339722"/>
                  </a:cubicBezTo>
                  <a:lnTo>
                    <a:pt x="3048755" y="201930"/>
                  </a:lnTo>
                  <a:cubicBezTo>
                    <a:pt x="3048755" y="149860"/>
                    <a:pt x="3023355" y="104140"/>
                    <a:pt x="2985255" y="74930"/>
                  </a:cubicBezTo>
                  <a:close/>
                  <a:moveTo>
                    <a:pt x="12700" y="2965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850635" y="12700"/>
                  </a:lnTo>
                  <a:cubicBezTo>
                    <a:pt x="2930646" y="12700"/>
                    <a:pt x="2996685" y="78740"/>
                    <a:pt x="2996685" y="158750"/>
                  </a:cubicBezTo>
                  <a:lnTo>
                    <a:pt x="2996685" y="296542"/>
                  </a:lnTo>
                  <a:cubicBezTo>
                    <a:pt x="2996685" y="376552"/>
                    <a:pt x="2930646" y="442592"/>
                    <a:pt x="2850635" y="442592"/>
                  </a:cubicBezTo>
                  <a:lnTo>
                    <a:pt x="158750" y="442592"/>
                  </a:lnTo>
                  <a:cubicBezTo>
                    <a:pt x="78740" y="442592"/>
                    <a:pt x="12700" y="377822"/>
                    <a:pt x="12700" y="296542"/>
                  </a:cubicBezTo>
                  <a:close/>
                  <a:moveTo>
                    <a:pt x="3037325" y="339722"/>
                  </a:moveTo>
                  <a:cubicBezTo>
                    <a:pt x="3037325" y="419732"/>
                    <a:pt x="2970015" y="485772"/>
                    <a:pt x="2890005" y="485772"/>
                  </a:cubicBezTo>
                  <a:lnTo>
                    <a:pt x="208241" y="485772"/>
                  </a:lnTo>
                  <a:cubicBezTo>
                    <a:pt x="157480" y="485772"/>
                    <a:pt x="120650" y="469262"/>
                    <a:pt x="93980" y="441322"/>
                  </a:cubicBezTo>
                  <a:cubicBezTo>
                    <a:pt x="114300" y="450212"/>
                    <a:pt x="135890" y="455292"/>
                    <a:pt x="160020" y="455292"/>
                  </a:cubicBezTo>
                  <a:lnTo>
                    <a:pt x="2851905" y="455292"/>
                  </a:lnTo>
                  <a:cubicBezTo>
                    <a:pt x="2939535" y="455292"/>
                    <a:pt x="3010655" y="384172"/>
                    <a:pt x="3010655" y="296542"/>
                  </a:cubicBezTo>
                  <a:lnTo>
                    <a:pt x="3010655" y="158750"/>
                  </a:lnTo>
                  <a:cubicBezTo>
                    <a:pt x="3010655" y="140970"/>
                    <a:pt x="3006846" y="123190"/>
                    <a:pt x="3001765" y="106680"/>
                  </a:cubicBezTo>
                  <a:cubicBezTo>
                    <a:pt x="3023355" y="132080"/>
                    <a:pt x="3037325" y="165100"/>
                    <a:pt x="3037325" y="201930"/>
                  </a:cubicBezTo>
                  <a:lnTo>
                    <a:pt x="3037325" y="339722"/>
                  </a:lnTo>
                  <a:cubicBezTo>
                    <a:pt x="3037325" y="339722"/>
                    <a:pt x="3037325" y="339722"/>
                    <a:pt x="3037325" y="339722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72747" y="8667358"/>
            <a:ext cx="5155216" cy="4114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72728" y="3856336"/>
            <a:ext cx="1389116" cy="1389116"/>
            <a:chOff x="0" y="0"/>
            <a:chExt cx="1852155" cy="1852155"/>
          </a:xfrm>
        </p:grpSpPr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CF5C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972728" y="5839596"/>
            <a:ext cx="1389116" cy="1389116"/>
            <a:chOff x="0" y="0"/>
            <a:chExt cx="1852155" cy="1852155"/>
          </a:xfrm>
        </p:grpSpPr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4CF5C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890611" y="3732635"/>
            <a:ext cx="1389116" cy="1389116"/>
            <a:chOff x="0" y="0"/>
            <a:chExt cx="1852155" cy="1852155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9" id="29"/>
          <p:cNvGrpSpPr/>
          <p:nvPr/>
        </p:nvGrpSpPr>
        <p:grpSpPr>
          <a:xfrm rot="0">
            <a:off x="890611" y="5715895"/>
            <a:ext cx="1389116" cy="1389116"/>
            <a:chOff x="0" y="0"/>
            <a:chExt cx="1852155" cy="1852155"/>
          </a:xfrm>
        </p:grpSpPr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0">
              <a:off x="0" y="0"/>
              <a:ext cx="1852155" cy="1852155"/>
              <a:chOff x="0" y="0"/>
              <a:chExt cx="6355080" cy="635508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4775" y="44775"/>
              <a:ext cx="1762604" cy="1762604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34" id="34"/>
          <p:cNvSpPr txBox="true"/>
          <p:nvPr/>
        </p:nvSpPr>
        <p:spPr>
          <a:xfrm rot="0">
            <a:off x="1126132" y="1513534"/>
            <a:ext cx="11695806" cy="112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6"/>
              </a:lnSpc>
            </a:pPr>
            <a:r>
              <a:rPr lang="en-US" sz="7660" spc="612">
                <a:solidFill>
                  <a:srgbClr val="FFFEFE"/>
                </a:solidFill>
                <a:latin typeface="UKIJ Qolyazma Tuz"/>
              </a:rPr>
              <a:t>MECHANICS SECTION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890611" y="1115217"/>
            <a:ext cx="12184545" cy="1797069"/>
            <a:chOff x="0" y="0"/>
            <a:chExt cx="2882803" cy="425178"/>
          </a:xfrm>
        </p:grpSpPr>
        <p:sp>
          <p:nvSpPr>
            <p:cNvPr name="Freeform 36" id="36"/>
            <p:cNvSpPr/>
            <p:nvPr/>
          </p:nvSpPr>
          <p:spPr>
            <a:xfrm>
              <a:off x="92710" y="106680"/>
              <a:ext cx="2778663" cy="305798"/>
            </a:xfrm>
            <a:custGeom>
              <a:avLst/>
              <a:gdLst/>
              <a:ahLst/>
              <a:cxnLst/>
              <a:rect r="r" b="b" t="t" l="l"/>
              <a:pathLst>
                <a:path h="305798" w="2778663">
                  <a:moveTo>
                    <a:pt x="2751993" y="116568"/>
                  </a:moveTo>
                  <a:cubicBezTo>
                    <a:pt x="2751993" y="204198"/>
                    <a:pt x="2675793" y="275318"/>
                    <a:pt x="2594513" y="275318"/>
                  </a:cubicBezTo>
                  <a:lnTo>
                    <a:pt x="66040" y="275318"/>
                  </a:lnTo>
                  <a:cubicBezTo>
                    <a:pt x="43180" y="275318"/>
                    <a:pt x="20320" y="270238"/>
                    <a:pt x="0" y="261348"/>
                  </a:cubicBezTo>
                  <a:cubicBezTo>
                    <a:pt x="26670" y="289288"/>
                    <a:pt x="63500" y="305798"/>
                    <a:pt x="111837" y="305798"/>
                  </a:cubicBezTo>
                  <a:lnTo>
                    <a:pt x="2632613" y="305798"/>
                  </a:lnTo>
                  <a:cubicBezTo>
                    <a:pt x="2712623" y="305798"/>
                    <a:pt x="2778663" y="239758"/>
                    <a:pt x="2778663" y="159748"/>
                  </a:cubicBezTo>
                  <a:lnTo>
                    <a:pt x="2778663" y="95250"/>
                  </a:lnTo>
                  <a:cubicBezTo>
                    <a:pt x="2778663" y="58420"/>
                    <a:pt x="2764693" y="25400"/>
                    <a:pt x="2743103" y="0"/>
                  </a:cubicBezTo>
                  <a:cubicBezTo>
                    <a:pt x="2749453" y="16510"/>
                    <a:pt x="2751993" y="34290"/>
                    <a:pt x="2751993" y="52070"/>
                  </a:cubicBezTo>
                  <a:lnTo>
                    <a:pt x="2751993" y="116568"/>
                  </a:lnTo>
                  <a:lnTo>
                    <a:pt x="2751993" y="116568"/>
                  </a:lnTo>
                  <a:close/>
                </a:path>
              </a:pathLst>
            </a:custGeom>
            <a:solidFill>
              <a:srgbClr val="FFEC7B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12700" y="12700"/>
              <a:ext cx="2818033" cy="356598"/>
            </a:xfrm>
            <a:custGeom>
              <a:avLst/>
              <a:gdLst/>
              <a:ahLst/>
              <a:cxnLst/>
              <a:rect r="r" b="b" t="t" l="l"/>
              <a:pathLst>
                <a:path h="356598" w="2818033">
                  <a:moveTo>
                    <a:pt x="146050" y="356598"/>
                  </a:moveTo>
                  <a:lnTo>
                    <a:pt x="2671983" y="356598"/>
                  </a:lnTo>
                  <a:cubicBezTo>
                    <a:pt x="2751993" y="356598"/>
                    <a:pt x="2818033" y="290558"/>
                    <a:pt x="2818033" y="210548"/>
                  </a:cubicBezTo>
                  <a:lnTo>
                    <a:pt x="2818033" y="146050"/>
                  </a:lnTo>
                  <a:cubicBezTo>
                    <a:pt x="2818033" y="66040"/>
                    <a:pt x="2751993" y="0"/>
                    <a:pt x="267198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0548"/>
                  </a:lnTo>
                  <a:cubicBezTo>
                    <a:pt x="0" y="291828"/>
                    <a:pt x="66040" y="356598"/>
                    <a:pt x="146050" y="3565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0" y="0"/>
              <a:ext cx="2882803" cy="425178"/>
            </a:xfrm>
            <a:custGeom>
              <a:avLst/>
              <a:gdLst/>
              <a:ahLst/>
              <a:cxnLst/>
              <a:rect r="r" b="b" t="t" l="l"/>
              <a:pathLst>
                <a:path h="425178" w="2882803">
                  <a:moveTo>
                    <a:pt x="2819303" y="74930"/>
                  </a:moveTo>
                  <a:cubicBezTo>
                    <a:pt x="2791363" y="30480"/>
                    <a:pt x="2741833" y="0"/>
                    <a:pt x="268468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3248"/>
                  </a:lnTo>
                  <a:cubicBezTo>
                    <a:pt x="0" y="275318"/>
                    <a:pt x="25400" y="321038"/>
                    <a:pt x="63500" y="350248"/>
                  </a:cubicBezTo>
                  <a:cubicBezTo>
                    <a:pt x="91440" y="394698"/>
                    <a:pt x="140970" y="425178"/>
                    <a:pt x="207018" y="425178"/>
                  </a:cubicBezTo>
                  <a:lnTo>
                    <a:pt x="2724053" y="425178"/>
                  </a:lnTo>
                  <a:cubicBezTo>
                    <a:pt x="2811683" y="425178"/>
                    <a:pt x="2882803" y="354058"/>
                    <a:pt x="2882803" y="266428"/>
                  </a:cubicBezTo>
                  <a:lnTo>
                    <a:pt x="2882803" y="201930"/>
                  </a:lnTo>
                  <a:cubicBezTo>
                    <a:pt x="2882803" y="149860"/>
                    <a:pt x="2857403" y="104140"/>
                    <a:pt x="2819303" y="74930"/>
                  </a:cubicBezTo>
                  <a:close/>
                  <a:moveTo>
                    <a:pt x="12700" y="2232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684683" y="12700"/>
                  </a:lnTo>
                  <a:cubicBezTo>
                    <a:pt x="2764693" y="12700"/>
                    <a:pt x="2830733" y="78740"/>
                    <a:pt x="2830733" y="158750"/>
                  </a:cubicBezTo>
                  <a:lnTo>
                    <a:pt x="2830733" y="223248"/>
                  </a:lnTo>
                  <a:cubicBezTo>
                    <a:pt x="2830733" y="303258"/>
                    <a:pt x="2764693" y="369298"/>
                    <a:pt x="2684683" y="369298"/>
                  </a:cubicBezTo>
                  <a:lnTo>
                    <a:pt x="158750" y="369298"/>
                  </a:lnTo>
                  <a:cubicBezTo>
                    <a:pt x="78740" y="369298"/>
                    <a:pt x="12700" y="304528"/>
                    <a:pt x="12700" y="223248"/>
                  </a:cubicBezTo>
                  <a:close/>
                  <a:moveTo>
                    <a:pt x="2871373" y="266428"/>
                  </a:moveTo>
                  <a:cubicBezTo>
                    <a:pt x="2871373" y="346438"/>
                    <a:pt x="2804063" y="412478"/>
                    <a:pt x="2724053" y="412478"/>
                  </a:cubicBezTo>
                  <a:lnTo>
                    <a:pt x="207018" y="412478"/>
                  </a:lnTo>
                  <a:cubicBezTo>
                    <a:pt x="157480" y="412478"/>
                    <a:pt x="120650" y="395968"/>
                    <a:pt x="93980" y="368028"/>
                  </a:cubicBezTo>
                  <a:cubicBezTo>
                    <a:pt x="114300" y="376918"/>
                    <a:pt x="135890" y="381998"/>
                    <a:pt x="160020" y="381998"/>
                  </a:cubicBezTo>
                  <a:lnTo>
                    <a:pt x="2685953" y="381998"/>
                  </a:lnTo>
                  <a:cubicBezTo>
                    <a:pt x="2773583" y="381998"/>
                    <a:pt x="2844703" y="310878"/>
                    <a:pt x="2844703" y="223248"/>
                  </a:cubicBezTo>
                  <a:lnTo>
                    <a:pt x="2844703" y="158750"/>
                  </a:lnTo>
                  <a:cubicBezTo>
                    <a:pt x="2844703" y="140970"/>
                    <a:pt x="2840893" y="123190"/>
                    <a:pt x="2835813" y="106680"/>
                  </a:cubicBezTo>
                  <a:cubicBezTo>
                    <a:pt x="2857403" y="132080"/>
                    <a:pt x="2871373" y="165100"/>
                    <a:pt x="2871373" y="201930"/>
                  </a:cubicBezTo>
                  <a:lnTo>
                    <a:pt x="2871373" y="266428"/>
                  </a:lnTo>
                  <a:cubicBezTo>
                    <a:pt x="2871373" y="266428"/>
                    <a:pt x="2871373" y="266428"/>
                    <a:pt x="2871373" y="266428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2089187" y="715929"/>
            <a:ext cx="1117625" cy="1117625"/>
            <a:chOff x="0" y="0"/>
            <a:chExt cx="1490166" cy="1490166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62147" y="62147"/>
              <a:ext cx="1365873" cy="1365873"/>
              <a:chOff x="0" y="0"/>
              <a:chExt cx="6350000" cy="6350000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90166" cy="1490166"/>
            </a:xfrm>
            <a:prstGeom prst="rect">
              <a:avLst/>
            </a:prstGeom>
          </p:spPr>
        </p:pic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96702" y="-2281247"/>
            <a:ext cx="5155216" cy="4114800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0">
            <a:off x="14006931" y="3123035"/>
            <a:ext cx="3409874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200">
                <a:solidFill>
                  <a:srgbClr val="FFFFFF"/>
                </a:solidFill>
                <a:latin typeface="Lazydog"/>
              </a:rPr>
              <a:t>UPLOAD YOUR DOCUMENT AND MAKE IT AUDIBLE...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096015" y="5937928"/>
            <a:ext cx="9551983" cy="6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4199">
                <a:solidFill>
                  <a:srgbClr val="000000"/>
                </a:solidFill>
                <a:latin typeface="Quicksand"/>
              </a:rPr>
              <a:t>WHY THIS MODEL?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193657" y="3954669"/>
            <a:ext cx="11900687" cy="6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4199">
                <a:solidFill>
                  <a:srgbClr val="000000"/>
                </a:solidFill>
                <a:latin typeface="Quicksand"/>
              </a:rPr>
              <a:t>WHICH MODEL IS SELECTED?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43060" y="1441333"/>
            <a:ext cx="1106678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spc="559">
                <a:solidFill>
                  <a:srgbClr val="13446A"/>
                </a:solidFill>
                <a:latin typeface="Bobby Jones Soft"/>
              </a:rPr>
              <a:t>Categories Section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41016" y="4001142"/>
            <a:ext cx="659731" cy="93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129">
                <a:solidFill>
                  <a:srgbClr val="073A64"/>
                </a:solidFill>
                <a:latin typeface="Bobby Jones Soft Bold"/>
              </a:rPr>
              <a:t>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5304" y="5984557"/>
            <a:ext cx="659731" cy="93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129">
                <a:solidFill>
                  <a:srgbClr val="073A64"/>
                </a:solidFill>
                <a:latin typeface="Bobby Jones Soft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533598" y="1369661"/>
            <a:ext cx="10885039" cy="7475601"/>
            <a:chOff x="0" y="0"/>
            <a:chExt cx="1611185" cy="1106526"/>
          </a:xfrm>
        </p:grpSpPr>
        <p:sp>
          <p:nvSpPr>
            <p:cNvPr name="Freeform 4" id="4"/>
            <p:cNvSpPr/>
            <p:nvPr/>
          </p:nvSpPr>
          <p:spPr>
            <a:xfrm>
              <a:off x="92710" y="106680"/>
              <a:ext cx="1507045" cy="987146"/>
            </a:xfrm>
            <a:custGeom>
              <a:avLst/>
              <a:gdLst/>
              <a:ahLst/>
              <a:cxnLst/>
              <a:rect r="r" b="b" t="t" l="l"/>
              <a:pathLst>
                <a:path h="987146" w="1507045">
                  <a:moveTo>
                    <a:pt x="1480375" y="797916"/>
                  </a:moveTo>
                  <a:cubicBezTo>
                    <a:pt x="1480375" y="885546"/>
                    <a:pt x="1404175" y="956666"/>
                    <a:pt x="1322895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3732" y="987146"/>
                  </a:cubicBezTo>
                  <a:lnTo>
                    <a:pt x="1360995" y="987146"/>
                  </a:lnTo>
                  <a:cubicBezTo>
                    <a:pt x="1441005" y="987146"/>
                    <a:pt x="1507045" y="921106"/>
                    <a:pt x="1507045" y="841096"/>
                  </a:cubicBezTo>
                  <a:lnTo>
                    <a:pt x="1507045" y="95250"/>
                  </a:lnTo>
                  <a:cubicBezTo>
                    <a:pt x="1507045" y="58420"/>
                    <a:pt x="1493075" y="25400"/>
                    <a:pt x="1471485" y="0"/>
                  </a:cubicBezTo>
                  <a:cubicBezTo>
                    <a:pt x="1477835" y="16510"/>
                    <a:pt x="1480375" y="34290"/>
                    <a:pt x="1480375" y="52070"/>
                  </a:cubicBezTo>
                  <a:lnTo>
                    <a:pt x="1480375" y="797916"/>
                  </a:lnTo>
                  <a:lnTo>
                    <a:pt x="1480375" y="797916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2700" y="12700"/>
              <a:ext cx="1546415" cy="1037946"/>
            </a:xfrm>
            <a:custGeom>
              <a:avLst/>
              <a:gdLst/>
              <a:ahLst/>
              <a:cxnLst/>
              <a:rect r="r" b="b" t="t" l="l"/>
              <a:pathLst>
                <a:path h="1037946" w="1546415">
                  <a:moveTo>
                    <a:pt x="146050" y="1037946"/>
                  </a:moveTo>
                  <a:lnTo>
                    <a:pt x="1400365" y="1037946"/>
                  </a:lnTo>
                  <a:cubicBezTo>
                    <a:pt x="1480375" y="1037946"/>
                    <a:pt x="1546415" y="971906"/>
                    <a:pt x="1546415" y="891896"/>
                  </a:cubicBezTo>
                  <a:lnTo>
                    <a:pt x="1546415" y="146050"/>
                  </a:lnTo>
                  <a:cubicBezTo>
                    <a:pt x="1546415" y="66040"/>
                    <a:pt x="1480375" y="0"/>
                    <a:pt x="140036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11185" cy="1106526"/>
            </a:xfrm>
            <a:custGeom>
              <a:avLst/>
              <a:gdLst/>
              <a:ahLst/>
              <a:cxnLst/>
              <a:rect r="r" b="b" t="t" l="l"/>
              <a:pathLst>
                <a:path h="1106526" w="1611185">
                  <a:moveTo>
                    <a:pt x="1547685" y="74930"/>
                  </a:moveTo>
                  <a:cubicBezTo>
                    <a:pt x="1519745" y="30480"/>
                    <a:pt x="1470215" y="0"/>
                    <a:pt x="141306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197649" y="1106526"/>
                  </a:cubicBezTo>
                  <a:lnTo>
                    <a:pt x="1452435" y="1106526"/>
                  </a:lnTo>
                  <a:cubicBezTo>
                    <a:pt x="1540065" y="1106526"/>
                    <a:pt x="1611185" y="1035406"/>
                    <a:pt x="1611185" y="947776"/>
                  </a:cubicBezTo>
                  <a:lnTo>
                    <a:pt x="1611185" y="201930"/>
                  </a:lnTo>
                  <a:cubicBezTo>
                    <a:pt x="1611185" y="149860"/>
                    <a:pt x="1585785" y="104140"/>
                    <a:pt x="1547685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13065" y="12700"/>
                  </a:lnTo>
                  <a:cubicBezTo>
                    <a:pt x="1493075" y="12700"/>
                    <a:pt x="1559115" y="78740"/>
                    <a:pt x="1559115" y="158750"/>
                  </a:cubicBezTo>
                  <a:lnTo>
                    <a:pt x="1559115" y="904596"/>
                  </a:lnTo>
                  <a:cubicBezTo>
                    <a:pt x="1559115" y="984606"/>
                    <a:pt x="1493075" y="1050646"/>
                    <a:pt x="1413065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1599755" y="947776"/>
                  </a:moveTo>
                  <a:cubicBezTo>
                    <a:pt x="1599755" y="1027786"/>
                    <a:pt x="1532445" y="1093826"/>
                    <a:pt x="1452435" y="1093826"/>
                  </a:cubicBezTo>
                  <a:lnTo>
                    <a:pt x="197649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1414335" y="1063346"/>
                  </a:lnTo>
                  <a:cubicBezTo>
                    <a:pt x="1501965" y="1063346"/>
                    <a:pt x="1573085" y="992226"/>
                    <a:pt x="1573085" y="904596"/>
                  </a:cubicBezTo>
                  <a:lnTo>
                    <a:pt x="1573085" y="158750"/>
                  </a:lnTo>
                  <a:cubicBezTo>
                    <a:pt x="1573085" y="140970"/>
                    <a:pt x="1569275" y="123190"/>
                    <a:pt x="1564195" y="106680"/>
                  </a:cubicBezTo>
                  <a:cubicBezTo>
                    <a:pt x="1585785" y="132080"/>
                    <a:pt x="1599755" y="165100"/>
                    <a:pt x="1599755" y="201930"/>
                  </a:cubicBezTo>
                  <a:lnTo>
                    <a:pt x="1599755" y="947776"/>
                  </a:lnTo>
                  <a:cubicBezTo>
                    <a:pt x="1599755" y="947776"/>
                    <a:pt x="1599755" y="947776"/>
                    <a:pt x="1599755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039302" y="848874"/>
            <a:ext cx="1715101" cy="1715101"/>
            <a:chOff x="0" y="0"/>
            <a:chExt cx="2286801" cy="228680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95370" y="95370"/>
              <a:ext cx="2096061" cy="209606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86801" cy="2286801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1125215"/>
            <a:ext cx="576982" cy="58120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88509" y="9548904"/>
            <a:ext cx="576982" cy="58120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8357" y="-354361"/>
            <a:ext cx="703568" cy="70872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47139" y="7669573"/>
            <a:ext cx="1754420" cy="175442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80753" y="5744453"/>
            <a:ext cx="3287191" cy="280233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894070" y="1887113"/>
            <a:ext cx="8471420" cy="2513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9"/>
              </a:lnSpc>
            </a:pPr>
            <a:r>
              <a:rPr lang="en-US" sz="14492" spc="507">
                <a:solidFill>
                  <a:srgbClr val="13446A"/>
                </a:solidFill>
                <a:latin typeface="Bobby Jones Soft"/>
              </a:rPr>
              <a:t>ABSTRACT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34570" y="1706424"/>
            <a:ext cx="576982" cy="58120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54402" y="3005605"/>
            <a:ext cx="576982" cy="58120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82318" y="7965574"/>
            <a:ext cx="576982" cy="5812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6848" y="7885041"/>
            <a:ext cx="6578895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00905" y="2577776"/>
            <a:ext cx="14984591" cy="7075494"/>
            <a:chOff x="0" y="0"/>
            <a:chExt cx="2343417" cy="1106526"/>
          </a:xfrm>
        </p:grpSpPr>
        <p:sp>
          <p:nvSpPr>
            <p:cNvPr name="Freeform 5" id="5"/>
            <p:cNvSpPr/>
            <p:nvPr/>
          </p:nvSpPr>
          <p:spPr>
            <a:xfrm>
              <a:off x="92710" y="106680"/>
              <a:ext cx="2239277" cy="987146"/>
            </a:xfrm>
            <a:custGeom>
              <a:avLst/>
              <a:gdLst/>
              <a:ahLst/>
              <a:cxnLst/>
              <a:rect r="r" b="b" t="t" l="l"/>
              <a:pathLst>
                <a:path h="987146" w="2239277">
                  <a:moveTo>
                    <a:pt x="2212607" y="797916"/>
                  </a:moveTo>
                  <a:cubicBezTo>
                    <a:pt x="2212607" y="885546"/>
                    <a:pt x="2136407" y="956666"/>
                    <a:pt x="2055127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8399" y="987146"/>
                  </a:cubicBezTo>
                  <a:lnTo>
                    <a:pt x="2093227" y="987146"/>
                  </a:lnTo>
                  <a:cubicBezTo>
                    <a:pt x="2173237" y="987146"/>
                    <a:pt x="2239277" y="921106"/>
                    <a:pt x="2239277" y="841096"/>
                  </a:cubicBezTo>
                  <a:lnTo>
                    <a:pt x="2239277" y="95250"/>
                  </a:lnTo>
                  <a:cubicBezTo>
                    <a:pt x="2239277" y="58420"/>
                    <a:pt x="2225307" y="25400"/>
                    <a:pt x="2203717" y="0"/>
                  </a:cubicBezTo>
                  <a:cubicBezTo>
                    <a:pt x="2210067" y="16510"/>
                    <a:pt x="2212607" y="34290"/>
                    <a:pt x="2212607" y="52070"/>
                  </a:cubicBezTo>
                  <a:lnTo>
                    <a:pt x="2212607" y="797916"/>
                  </a:lnTo>
                  <a:lnTo>
                    <a:pt x="2212607" y="797916"/>
                  </a:lnTo>
                  <a:close/>
                </a:path>
              </a:pathLst>
            </a:custGeom>
            <a:solidFill>
              <a:srgbClr val="8BAFE2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2278647" cy="1037946"/>
            </a:xfrm>
            <a:custGeom>
              <a:avLst/>
              <a:gdLst/>
              <a:ahLst/>
              <a:cxnLst/>
              <a:rect r="r" b="b" t="t" l="l"/>
              <a:pathLst>
                <a:path h="1037946" w="2278647">
                  <a:moveTo>
                    <a:pt x="146050" y="1037946"/>
                  </a:moveTo>
                  <a:lnTo>
                    <a:pt x="2132597" y="1037946"/>
                  </a:lnTo>
                  <a:cubicBezTo>
                    <a:pt x="2212607" y="1037946"/>
                    <a:pt x="2278647" y="971906"/>
                    <a:pt x="2278647" y="891896"/>
                  </a:cubicBezTo>
                  <a:lnTo>
                    <a:pt x="2278647" y="146050"/>
                  </a:lnTo>
                  <a:cubicBezTo>
                    <a:pt x="2278647" y="66040"/>
                    <a:pt x="2212607" y="0"/>
                    <a:pt x="213259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2343417" cy="1106526"/>
            </a:xfrm>
            <a:custGeom>
              <a:avLst/>
              <a:gdLst/>
              <a:ahLst/>
              <a:cxnLst/>
              <a:rect r="r" b="b" t="t" l="l"/>
              <a:pathLst>
                <a:path h="1106526" w="2343417">
                  <a:moveTo>
                    <a:pt x="2279917" y="74930"/>
                  </a:moveTo>
                  <a:cubicBezTo>
                    <a:pt x="2251977" y="30480"/>
                    <a:pt x="2202447" y="0"/>
                    <a:pt x="214529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203044" y="1106526"/>
                  </a:cubicBezTo>
                  <a:lnTo>
                    <a:pt x="2184667" y="1106526"/>
                  </a:lnTo>
                  <a:cubicBezTo>
                    <a:pt x="2272297" y="1106526"/>
                    <a:pt x="2343417" y="1035406"/>
                    <a:pt x="2343417" y="947776"/>
                  </a:cubicBezTo>
                  <a:lnTo>
                    <a:pt x="2343417" y="201930"/>
                  </a:lnTo>
                  <a:cubicBezTo>
                    <a:pt x="2343417" y="149860"/>
                    <a:pt x="2318017" y="104140"/>
                    <a:pt x="2279917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45297" y="12700"/>
                  </a:lnTo>
                  <a:cubicBezTo>
                    <a:pt x="2225307" y="12700"/>
                    <a:pt x="2291347" y="78740"/>
                    <a:pt x="2291347" y="158750"/>
                  </a:cubicBezTo>
                  <a:lnTo>
                    <a:pt x="2291347" y="904596"/>
                  </a:lnTo>
                  <a:cubicBezTo>
                    <a:pt x="2291347" y="984606"/>
                    <a:pt x="2225307" y="1050646"/>
                    <a:pt x="2145297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2331987" y="947776"/>
                  </a:moveTo>
                  <a:cubicBezTo>
                    <a:pt x="2331987" y="1027786"/>
                    <a:pt x="2264677" y="1093826"/>
                    <a:pt x="2184667" y="1093826"/>
                  </a:cubicBezTo>
                  <a:lnTo>
                    <a:pt x="203044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2146567" y="1063346"/>
                  </a:lnTo>
                  <a:cubicBezTo>
                    <a:pt x="2234197" y="1063346"/>
                    <a:pt x="2305317" y="992226"/>
                    <a:pt x="2305317" y="904596"/>
                  </a:cubicBezTo>
                  <a:lnTo>
                    <a:pt x="2305317" y="158750"/>
                  </a:lnTo>
                  <a:cubicBezTo>
                    <a:pt x="2305317" y="140970"/>
                    <a:pt x="2301507" y="123190"/>
                    <a:pt x="2296427" y="106680"/>
                  </a:cubicBezTo>
                  <a:cubicBezTo>
                    <a:pt x="2318017" y="132080"/>
                    <a:pt x="2331987" y="165100"/>
                    <a:pt x="2331987" y="201930"/>
                  </a:cubicBezTo>
                  <a:lnTo>
                    <a:pt x="2331987" y="947776"/>
                  </a:lnTo>
                  <a:cubicBezTo>
                    <a:pt x="2331987" y="947776"/>
                    <a:pt x="2331987" y="947776"/>
                    <a:pt x="2331987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012990" y="1906582"/>
            <a:ext cx="1623305" cy="1623305"/>
            <a:chOff x="0" y="0"/>
            <a:chExt cx="2164407" cy="21644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90266" y="90266"/>
              <a:ext cx="1983876" cy="1983876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64407" cy="2164407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5279789" y="633730"/>
            <a:ext cx="7797615" cy="1431348"/>
            <a:chOff x="0" y="0"/>
            <a:chExt cx="10396820" cy="190846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396820" cy="1908464"/>
              <a:chOff x="0" y="0"/>
              <a:chExt cx="3909566" cy="717649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3909566" cy="717649"/>
              </a:xfrm>
              <a:custGeom>
                <a:avLst/>
                <a:gdLst/>
                <a:ahLst/>
                <a:cxnLst/>
                <a:rect r="r" b="b" t="t" l="l"/>
                <a:pathLst>
                  <a:path h="717649" w="3909566">
                    <a:moveTo>
                      <a:pt x="3785107" y="717649"/>
                    </a:moveTo>
                    <a:lnTo>
                      <a:pt x="124460" y="717649"/>
                    </a:lnTo>
                    <a:cubicBezTo>
                      <a:pt x="55880" y="717649"/>
                      <a:pt x="0" y="661769"/>
                      <a:pt x="0" y="59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785107" y="0"/>
                    </a:lnTo>
                    <a:cubicBezTo>
                      <a:pt x="3853686" y="0"/>
                      <a:pt x="3909566" y="55880"/>
                      <a:pt x="3909566" y="124460"/>
                    </a:cubicBezTo>
                    <a:lnTo>
                      <a:pt x="3909566" y="593189"/>
                    </a:lnTo>
                    <a:cubicBezTo>
                      <a:pt x="3909566" y="661769"/>
                      <a:pt x="3853686" y="717649"/>
                      <a:pt x="3785107" y="717649"/>
                    </a:cubicBezTo>
                    <a:close/>
                  </a:path>
                </a:pathLst>
              </a:custGeom>
              <a:solidFill>
                <a:srgbClr val="2A5474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82024" y="89496"/>
              <a:ext cx="10232772" cy="1729471"/>
              <a:chOff x="0" y="0"/>
              <a:chExt cx="3960253" cy="669334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3960254" cy="669334"/>
              </a:xfrm>
              <a:custGeom>
                <a:avLst/>
                <a:gdLst/>
                <a:ahLst/>
                <a:cxnLst/>
                <a:rect r="r" b="b" t="t" l="l"/>
                <a:pathLst>
                  <a:path h="669334" w="3960254">
                    <a:moveTo>
                      <a:pt x="3835793" y="669334"/>
                    </a:moveTo>
                    <a:lnTo>
                      <a:pt x="124460" y="669334"/>
                    </a:lnTo>
                    <a:cubicBezTo>
                      <a:pt x="55880" y="669334"/>
                      <a:pt x="0" y="613454"/>
                      <a:pt x="0" y="54487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35793" y="0"/>
                    </a:lnTo>
                    <a:cubicBezTo>
                      <a:pt x="3904374" y="0"/>
                      <a:pt x="3960254" y="55880"/>
                      <a:pt x="3960254" y="124460"/>
                    </a:cubicBezTo>
                    <a:lnTo>
                      <a:pt x="3960254" y="544874"/>
                    </a:lnTo>
                    <a:cubicBezTo>
                      <a:pt x="3960254" y="613454"/>
                      <a:pt x="3904374" y="669334"/>
                      <a:pt x="3835793" y="669334"/>
                    </a:cubicBezTo>
                    <a:close/>
                  </a:path>
                </a:pathLst>
              </a:custGeom>
              <a:solidFill>
                <a:srgbClr val="FFFEFE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831493" y="3877282"/>
            <a:ext cx="13993150" cy="593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4478" spc="358">
                <a:solidFill>
                  <a:srgbClr val="13446A"/>
                </a:solidFill>
                <a:latin typeface="Quicksand"/>
              </a:rPr>
              <a:t>Audio Books are not new to our world.</a:t>
            </a:r>
          </a:p>
          <a:p>
            <a:pPr algn="ctr">
              <a:lnSpc>
                <a:spcPts val="6717"/>
              </a:lnSpc>
            </a:pPr>
            <a:r>
              <a:rPr lang="en-US" sz="4478" spc="358">
                <a:solidFill>
                  <a:srgbClr val="13446A"/>
                </a:solidFill>
                <a:latin typeface="Quicksand"/>
              </a:rPr>
              <a:t>Many people are using audiobooks to enhance their life to be productive, as they were busy in daily life.</a:t>
            </a:r>
          </a:p>
          <a:p>
            <a:pPr algn="ctr">
              <a:lnSpc>
                <a:spcPts val="6717"/>
              </a:lnSpc>
            </a:pPr>
            <a:r>
              <a:rPr lang="en-US" sz="4478" spc="358">
                <a:solidFill>
                  <a:srgbClr val="13446A"/>
                </a:solidFill>
                <a:latin typeface="Quicksand"/>
              </a:rPr>
              <a:t>So, audiobooks also play some important role in our day-to-day life.</a:t>
            </a:r>
          </a:p>
          <a:p>
            <a:pPr algn="ctr">
              <a:lnSpc>
                <a:spcPts val="6717"/>
              </a:lnSpc>
            </a:pP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999509" y="4133279"/>
            <a:ext cx="576982" cy="58120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0209" y="9072061"/>
            <a:ext cx="576982" cy="58120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36008" y="-264455"/>
            <a:ext cx="576982" cy="58120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9432">
            <a:off x="3048101" y="2249737"/>
            <a:ext cx="1369225" cy="1206629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6538487" y="1175272"/>
            <a:ext cx="5280218" cy="52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4599" spc="367">
                <a:solidFill>
                  <a:srgbClr val="000000"/>
                </a:solidFill>
                <a:latin typeface="Quicksand"/>
              </a:rPr>
              <a:t>ABSTRACT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533598" y="1369661"/>
            <a:ext cx="10885039" cy="7475601"/>
            <a:chOff x="0" y="0"/>
            <a:chExt cx="1611185" cy="1106526"/>
          </a:xfrm>
        </p:grpSpPr>
        <p:sp>
          <p:nvSpPr>
            <p:cNvPr name="Freeform 4" id="4"/>
            <p:cNvSpPr/>
            <p:nvPr/>
          </p:nvSpPr>
          <p:spPr>
            <a:xfrm>
              <a:off x="92710" y="106680"/>
              <a:ext cx="1507045" cy="987146"/>
            </a:xfrm>
            <a:custGeom>
              <a:avLst/>
              <a:gdLst/>
              <a:ahLst/>
              <a:cxnLst/>
              <a:rect r="r" b="b" t="t" l="l"/>
              <a:pathLst>
                <a:path h="987146" w="1507045">
                  <a:moveTo>
                    <a:pt x="1480375" y="797916"/>
                  </a:moveTo>
                  <a:cubicBezTo>
                    <a:pt x="1480375" y="885546"/>
                    <a:pt x="1404175" y="956666"/>
                    <a:pt x="1322895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3732" y="987146"/>
                  </a:cubicBezTo>
                  <a:lnTo>
                    <a:pt x="1360995" y="987146"/>
                  </a:lnTo>
                  <a:cubicBezTo>
                    <a:pt x="1441005" y="987146"/>
                    <a:pt x="1507045" y="921106"/>
                    <a:pt x="1507045" y="841096"/>
                  </a:cubicBezTo>
                  <a:lnTo>
                    <a:pt x="1507045" y="95250"/>
                  </a:lnTo>
                  <a:cubicBezTo>
                    <a:pt x="1507045" y="58420"/>
                    <a:pt x="1493075" y="25400"/>
                    <a:pt x="1471485" y="0"/>
                  </a:cubicBezTo>
                  <a:cubicBezTo>
                    <a:pt x="1477835" y="16510"/>
                    <a:pt x="1480375" y="34290"/>
                    <a:pt x="1480375" y="52070"/>
                  </a:cubicBezTo>
                  <a:lnTo>
                    <a:pt x="1480375" y="797916"/>
                  </a:lnTo>
                  <a:lnTo>
                    <a:pt x="1480375" y="797916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2700" y="12700"/>
              <a:ext cx="1546415" cy="1037946"/>
            </a:xfrm>
            <a:custGeom>
              <a:avLst/>
              <a:gdLst/>
              <a:ahLst/>
              <a:cxnLst/>
              <a:rect r="r" b="b" t="t" l="l"/>
              <a:pathLst>
                <a:path h="1037946" w="1546415">
                  <a:moveTo>
                    <a:pt x="146050" y="1037946"/>
                  </a:moveTo>
                  <a:lnTo>
                    <a:pt x="1400365" y="1037946"/>
                  </a:lnTo>
                  <a:cubicBezTo>
                    <a:pt x="1480375" y="1037946"/>
                    <a:pt x="1546415" y="971906"/>
                    <a:pt x="1546415" y="891896"/>
                  </a:cubicBezTo>
                  <a:lnTo>
                    <a:pt x="1546415" y="146050"/>
                  </a:lnTo>
                  <a:cubicBezTo>
                    <a:pt x="1546415" y="66040"/>
                    <a:pt x="1480375" y="0"/>
                    <a:pt x="140036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11185" cy="1106526"/>
            </a:xfrm>
            <a:custGeom>
              <a:avLst/>
              <a:gdLst/>
              <a:ahLst/>
              <a:cxnLst/>
              <a:rect r="r" b="b" t="t" l="l"/>
              <a:pathLst>
                <a:path h="1106526" w="1611185">
                  <a:moveTo>
                    <a:pt x="1547685" y="74930"/>
                  </a:moveTo>
                  <a:cubicBezTo>
                    <a:pt x="1519745" y="30480"/>
                    <a:pt x="1470215" y="0"/>
                    <a:pt x="141306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197649" y="1106526"/>
                  </a:cubicBezTo>
                  <a:lnTo>
                    <a:pt x="1452435" y="1106526"/>
                  </a:lnTo>
                  <a:cubicBezTo>
                    <a:pt x="1540065" y="1106526"/>
                    <a:pt x="1611185" y="1035406"/>
                    <a:pt x="1611185" y="947776"/>
                  </a:cubicBezTo>
                  <a:lnTo>
                    <a:pt x="1611185" y="201930"/>
                  </a:lnTo>
                  <a:cubicBezTo>
                    <a:pt x="1611185" y="149860"/>
                    <a:pt x="1585785" y="104140"/>
                    <a:pt x="1547685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13065" y="12700"/>
                  </a:lnTo>
                  <a:cubicBezTo>
                    <a:pt x="1493075" y="12700"/>
                    <a:pt x="1559115" y="78740"/>
                    <a:pt x="1559115" y="158750"/>
                  </a:cubicBezTo>
                  <a:lnTo>
                    <a:pt x="1559115" y="904596"/>
                  </a:lnTo>
                  <a:cubicBezTo>
                    <a:pt x="1559115" y="984606"/>
                    <a:pt x="1493075" y="1050646"/>
                    <a:pt x="1413065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1599755" y="947776"/>
                  </a:moveTo>
                  <a:cubicBezTo>
                    <a:pt x="1599755" y="1027786"/>
                    <a:pt x="1532445" y="1093826"/>
                    <a:pt x="1452435" y="1093826"/>
                  </a:cubicBezTo>
                  <a:lnTo>
                    <a:pt x="197649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1414335" y="1063346"/>
                  </a:lnTo>
                  <a:cubicBezTo>
                    <a:pt x="1501965" y="1063346"/>
                    <a:pt x="1573085" y="992226"/>
                    <a:pt x="1573085" y="904596"/>
                  </a:cubicBezTo>
                  <a:lnTo>
                    <a:pt x="1573085" y="158750"/>
                  </a:lnTo>
                  <a:cubicBezTo>
                    <a:pt x="1573085" y="140970"/>
                    <a:pt x="1569275" y="123190"/>
                    <a:pt x="1564195" y="106680"/>
                  </a:cubicBezTo>
                  <a:cubicBezTo>
                    <a:pt x="1585785" y="132080"/>
                    <a:pt x="1599755" y="165100"/>
                    <a:pt x="1599755" y="201930"/>
                  </a:cubicBezTo>
                  <a:lnTo>
                    <a:pt x="1599755" y="947776"/>
                  </a:lnTo>
                  <a:cubicBezTo>
                    <a:pt x="1599755" y="947776"/>
                    <a:pt x="1599755" y="947776"/>
                    <a:pt x="1599755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039302" y="848874"/>
            <a:ext cx="1715101" cy="1715101"/>
            <a:chOff x="0" y="0"/>
            <a:chExt cx="2286801" cy="228680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95370" y="95370"/>
              <a:ext cx="2096061" cy="209606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86801" cy="2286801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20621" y="-290604"/>
            <a:ext cx="576982" cy="58120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63418" y="6462139"/>
            <a:ext cx="576982" cy="58120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2079" y="9315616"/>
            <a:ext cx="576982" cy="58120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3602" y="4084425"/>
            <a:ext cx="576982" cy="58120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5810360" y="1586675"/>
            <a:ext cx="8222423" cy="463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37"/>
              </a:lnSpc>
            </a:pPr>
            <a:r>
              <a:rPr lang="en-US" sz="13169" spc="460">
                <a:solidFill>
                  <a:srgbClr val="13446A"/>
                </a:solidFill>
                <a:latin typeface="Bobby Jones Soft"/>
              </a:rPr>
              <a:t>PROBLEM STATEMENT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47139" y="7669573"/>
            <a:ext cx="1754420" cy="175442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41936" y="5097823"/>
            <a:ext cx="548241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6848" y="7885041"/>
            <a:ext cx="6578895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00905" y="2577776"/>
            <a:ext cx="14984591" cy="7075494"/>
            <a:chOff x="0" y="0"/>
            <a:chExt cx="2343417" cy="1106526"/>
          </a:xfrm>
        </p:grpSpPr>
        <p:sp>
          <p:nvSpPr>
            <p:cNvPr name="Freeform 5" id="5"/>
            <p:cNvSpPr/>
            <p:nvPr/>
          </p:nvSpPr>
          <p:spPr>
            <a:xfrm>
              <a:off x="92710" y="106680"/>
              <a:ext cx="2239277" cy="987146"/>
            </a:xfrm>
            <a:custGeom>
              <a:avLst/>
              <a:gdLst/>
              <a:ahLst/>
              <a:cxnLst/>
              <a:rect r="r" b="b" t="t" l="l"/>
              <a:pathLst>
                <a:path h="987146" w="2239277">
                  <a:moveTo>
                    <a:pt x="2212607" y="797916"/>
                  </a:moveTo>
                  <a:cubicBezTo>
                    <a:pt x="2212607" y="885546"/>
                    <a:pt x="2136407" y="956666"/>
                    <a:pt x="2055127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8399" y="987146"/>
                  </a:cubicBezTo>
                  <a:lnTo>
                    <a:pt x="2093227" y="987146"/>
                  </a:lnTo>
                  <a:cubicBezTo>
                    <a:pt x="2173237" y="987146"/>
                    <a:pt x="2239277" y="921106"/>
                    <a:pt x="2239277" y="841096"/>
                  </a:cubicBezTo>
                  <a:lnTo>
                    <a:pt x="2239277" y="95250"/>
                  </a:lnTo>
                  <a:cubicBezTo>
                    <a:pt x="2239277" y="58420"/>
                    <a:pt x="2225307" y="25400"/>
                    <a:pt x="2203717" y="0"/>
                  </a:cubicBezTo>
                  <a:cubicBezTo>
                    <a:pt x="2210067" y="16510"/>
                    <a:pt x="2212607" y="34290"/>
                    <a:pt x="2212607" y="52070"/>
                  </a:cubicBezTo>
                  <a:lnTo>
                    <a:pt x="2212607" y="797916"/>
                  </a:lnTo>
                  <a:lnTo>
                    <a:pt x="2212607" y="797916"/>
                  </a:lnTo>
                  <a:close/>
                </a:path>
              </a:pathLst>
            </a:custGeom>
            <a:solidFill>
              <a:srgbClr val="8BAFE2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2278647" cy="1037946"/>
            </a:xfrm>
            <a:custGeom>
              <a:avLst/>
              <a:gdLst/>
              <a:ahLst/>
              <a:cxnLst/>
              <a:rect r="r" b="b" t="t" l="l"/>
              <a:pathLst>
                <a:path h="1037946" w="2278647">
                  <a:moveTo>
                    <a:pt x="146050" y="1037946"/>
                  </a:moveTo>
                  <a:lnTo>
                    <a:pt x="2132597" y="1037946"/>
                  </a:lnTo>
                  <a:cubicBezTo>
                    <a:pt x="2212607" y="1037946"/>
                    <a:pt x="2278647" y="971906"/>
                    <a:pt x="2278647" y="891896"/>
                  </a:cubicBezTo>
                  <a:lnTo>
                    <a:pt x="2278647" y="146050"/>
                  </a:lnTo>
                  <a:cubicBezTo>
                    <a:pt x="2278647" y="66040"/>
                    <a:pt x="2212607" y="0"/>
                    <a:pt x="213259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2343417" cy="1106526"/>
            </a:xfrm>
            <a:custGeom>
              <a:avLst/>
              <a:gdLst/>
              <a:ahLst/>
              <a:cxnLst/>
              <a:rect r="r" b="b" t="t" l="l"/>
              <a:pathLst>
                <a:path h="1106526" w="2343417">
                  <a:moveTo>
                    <a:pt x="2279917" y="74930"/>
                  </a:moveTo>
                  <a:cubicBezTo>
                    <a:pt x="2251977" y="30480"/>
                    <a:pt x="2202447" y="0"/>
                    <a:pt x="214529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203044" y="1106526"/>
                  </a:cubicBezTo>
                  <a:lnTo>
                    <a:pt x="2184667" y="1106526"/>
                  </a:lnTo>
                  <a:cubicBezTo>
                    <a:pt x="2272297" y="1106526"/>
                    <a:pt x="2343417" y="1035406"/>
                    <a:pt x="2343417" y="947776"/>
                  </a:cubicBezTo>
                  <a:lnTo>
                    <a:pt x="2343417" y="201930"/>
                  </a:lnTo>
                  <a:cubicBezTo>
                    <a:pt x="2343417" y="149860"/>
                    <a:pt x="2318017" y="104140"/>
                    <a:pt x="2279917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45297" y="12700"/>
                  </a:lnTo>
                  <a:cubicBezTo>
                    <a:pt x="2225307" y="12700"/>
                    <a:pt x="2291347" y="78740"/>
                    <a:pt x="2291347" y="158750"/>
                  </a:cubicBezTo>
                  <a:lnTo>
                    <a:pt x="2291347" y="904596"/>
                  </a:lnTo>
                  <a:cubicBezTo>
                    <a:pt x="2291347" y="984606"/>
                    <a:pt x="2225307" y="1050646"/>
                    <a:pt x="2145297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2331987" y="947776"/>
                  </a:moveTo>
                  <a:cubicBezTo>
                    <a:pt x="2331987" y="1027786"/>
                    <a:pt x="2264677" y="1093826"/>
                    <a:pt x="2184667" y="1093826"/>
                  </a:cubicBezTo>
                  <a:lnTo>
                    <a:pt x="203044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2146567" y="1063346"/>
                  </a:lnTo>
                  <a:cubicBezTo>
                    <a:pt x="2234197" y="1063346"/>
                    <a:pt x="2305317" y="992226"/>
                    <a:pt x="2305317" y="904596"/>
                  </a:cubicBezTo>
                  <a:lnTo>
                    <a:pt x="2305317" y="158750"/>
                  </a:lnTo>
                  <a:cubicBezTo>
                    <a:pt x="2305317" y="140970"/>
                    <a:pt x="2301507" y="123190"/>
                    <a:pt x="2296427" y="106680"/>
                  </a:cubicBezTo>
                  <a:cubicBezTo>
                    <a:pt x="2318017" y="132080"/>
                    <a:pt x="2331987" y="165100"/>
                    <a:pt x="2331987" y="201930"/>
                  </a:cubicBezTo>
                  <a:lnTo>
                    <a:pt x="2331987" y="947776"/>
                  </a:lnTo>
                  <a:cubicBezTo>
                    <a:pt x="2331987" y="947776"/>
                    <a:pt x="2331987" y="947776"/>
                    <a:pt x="2331987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14992" y="3077048"/>
            <a:ext cx="12956416" cy="628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0"/>
              </a:lnSpc>
            </a:pPr>
            <a:r>
              <a:rPr lang="en-US" sz="4146" spc="331">
                <a:solidFill>
                  <a:srgbClr val="13446A"/>
                </a:solidFill>
                <a:latin typeface="Quicksand"/>
              </a:rPr>
              <a:t>There are many apps and websites, where we can BUY audiobooks. But, we need to pay money for all those apps and websites.</a:t>
            </a:r>
          </a:p>
          <a:p>
            <a:pPr algn="ctr">
              <a:lnSpc>
                <a:spcPts val="6220"/>
              </a:lnSpc>
            </a:pPr>
            <a:r>
              <a:rPr lang="en-US" sz="4146" spc="331">
                <a:solidFill>
                  <a:srgbClr val="13446A"/>
                </a:solidFill>
                <a:latin typeface="Quicksand"/>
              </a:rPr>
              <a:t>Audiobooks can be more expensive than hard copy or eBook.</a:t>
            </a:r>
          </a:p>
          <a:p>
            <a:pPr algn="ctr">
              <a:lnSpc>
                <a:spcPts val="6220"/>
              </a:lnSpc>
            </a:pPr>
            <a:r>
              <a:rPr lang="en-US" sz="4146" spc="331">
                <a:solidFill>
                  <a:srgbClr val="13446A"/>
                </a:solidFill>
                <a:latin typeface="Quicksand"/>
              </a:rPr>
              <a:t>Most of the people wants to be productive by reading or hearing book. But they can't afford it.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012990" y="1906582"/>
            <a:ext cx="1623305" cy="1623305"/>
            <a:chOff x="0" y="0"/>
            <a:chExt cx="2164407" cy="216440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90266" y="90266"/>
              <a:ext cx="1983876" cy="1983876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64407" cy="2164407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5279789" y="633730"/>
            <a:ext cx="7797615" cy="1431348"/>
            <a:chOff x="0" y="0"/>
            <a:chExt cx="10396820" cy="190846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396820" cy="1908464"/>
              <a:chOff x="0" y="0"/>
              <a:chExt cx="3909566" cy="717649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3909566" cy="717649"/>
              </a:xfrm>
              <a:custGeom>
                <a:avLst/>
                <a:gdLst/>
                <a:ahLst/>
                <a:cxnLst/>
                <a:rect r="r" b="b" t="t" l="l"/>
                <a:pathLst>
                  <a:path h="717649" w="3909566">
                    <a:moveTo>
                      <a:pt x="3785107" y="717649"/>
                    </a:moveTo>
                    <a:lnTo>
                      <a:pt x="124460" y="717649"/>
                    </a:lnTo>
                    <a:cubicBezTo>
                      <a:pt x="55880" y="717649"/>
                      <a:pt x="0" y="661769"/>
                      <a:pt x="0" y="59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785107" y="0"/>
                    </a:lnTo>
                    <a:cubicBezTo>
                      <a:pt x="3853686" y="0"/>
                      <a:pt x="3909566" y="55880"/>
                      <a:pt x="3909566" y="124460"/>
                    </a:cubicBezTo>
                    <a:lnTo>
                      <a:pt x="3909566" y="593189"/>
                    </a:lnTo>
                    <a:cubicBezTo>
                      <a:pt x="3909566" y="661769"/>
                      <a:pt x="3853686" y="717649"/>
                      <a:pt x="3785107" y="717649"/>
                    </a:cubicBezTo>
                    <a:close/>
                  </a:path>
                </a:pathLst>
              </a:custGeom>
              <a:solidFill>
                <a:srgbClr val="2A5474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82024" y="89496"/>
              <a:ext cx="10232772" cy="1729471"/>
              <a:chOff x="0" y="0"/>
              <a:chExt cx="3960253" cy="669334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3960254" cy="669334"/>
              </a:xfrm>
              <a:custGeom>
                <a:avLst/>
                <a:gdLst/>
                <a:ahLst/>
                <a:cxnLst/>
                <a:rect r="r" b="b" t="t" l="l"/>
                <a:pathLst>
                  <a:path h="669334" w="3960254">
                    <a:moveTo>
                      <a:pt x="3835793" y="669334"/>
                    </a:moveTo>
                    <a:lnTo>
                      <a:pt x="124460" y="669334"/>
                    </a:lnTo>
                    <a:cubicBezTo>
                      <a:pt x="55880" y="669334"/>
                      <a:pt x="0" y="613454"/>
                      <a:pt x="0" y="54487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35793" y="0"/>
                    </a:lnTo>
                    <a:cubicBezTo>
                      <a:pt x="3904374" y="0"/>
                      <a:pt x="3960254" y="55880"/>
                      <a:pt x="3960254" y="124460"/>
                    </a:cubicBezTo>
                    <a:lnTo>
                      <a:pt x="3960254" y="544874"/>
                    </a:lnTo>
                    <a:cubicBezTo>
                      <a:pt x="3960254" y="613454"/>
                      <a:pt x="3904374" y="669334"/>
                      <a:pt x="3835793" y="669334"/>
                    </a:cubicBezTo>
                    <a:close/>
                  </a:path>
                </a:pathLst>
              </a:custGeom>
              <a:solidFill>
                <a:srgbClr val="FFFEFE"/>
              </a:solidFill>
            </p:spPr>
          </p:sp>
        </p:grpSp>
      </p:grpSp>
      <p:sp>
        <p:nvSpPr>
          <p:cNvPr name="TextBox 18" id="18"/>
          <p:cNvSpPr txBox="true"/>
          <p:nvPr/>
        </p:nvSpPr>
        <p:spPr>
          <a:xfrm rot="0">
            <a:off x="5279789" y="1175272"/>
            <a:ext cx="7797615" cy="52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4599" spc="367">
                <a:solidFill>
                  <a:srgbClr val="000000"/>
                </a:solidFill>
                <a:latin typeface="Quicksand"/>
              </a:rPr>
              <a:t>PROBLEM STATEMENT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99578" y="447491"/>
            <a:ext cx="576982" cy="58120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0209" y="9072061"/>
            <a:ext cx="576982" cy="581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533598" y="1369661"/>
            <a:ext cx="10885039" cy="7475601"/>
            <a:chOff x="0" y="0"/>
            <a:chExt cx="1611185" cy="1106526"/>
          </a:xfrm>
        </p:grpSpPr>
        <p:sp>
          <p:nvSpPr>
            <p:cNvPr name="Freeform 4" id="4"/>
            <p:cNvSpPr/>
            <p:nvPr/>
          </p:nvSpPr>
          <p:spPr>
            <a:xfrm>
              <a:off x="92710" y="106680"/>
              <a:ext cx="1507045" cy="987146"/>
            </a:xfrm>
            <a:custGeom>
              <a:avLst/>
              <a:gdLst/>
              <a:ahLst/>
              <a:cxnLst/>
              <a:rect r="r" b="b" t="t" l="l"/>
              <a:pathLst>
                <a:path h="987146" w="1507045">
                  <a:moveTo>
                    <a:pt x="1480375" y="797916"/>
                  </a:moveTo>
                  <a:cubicBezTo>
                    <a:pt x="1480375" y="885546"/>
                    <a:pt x="1404175" y="956666"/>
                    <a:pt x="1322895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3732" y="987146"/>
                  </a:cubicBezTo>
                  <a:lnTo>
                    <a:pt x="1360995" y="987146"/>
                  </a:lnTo>
                  <a:cubicBezTo>
                    <a:pt x="1441005" y="987146"/>
                    <a:pt x="1507045" y="921106"/>
                    <a:pt x="1507045" y="841096"/>
                  </a:cubicBezTo>
                  <a:lnTo>
                    <a:pt x="1507045" y="95250"/>
                  </a:lnTo>
                  <a:cubicBezTo>
                    <a:pt x="1507045" y="58420"/>
                    <a:pt x="1493075" y="25400"/>
                    <a:pt x="1471485" y="0"/>
                  </a:cubicBezTo>
                  <a:cubicBezTo>
                    <a:pt x="1477835" y="16510"/>
                    <a:pt x="1480375" y="34290"/>
                    <a:pt x="1480375" y="52070"/>
                  </a:cubicBezTo>
                  <a:lnTo>
                    <a:pt x="1480375" y="797916"/>
                  </a:lnTo>
                  <a:lnTo>
                    <a:pt x="1480375" y="797916"/>
                  </a:lnTo>
                  <a:close/>
                </a:path>
              </a:pathLst>
            </a:custGeom>
            <a:solidFill>
              <a:srgbClr val="F4CF5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2700" y="12700"/>
              <a:ext cx="1546415" cy="1037946"/>
            </a:xfrm>
            <a:custGeom>
              <a:avLst/>
              <a:gdLst/>
              <a:ahLst/>
              <a:cxnLst/>
              <a:rect r="r" b="b" t="t" l="l"/>
              <a:pathLst>
                <a:path h="1037946" w="1546415">
                  <a:moveTo>
                    <a:pt x="146050" y="1037946"/>
                  </a:moveTo>
                  <a:lnTo>
                    <a:pt x="1400365" y="1037946"/>
                  </a:lnTo>
                  <a:cubicBezTo>
                    <a:pt x="1480375" y="1037946"/>
                    <a:pt x="1546415" y="971906"/>
                    <a:pt x="1546415" y="891896"/>
                  </a:cubicBezTo>
                  <a:lnTo>
                    <a:pt x="1546415" y="146050"/>
                  </a:lnTo>
                  <a:cubicBezTo>
                    <a:pt x="1546415" y="66040"/>
                    <a:pt x="1480375" y="0"/>
                    <a:pt x="140036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11185" cy="1106526"/>
            </a:xfrm>
            <a:custGeom>
              <a:avLst/>
              <a:gdLst/>
              <a:ahLst/>
              <a:cxnLst/>
              <a:rect r="r" b="b" t="t" l="l"/>
              <a:pathLst>
                <a:path h="1106526" w="1611185">
                  <a:moveTo>
                    <a:pt x="1547685" y="74930"/>
                  </a:moveTo>
                  <a:cubicBezTo>
                    <a:pt x="1519745" y="30480"/>
                    <a:pt x="1470215" y="0"/>
                    <a:pt x="141306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197649" y="1106526"/>
                  </a:cubicBezTo>
                  <a:lnTo>
                    <a:pt x="1452435" y="1106526"/>
                  </a:lnTo>
                  <a:cubicBezTo>
                    <a:pt x="1540065" y="1106526"/>
                    <a:pt x="1611185" y="1035406"/>
                    <a:pt x="1611185" y="947776"/>
                  </a:cubicBezTo>
                  <a:lnTo>
                    <a:pt x="1611185" y="201930"/>
                  </a:lnTo>
                  <a:cubicBezTo>
                    <a:pt x="1611185" y="149860"/>
                    <a:pt x="1585785" y="104140"/>
                    <a:pt x="1547685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13065" y="12700"/>
                  </a:lnTo>
                  <a:cubicBezTo>
                    <a:pt x="1493075" y="12700"/>
                    <a:pt x="1559115" y="78740"/>
                    <a:pt x="1559115" y="158750"/>
                  </a:cubicBezTo>
                  <a:lnTo>
                    <a:pt x="1559115" y="904596"/>
                  </a:lnTo>
                  <a:cubicBezTo>
                    <a:pt x="1559115" y="984606"/>
                    <a:pt x="1493075" y="1050646"/>
                    <a:pt x="1413065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1599755" y="947776"/>
                  </a:moveTo>
                  <a:cubicBezTo>
                    <a:pt x="1599755" y="1027786"/>
                    <a:pt x="1532445" y="1093826"/>
                    <a:pt x="1452435" y="1093826"/>
                  </a:cubicBezTo>
                  <a:lnTo>
                    <a:pt x="197649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1414335" y="1063346"/>
                  </a:lnTo>
                  <a:cubicBezTo>
                    <a:pt x="1501965" y="1063346"/>
                    <a:pt x="1573085" y="992226"/>
                    <a:pt x="1573085" y="904596"/>
                  </a:cubicBezTo>
                  <a:lnTo>
                    <a:pt x="1573085" y="158750"/>
                  </a:lnTo>
                  <a:cubicBezTo>
                    <a:pt x="1573085" y="140970"/>
                    <a:pt x="1569275" y="123190"/>
                    <a:pt x="1564195" y="106680"/>
                  </a:cubicBezTo>
                  <a:cubicBezTo>
                    <a:pt x="1585785" y="132080"/>
                    <a:pt x="1599755" y="165100"/>
                    <a:pt x="1599755" y="201930"/>
                  </a:cubicBezTo>
                  <a:lnTo>
                    <a:pt x="1599755" y="947776"/>
                  </a:lnTo>
                  <a:cubicBezTo>
                    <a:pt x="1599755" y="947776"/>
                    <a:pt x="1599755" y="947776"/>
                    <a:pt x="1599755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039302" y="848874"/>
            <a:ext cx="1715101" cy="1715101"/>
            <a:chOff x="0" y="0"/>
            <a:chExt cx="2286801" cy="228680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95370" y="95370"/>
              <a:ext cx="2096061" cy="209606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86801" cy="2286801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20621" y="-290604"/>
            <a:ext cx="576982" cy="58120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63418" y="6462139"/>
            <a:ext cx="576982" cy="58120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42079" y="9315616"/>
            <a:ext cx="576982" cy="58120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3602" y="4084425"/>
            <a:ext cx="576982" cy="58120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47139" y="7669573"/>
            <a:ext cx="1754420" cy="175442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53035">
            <a:off x="14750899" y="926539"/>
            <a:ext cx="2836111" cy="282368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468707"/>
            <a:ext cx="2499716" cy="267479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13530">
            <a:off x="14684631" y="7490011"/>
            <a:ext cx="2230652" cy="2113543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6123209" y="1634300"/>
            <a:ext cx="7909574" cy="391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2"/>
              </a:lnSpc>
            </a:pPr>
            <a:r>
              <a:rPr lang="en-US" sz="11130" spc="389">
                <a:solidFill>
                  <a:srgbClr val="13446A"/>
                </a:solidFill>
                <a:latin typeface="Bobby Jones Soft"/>
              </a:rPr>
              <a:t>PROBLEM DESCRIPTION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78" r="0" b="77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6848" y="7885041"/>
            <a:ext cx="6578895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00905" y="2577776"/>
            <a:ext cx="14984591" cy="7075494"/>
            <a:chOff x="0" y="0"/>
            <a:chExt cx="2343417" cy="1106526"/>
          </a:xfrm>
        </p:grpSpPr>
        <p:sp>
          <p:nvSpPr>
            <p:cNvPr name="Freeform 5" id="5"/>
            <p:cNvSpPr/>
            <p:nvPr/>
          </p:nvSpPr>
          <p:spPr>
            <a:xfrm>
              <a:off x="92710" y="106680"/>
              <a:ext cx="2239277" cy="987146"/>
            </a:xfrm>
            <a:custGeom>
              <a:avLst/>
              <a:gdLst/>
              <a:ahLst/>
              <a:cxnLst/>
              <a:rect r="r" b="b" t="t" l="l"/>
              <a:pathLst>
                <a:path h="987146" w="2239277">
                  <a:moveTo>
                    <a:pt x="2212607" y="797916"/>
                  </a:moveTo>
                  <a:cubicBezTo>
                    <a:pt x="2212607" y="885546"/>
                    <a:pt x="2136407" y="956666"/>
                    <a:pt x="2055127" y="956666"/>
                  </a:cubicBezTo>
                  <a:lnTo>
                    <a:pt x="66040" y="956666"/>
                  </a:lnTo>
                  <a:cubicBezTo>
                    <a:pt x="43180" y="956666"/>
                    <a:pt x="20320" y="951586"/>
                    <a:pt x="0" y="942696"/>
                  </a:cubicBezTo>
                  <a:cubicBezTo>
                    <a:pt x="26670" y="970636"/>
                    <a:pt x="63500" y="987146"/>
                    <a:pt x="108399" y="987146"/>
                  </a:cubicBezTo>
                  <a:lnTo>
                    <a:pt x="2093227" y="987146"/>
                  </a:lnTo>
                  <a:cubicBezTo>
                    <a:pt x="2173237" y="987146"/>
                    <a:pt x="2239277" y="921106"/>
                    <a:pt x="2239277" y="841096"/>
                  </a:cubicBezTo>
                  <a:lnTo>
                    <a:pt x="2239277" y="95250"/>
                  </a:lnTo>
                  <a:cubicBezTo>
                    <a:pt x="2239277" y="58420"/>
                    <a:pt x="2225307" y="25400"/>
                    <a:pt x="2203717" y="0"/>
                  </a:cubicBezTo>
                  <a:cubicBezTo>
                    <a:pt x="2210067" y="16510"/>
                    <a:pt x="2212607" y="34290"/>
                    <a:pt x="2212607" y="52070"/>
                  </a:cubicBezTo>
                  <a:lnTo>
                    <a:pt x="2212607" y="797916"/>
                  </a:lnTo>
                  <a:lnTo>
                    <a:pt x="2212607" y="797916"/>
                  </a:lnTo>
                  <a:close/>
                </a:path>
              </a:pathLst>
            </a:custGeom>
            <a:solidFill>
              <a:srgbClr val="8BAFE2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2278647" cy="1037946"/>
            </a:xfrm>
            <a:custGeom>
              <a:avLst/>
              <a:gdLst/>
              <a:ahLst/>
              <a:cxnLst/>
              <a:rect r="r" b="b" t="t" l="l"/>
              <a:pathLst>
                <a:path h="1037946" w="2278647">
                  <a:moveTo>
                    <a:pt x="146050" y="1037946"/>
                  </a:moveTo>
                  <a:lnTo>
                    <a:pt x="2132597" y="1037946"/>
                  </a:lnTo>
                  <a:cubicBezTo>
                    <a:pt x="2212607" y="1037946"/>
                    <a:pt x="2278647" y="971906"/>
                    <a:pt x="2278647" y="891896"/>
                  </a:cubicBezTo>
                  <a:lnTo>
                    <a:pt x="2278647" y="146050"/>
                  </a:lnTo>
                  <a:cubicBezTo>
                    <a:pt x="2278647" y="66040"/>
                    <a:pt x="2212607" y="0"/>
                    <a:pt x="213259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1896"/>
                  </a:lnTo>
                  <a:cubicBezTo>
                    <a:pt x="0" y="973176"/>
                    <a:pt x="66040" y="1037946"/>
                    <a:pt x="146050" y="10379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2343417" cy="1106526"/>
            </a:xfrm>
            <a:custGeom>
              <a:avLst/>
              <a:gdLst/>
              <a:ahLst/>
              <a:cxnLst/>
              <a:rect r="r" b="b" t="t" l="l"/>
              <a:pathLst>
                <a:path h="1106526" w="2343417">
                  <a:moveTo>
                    <a:pt x="2279917" y="74930"/>
                  </a:moveTo>
                  <a:cubicBezTo>
                    <a:pt x="2251977" y="30480"/>
                    <a:pt x="2202447" y="0"/>
                    <a:pt x="214529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4596"/>
                  </a:lnTo>
                  <a:cubicBezTo>
                    <a:pt x="0" y="956666"/>
                    <a:pt x="25400" y="1002386"/>
                    <a:pt x="63500" y="1031596"/>
                  </a:cubicBezTo>
                  <a:cubicBezTo>
                    <a:pt x="91440" y="1076046"/>
                    <a:pt x="140970" y="1106526"/>
                    <a:pt x="203044" y="1106526"/>
                  </a:cubicBezTo>
                  <a:lnTo>
                    <a:pt x="2184667" y="1106526"/>
                  </a:lnTo>
                  <a:cubicBezTo>
                    <a:pt x="2272297" y="1106526"/>
                    <a:pt x="2343417" y="1035406"/>
                    <a:pt x="2343417" y="947776"/>
                  </a:cubicBezTo>
                  <a:lnTo>
                    <a:pt x="2343417" y="201930"/>
                  </a:lnTo>
                  <a:cubicBezTo>
                    <a:pt x="2343417" y="149860"/>
                    <a:pt x="2318017" y="104140"/>
                    <a:pt x="2279917" y="74930"/>
                  </a:cubicBezTo>
                  <a:close/>
                  <a:moveTo>
                    <a:pt x="12700" y="90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45297" y="12700"/>
                  </a:lnTo>
                  <a:cubicBezTo>
                    <a:pt x="2225307" y="12700"/>
                    <a:pt x="2291347" y="78740"/>
                    <a:pt x="2291347" y="158750"/>
                  </a:cubicBezTo>
                  <a:lnTo>
                    <a:pt x="2291347" y="904596"/>
                  </a:lnTo>
                  <a:cubicBezTo>
                    <a:pt x="2291347" y="984606"/>
                    <a:pt x="2225307" y="1050646"/>
                    <a:pt x="2145297" y="1050646"/>
                  </a:cubicBezTo>
                  <a:lnTo>
                    <a:pt x="158750" y="1050646"/>
                  </a:lnTo>
                  <a:cubicBezTo>
                    <a:pt x="78740" y="1050646"/>
                    <a:pt x="12700" y="985876"/>
                    <a:pt x="12700" y="904596"/>
                  </a:cubicBezTo>
                  <a:close/>
                  <a:moveTo>
                    <a:pt x="2331987" y="947776"/>
                  </a:moveTo>
                  <a:cubicBezTo>
                    <a:pt x="2331987" y="1027786"/>
                    <a:pt x="2264677" y="1093826"/>
                    <a:pt x="2184667" y="1093826"/>
                  </a:cubicBezTo>
                  <a:lnTo>
                    <a:pt x="203044" y="1093826"/>
                  </a:lnTo>
                  <a:cubicBezTo>
                    <a:pt x="157480" y="1093826"/>
                    <a:pt x="120650" y="1077316"/>
                    <a:pt x="93980" y="1049376"/>
                  </a:cubicBezTo>
                  <a:cubicBezTo>
                    <a:pt x="114300" y="1058266"/>
                    <a:pt x="135890" y="1063346"/>
                    <a:pt x="160020" y="1063346"/>
                  </a:cubicBezTo>
                  <a:lnTo>
                    <a:pt x="2146567" y="1063346"/>
                  </a:lnTo>
                  <a:cubicBezTo>
                    <a:pt x="2234197" y="1063346"/>
                    <a:pt x="2305317" y="992226"/>
                    <a:pt x="2305317" y="904596"/>
                  </a:cubicBezTo>
                  <a:lnTo>
                    <a:pt x="2305317" y="158750"/>
                  </a:lnTo>
                  <a:cubicBezTo>
                    <a:pt x="2305317" y="140970"/>
                    <a:pt x="2301507" y="123190"/>
                    <a:pt x="2296427" y="106680"/>
                  </a:cubicBezTo>
                  <a:cubicBezTo>
                    <a:pt x="2318017" y="132080"/>
                    <a:pt x="2331987" y="165100"/>
                    <a:pt x="2331987" y="201930"/>
                  </a:cubicBezTo>
                  <a:lnTo>
                    <a:pt x="2331987" y="947776"/>
                  </a:lnTo>
                  <a:cubicBezTo>
                    <a:pt x="2331987" y="947776"/>
                    <a:pt x="2331987" y="947776"/>
                    <a:pt x="2331987" y="947776"/>
                  </a:cubicBezTo>
                  <a:close/>
                </a:path>
              </a:pathLst>
            </a:custGeom>
            <a:solidFill>
              <a:srgbClr val="2A547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31493" y="3886807"/>
            <a:ext cx="14059825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sz="4500" spc="359">
                <a:solidFill>
                  <a:srgbClr val="13446A"/>
                </a:solidFill>
                <a:latin typeface="Quicksand"/>
              </a:rPr>
              <a:t>As there are many websites and apps, they were too expensive to afford as a middle class person. Books cannot be streamed, so downloading to your mobile device will use up storage.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012990" y="1906582"/>
            <a:ext cx="1623305" cy="1623305"/>
            <a:chOff x="0" y="0"/>
            <a:chExt cx="2164407" cy="216440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90266" y="90266"/>
              <a:ext cx="1983876" cy="1983876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64407" cy="2164407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5279789" y="633730"/>
            <a:ext cx="7797615" cy="1431348"/>
            <a:chOff x="0" y="0"/>
            <a:chExt cx="10396820" cy="190846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396820" cy="1908464"/>
              <a:chOff x="0" y="0"/>
              <a:chExt cx="3909566" cy="717649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3909566" cy="717649"/>
              </a:xfrm>
              <a:custGeom>
                <a:avLst/>
                <a:gdLst/>
                <a:ahLst/>
                <a:cxnLst/>
                <a:rect r="r" b="b" t="t" l="l"/>
                <a:pathLst>
                  <a:path h="717649" w="3909566">
                    <a:moveTo>
                      <a:pt x="3785107" y="717649"/>
                    </a:moveTo>
                    <a:lnTo>
                      <a:pt x="124460" y="717649"/>
                    </a:lnTo>
                    <a:cubicBezTo>
                      <a:pt x="55880" y="717649"/>
                      <a:pt x="0" y="661769"/>
                      <a:pt x="0" y="59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785107" y="0"/>
                    </a:lnTo>
                    <a:cubicBezTo>
                      <a:pt x="3853686" y="0"/>
                      <a:pt x="3909566" y="55880"/>
                      <a:pt x="3909566" y="124460"/>
                    </a:cubicBezTo>
                    <a:lnTo>
                      <a:pt x="3909566" y="593189"/>
                    </a:lnTo>
                    <a:cubicBezTo>
                      <a:pt x="3909566" y="661769"/>
                      <a:pt x="3853686" y="717649"/>
                      <a:pt x="3785107" y="717649"/>
                    </a:cubicBezTo>
                    <a:close/>
                  </a:path>
                </a:pathLst>
              </a:custGeom>
              <a:solidFill>
                <a:srgbClr val="2A5474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82024" y="89496"/>
              <a:ext cx="10232772" cy="1729471"/>
              <a:chOff x="0" y="0"/>
              <a:chExt cx="3960253" cy="669334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3960254" cy="669334"/>
              </a:xfrm>
              <a:custGeom>
                <a:avLst/>
                <a:gdLst/>
                <a:ahLst/>
                <a:cxnLst/>
                <a:rect r="r" b="b" t="t" l="l"/>
                <a:pathLst>
                  <a:path h="669334" w="3960254">
                    <a:moveTo>
                      <a:pt x="3835793" y="669334"/>
                    </a:moveTo>
                    <a:lnTo>
                      <a:pt x="124460" y="669334"/>
                    </a:lnTo>
                    <a:cubicBezTo>
                      <a:pt x="55880" y="669334"/>
                      <a:pt x="0" y="613454"/>
                      <a:pt x="0" y="54487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35793" y="0"/>
                    </a:lnTo>
                    <a:cubicBezTo>
                      <a:pt x="3904374" y="0"/>
                      <a:pt x="3960254" y="55880"/>
                      <a:pt x="3960254" y="124460"/>
                    </a:cubicBezTo>
                    <a:lnTo>
                      <a:pt x="3960254" y="544874"/>
                    </a:lnTo>
                    <a:cubicBezTo>
                      <a:pt x="3960254" y="613454"/>
                      <a:pt x="3904374" y="669334"/>
                      <a:pt x="3835793" y="669334"/>
                    </a:cubicBezTo>
                    <a:close/>
                  </a:path>
                </a:pathLst>
              </a:custGeom>
              <a:solidFill>
                <a:srgbClr val="FFFEFE"/>
              </a:solidFill>
            </p:spPr>
          </p:sp>
        </p:grpSp>
      </p:grpSp>
      <p:sp>
        <p:nvSpPr>
          <p:cNvPr name="TextBox 18" id="18"/>
          <p:cNvSpPr txBox="true"/>
          <p:nvPr/>
        </p:nvSpPr>
        <p:spPr>
          <a:xfrm rot="0">
            <a:off x="5279789" y="1175272"/>
            <a:ext cx="7797615" cy="52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4599" spc="367">
                <a:solidFill>
                  <a:srgbClr val="000000"/>
                </a:solidFill>
                <a:latin typeface="Quicksand"/>
              </a:rPr>
              <a:t>PROBLEM DESCRIPTION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499578" y="447491"/>
            <a:ext cx="576982" cy="58120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0209" y="9072061"/>
            <a:ext cx="576982" cy="581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DAEyTO8DgtE</dc:identifier>
  <dcterms:modified xsi:type="dcterms:W3CDTF">2011-08-01T06:04:30Z</dcterms:modified>
  <cp:revision>1</cp:revision>
  <dc:title>AUDIO BOOKS</dc:title>
</cp:coreProperties>
</file>