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370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1566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Enhancing Body Detection in CSSR operations using Advanced Technology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 : Disaster Management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 :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: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Niriksan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21"/>
    </mc:Choice>
    <mc:Fallback xmlns="">
      <p:transition spd="slow" advTm="741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80690" y="-148279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EMI and ER on a drone for CSSR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1514" y="594195"/>
            <a:ext cx="12191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613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Niriksan</a:t>
            </a:r>
            <a:endParaRPr lang="en-IN" sz="17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6CAA6-4FE5-366F-822A-D4BAE3088C26}"/>
              </a:ext>
            </a:extLst>
          </p:cNvPr>
          <p:cNvSpPr txBox="1"/>
          <p:nvPr/>
        </p:nvSpPr>
        <p:spPr>
          <a:xfrm>
            <a:off x="697830" y="1073973"/>
            <a:ext cx="107963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solution is a dual-method detection system for locating human bodies buried under rubble in disaster scenarios. It combines Electromagnetic Interference (EMI) technology with Electrical Resistivity Tomography (ERT) in a two-stage approach, deployed via a specialized drone: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Stage 1 - Broad Area Scan: A drone equipped with EMI sensors flies over the disaster area, detecting anomalies in the  electromagnetic field due to the higher conductivity of human bodies that could indicate their presence.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Stage 2 - Focused Analysis: When the EMI scan flags a potential location, the drone deploys a probe for ERT measurements. This provides a more detailed analysis of the electrical properties of the subsurface, confirming the presence of a body.</a:t>
            </a:r>
          </a:p>
          <a:p>
            <a:endParaRPr lang="en-US" sz="1600" dirty="0"/>
          </a:p>
          <a:p>
            <a:r>
              <a:rPr lang="en-US" sz="1600" dirty="0"/>
              <a:t>This solution addresses the critical challenge of quickly and accurately locating survivors in disaster scenarios: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Speed: The drone-based EMI scan can cover large areas rapidly, crucial in time-sensitive rescue operations.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Accuracy: The two-stage approach reduces false positives.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Penetration: The system can detect bodies at depths that will be challenging otherwise, especially with high moisture.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 Automation: By focusing on the specific electrical properties of human bodies, the system can be automated easily.</a:t>
            </a:r>
          </a:p>
          <a:p>
            <a:endParaRPr lang="en-US" sz="1600" dirty="0"/>
          </a:p>
          <a:p>
            <a:r>
              <a:rPr lang="en-US" sz="1600" dirty="0"/>
              <a:t>This solution is unique and innovative since it uses: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 Dual-Method Approach: The combination of EMI and ERT is novel, leveraging the strengths of both technologies.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 Drone Deployment: Using a drone for initial scanning and targeted probe deployment is innovative.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 Human-Specific Detection: Unlike other subsurface imaging tools, it is tailored specifically for detecting human bodies.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    Adaptive Technology: The system can adjust its parameters based on the specific conditions of each disaster site.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654"/>
    </mc:Choice>
    <mc:Fallback xmlns="">
      <p:transition spd="slow" advTm="1686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41512" y="8137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3136" y="1059580"/>
            <a:ext cx="1132572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 Hardware: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Drone: Custom-designed quadcopter with high payload capacity and stability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EMI Sensors: Advanced electromagnetic interference detection array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ERT Probes: Deployable electrical resistivity tomography sensors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Onboard Computer: High-performance, low-power embedded system (e.g., NVIDIA Jetson)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GPS Module: For precise location tracking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Communication Module: Long-range, high-bandwidth data transmission (e.g., 5G/LTE)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 Software: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Programming Languages: • Python: For main data processing and machine learning algorithms • C: For low-level hardware control and real-time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Frameworks: • TensorFlow or </a:t>
            </a:r>
            <a:r>
              <a:rPr lang="en-US" sz="1400" dirty="0" err="1"/>
              <a:t>PyTorch</a:t>
            </a:r>
            <a:r>
              <a:rPr lang="en-US" sz="1400" dirty="0"/>
              <a:t>: For machine learning and signal processing • ROS (Robot Operating System): For drone control and sensor integration • OpenCV: For any additional visual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Data Visualization: Matplotlib or </a:t>
            </a:r>
            <a:r>
              <a:rPr lang="en-US" sz="1400" dirty="0" err="1"/>
              <a:t>Plotly</a:t>
            </a:r>
            <a:r>
              <a:rPr lang="en-US" sz="1400" dirty="0"/>
              <a:t> for real-time data representation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 User Interface: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Web-based dashboard using React.js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Mobile app using React Native or Flutter for on-field access.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96431"/>
            <a:ext cx="141418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Niriksan</a:t>
            </a:r>
            <a:endParaRPr lang="en-IN" dirty="0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F2EB9F9B-3BB9-9544-912E-E0062C41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06246"/>
            <a:ext cx="10869105" cy="18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1"/>
    </mc:Choice>
    <mc:Fallback xmlns="">
      <p:transition spd="slow" advTm="698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13000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93941" y="1395246"/>
            <a:ext cx="1144088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Feasibility: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Technical Feasibility: The core technologies (EMI and ERT) are well-established in other applications, making adaptation easy.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Operational Feasibility: Drone technology is mature enough to support this application, and the two-stage approach aligns well.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Economic Feasibility: More affordable than other methods like GPR and image processing.</a:t>
            </a:r>
          </a:p>
          <a:p>
            <a:endParaRPr lang="en-US" sz="1600" dirty="0"/>
          </a:p>
          <a:p>
            <a:r>
              <a:rPr lang="en-US" sz="1600" b="1" dirty="0"/>
              <a:t>Potential challenges and risks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Signal Penetration: Dense rubble may limit the depth at which bodies can be detected.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Environmental Interference: Varying moisture levels, temperature, and debris composition could affect measurement accuracy.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False Positives: Distinguishing human bodies from other conductive materials in rubble could be challenging.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Drone Operation: Unstable structures and unpredictable weather in disaster zones may impede drone flight and landing.</a:t>
            </a:r>
          </a:p>
          <a:p>
            <a:endParaRPr lang="en-US" sz="1600" dirty="0"/>
          </a:p>
          <a:p>
            <a:r>
              <a:rPr lang="en-US" sz="1600" b="1" dirty="0"/>
              <a:t>Strategies for overcoming these challenges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Advanced Signal Processing: Implement ML algorithms to enhance signal processing, improving depth penetration and accuracy.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Adaptive Sensing: Develop sensors that can automatically calibrate based on environmental conditions.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Multi-Sensor Fusion: Integrate additional sensors (e.g., infrared, acoustic) to cross-validate detections and reduce false positives.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Robust Drone Design: Engineer drones with advanced stabilization and obstacle avoidance for operation in challenging environments.</a:t>
            </a:r>
          </a:p>
          <a:p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017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Niriksan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90"/>
    </mc:Choice>
    <mc:Fallback xmlns="">
      <p:transition spd="slow" advTm="628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33082" y="8137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1341" y="1059580"/>
            <a:ext cx="1144088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Potential impact on the target audience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Disaster Victims: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Increased chances of survival due to faster location and rescue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Reduced suffering time while trapped under rubble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Higher probability of being found, even in challenging environments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Search and Rescue Teams: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Enhanced efficiency in locating victims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Reduced physical strain and risk by minimizing unnecessary excavation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Improved resource allocation based on more accurate victim location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Increased morale due to more successful rescue operations.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Benefits of the solution 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Saves lives by improving the speed and accuracy of victim location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Lowers the cost of prolonged search and rescue operations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Minimizes unnecessary excavation, reducing environmental disturbance in disaster sites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 fuel consumption compared to traditional heavy machinery-based search methods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Potential for use in environmental disaster scenarios (e.g., locating animals after natural disasters)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Potential spin-off technologies for other applications (e.g., non-invasive medical imaging)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Improves the safety of rescue workers by reducing exposure to unstable structures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8386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Niriksan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7"/>
    </mc:Choice>
    <mc:Fallback xmlns="">
      <p:transition spd="slow" advTm="348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48809" y="9741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3611" y="1059580"/>
            <a:ext cx="1097279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Publications: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1. T. H. Bell, B. J. Barrow, and J. T. Miller, "Subsurface discrimination using electromagnetic induction sensors,"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IEEE Transactions on Geoscience and Remote Sensing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vol. 39, no. 6, pp. 1286-1293, June 2001,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doi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10.1109/36.927451.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2. A. Perrone, V.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Lapenna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and S.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Piscitelli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"Electrical resistivity tomography technique for landslide investigation: A review,"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Earth-Science Reviews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vol. 135, pp. 65-82, 2014,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doi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10.1016/j.earscirev.2014.04.002.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3. A. J. Witten and G. Calvert, "Characterizing the distribution of near-surface solution channels using electromagnetic induction and ground penetrating radar,"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Journal of Environmental and Engineering Geophysics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vol. 4, 1999,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doi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10.4133/JEEG4.1.35.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4. B. Zhou, Electrical resistivity tomography: a subsurface-imaging technique,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Applied Geophysics with Case Studies on Environmental, Exploration and Engineering Geophysics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2019.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5. J. Peters, G.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Stinstra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and M. Hendriks, "Estimation of the electrical conductivity of human tissue,"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Electromagnetics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vol. 21, 2001.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M.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Karaoulis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I.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Ritsema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C. Bremmer, M. De Kleine, G. Oude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Essink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and E.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Ahlrichs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"Drone-borne electromagnetic (DR-EM) surveying in the Netherlands: lab and field validation results," Remote Sensing, vol. 14, no. 21, p. 5335, 2022.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S. Goyal, "Deploying unmanned aerial vehicle (UAV) for disaster relief management," in The Internet of Drones, Apple Academic Press, 2022, pp. 383-399.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Reports: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National Disaster Management Authority,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Annual Report 2022-23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National Disaster Response Force,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Standard Operating Procedure on Collapsed Structure Search and Rescue Operations.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Libraries: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OpenDroneMap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Open-source toolkit for processing drone imagery.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11.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OpenFOAM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An open-source software for computational fluid dynamics.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12.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PyGimli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An open-source library for geophysical modeling and inversion.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3673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Niriksan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1314</Words>
  <Application>Microsoft Office PowerPoint</Application>
  <PresentationFormat>Widescreen</PresentationFormat>
  <Paragraphs>116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EMI and ER on a drone for CSSR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Abhineet Agarwal</cp:lastModifiedBy>
  <cp:revision>153</cp:revision>
  <dcterms:created xsi:type="dcterms:W3CDTF">2013-12-12T18:46:50Z</dcterms:created>
  <dcterms:modified xsi:type="dcterms:W3CDTF">2024-09-03T19:26:41Z</dcterms:modified>
  <cp:category/>
</cp:coreProperties>
</file>