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8" r:id="rId2"/>
    <p:sldId id="258" r:id="rId3"/>
    <p:sldId id="271" r:id="rId4"/>
    <p:sldId id="259" r:id="rId5"/>
    <p:sldId id="261" r:id="rId6"/>
    <p:sldId id="262" r:id="rId7"/>
    <p:sldId id="264" r:id="rId8"/>
    <p:sldId id="273" r:id="rId9"/>
    <p:sldId id="274" r:id="rId10"/>
    <p:sldId id="26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C59368-343D-451A-8DBB-27132DB1266F}" v="47" dt="2024-08-15T11:15:24.7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neet Raj" userId="f3329fc56c4a2709" providerId="LiveId" clId="{B4C59368-343D-451A-8DBB-27132DB1266F}"/>
    <pc:docChg chg="undo custSel addSld delSld modSld">
      <pc:chgData name="Abhineet Raj" userId="f3329fc56c4a2709" providerId="LiveId" clId="{B4C59368-343D-451A-8DBB-27132DB1266F}" dt="2024-08-15T11:18:40.414" v="1968" actId="2711"/>
      <pc:docMkLst>
        <pc:docMk/>
      </pc:docMkLst>
      <pc:sldChg chg="addSp delSp modSp mod">
        <pc:chgData name="Abhineet Raj" userId="f3329fc56c4a2709" providerId="LiveId" clId="{B4C59368-343D-451A-8DBB-27132DB1266F}" dt="2024-08-15T11:16:51.101" v="1964" actId="2711"/>
        <pc:sldMkLst>
          <pc:docMk/>
          <pc:sldMk cId="3478787062" sldId="258"/>
        </pc:sldMkLst>
        <pc:spChg chg="add del mod">
          <ac:chgData name="Abhineet Raj" userId="f3329fc56c4a2709" providerId="LiveId" clId="{B4C59368-343D-451A-8DBB-27132DB1266F}" dt="2024-08-15T10:26:11.305" v="490" actId="14100"/>
          <ac:spMkLst>
            <pc:docMk/>
            <pc:sldMk cId="3478787062" sldId="258"/>
            <ac:spMk id="2" creationId="{865C4A2A-3BA4-455B-B2F0-EE678D627B82}"/>
          </ac:spMkLst>
        </pc:spChg>
        <pc:spChg chg="del">
          <ac:chgData name="Abhineet Raj" userId="f3329fc56c4a2709" providerId="LiveId" clId="{B4C59368-343D-451A-8DBB-27132DB1266F}" dt="2024-08-15T09:55:05.594" v="106" actId="478"/>
          <ac:spMkLst>
            <pc:docMk/>
            <pc:sldMk cId="3478787062" sldId="258"/>
            <ac:spMk id="3" creationId="{AAC75AF7-DDFA-4626-94EB-3165891EAEA0}"/>
          </ac:spMkLst>
        </pc:spChg>
        <pc:spChg chg="mod">
          <ac:chgData name="Abhineet Raj" userId="f3329fc56c4a2709" providerId="LiveId" clId="{B4C59368-343D-451A-8DBB-27132DB1266F}" dt="2024-08-15T10:24:04.948" v="472" actId="6549"/>
          <ac:spMkLst>
            <pc:docMk/>
            <pc:sldMk cId="3478787062" sldId="258"/>
            <ac:spMk id="4" creationId="{D474E572-D0E3-4452-B9BD-063AB43EDE88}"/>
          </ac:spMkLst>
        </pc:spChg>
        <pc:spChg chg="del">
          <ac:chgData name="Abhineet Raj" userId="f3329fc56c4a2709" providerId="LiveId" clId="{B4C59368-343D-451A-8DBB-27132DB1266F}" dt="2024-08-15T09:58:19.572" v="379" actId="478"/>
          <ac:spMkLst>
            <pc:docMk/>
            <pc:sldMk cId="3478787062" sldId="258"/>
            <ac:spMk id="5" creationId="{6E14B7AE-38D2-4881-989B-F66FB7D63764}"/>
          </ac:spMkLst>
        </pc:spChg>
        <pc:spChg chg="del mod">
          <ac:chgData name="Abhineet Raj" userId="f3329fc56c4a2709" providerId="LiveId" clId="{B4C59368-343D-451A-8DBB-27132DB1266F}" dt="2024-08-15T10:23:51.274" v="471" actId="21"/>
          <ac:spMkLst>
            <pc:docMk/>
            <pc:sldMk cId="3478787062" sldId="258"/>
            <ac:spMk id="6" creationId="{65FE45A7-600C-4077-9398-EDD0398C6E77}"/>
          </ac:spMkLst>
        </pc:spChg>
        <pc:spChg chg="mod">
          <ac:chgData name="Abhineet Raj" userId="f3329fc56c4a2709" providerId="LiveId" clId="{B4C59368-343D-451A-8DBB-27132DB1266F}" dt="2024-08-15T11:16:51.101" v="1964" actId="2711"/>
          <ac:spMkLst>
            <pc:docMk/>
            <pc:sldMk cId="3478787062" sldId="258"/>
            <ac:spMk id="7" creationId="{FECD197D-8105-4686-97DD-48184202F8DC}"/>
          </ac:spMkLst>
        </pc:spChg>
        <pc:spChg chg="del mod">
          <ac:chgData name="Abhineet Raj" userId="f3329fc56c4a2709" providerId="LiveId" clId="{B4C59368-343D-451A-8DBB-27132DB1266F}" dt="2024-08-15T09:55:31.632" v="362"/>
          <ac:spMkLst>
            <pc:docMk/>
            <pc:sldMk cId="3478787062" sldId="258"/>
            <ac:spMk id="8" creationId="{3D2BC151-F881-46C2-A046-46C8BA40B16A}"/>
          </ac:spMkLst>
        </pc:spChg>
        <pc:spChg chg="add mod">
          <ac:chgData name="Abhineet Raj" userId="f3329fc56c4a2709" providerId="LiveId" clId="{B4C59368-343D-451A-8DBB-27132DB1266F}" dt="2024-08-15T10:25:23.148" v="486" actId="255"/>
          <ac:spMkLst>
            <pc:docMk/>
            <pc:sldMk cId="3478787062" sldId="258"/>
            <ac:spMk id="10" creationId="{A998E36B-8A40-D9DB-285F-A4DB35455CEC}"/>
          </ac:spMkLst>
        </pc:spChg>
        <pc:spChg chg="add del">
          <ac:chgData name="Abhineet Raj" userId="f3329fc56c4a2709" providerId="LiveId" clId="{B4C59368-343D-451A-8DBB-27132DB1266F}" dt="2024-08-15T10:24:58.640" v="482" actId="478"/>
          <ac:spMkLst>
            <pc:docMk/>
            <pc:sldMk cId="3478787062" sldId="258"/>
            <ac:spMk id="12" creationId="{C954B931-35FB-3F81-2E00-2901AAE35398}"/>
          </ac:spMkLst>
        </pc:spChg>
      </pc:sldChg>
      <pc:sldChg chg="modSp mod">
        <pc:chgData name="Abhineet Raj" userId="f3329fc56c4a2709" providerId="LiveId" clId="{B4C59368-343D-451A-8DBB-27132DB1266F}" dt="2024-08-15T11:17:14.090" v="1965" actId="2711"/>
        <pc:sldMkLst>
          <pc:docMk/>
          <pc:sldMk cId="712682177" sldId="259"/>
        </pc:sldMkLst>
        <pc:spChg chg="mod">
          <ac:chgData name="Abhineet Raj" userId="f3329fc56c4a2709" providerId="LiveId" clId="{B4C59368-343D-451A-8DBB-27132DB1266F}" dt="2024-08-15T11:17:14.090" v="1965" actId="2711"/>
          <ac:spMkLst>
            <pc:docMk/>
            <pc:sldMk cId="712682177" sldId="259"/>
            <ac:spMk id="26" creationId="{FAA4D542-6C42-4DAA-8D3A-791CE0E11B94}"/>
          </ac:spMkLst>
        </pc:spChg>
        <pc:picChg chg="mod">
          <ac:chgData name="Abhineet Raj" userId="f3329fc56c4a2709" providerId="LiveId" clId="{B4C59368-343D-451A-8DBB-27132DB1266F}" dt="2024-08-15T10:43:42.600" v="801" actId="14826"/>
          <ac:picMkLst>
            <pc:docMk/>
            <pc:sldMk cId="712682177" sldId="259"/>
            <ac:picMk id="2" creationId="{00000000-0000-0000-0000-000000000000}"/>
          </ac:picMkLst>
        </pc:picChg>
      </pc:sldChg>
      <pc:sldChg chg="modSp mod">
        <pc:chgData name="Abhineet Raj" userId="f3329fc56c4a2709" providerId="LiveId" clId="{B4C59368-343D-451A-8DBB-27132DB1266F}" dt="2024-08-15T10:44:30.947" v="808" actId="1076"/>
        <pc:sldMkLst>
          <pc:docMk/>
          <pc:sldMk cId="3443378218" sldId="261"/>
        </pc:sldMkLst>
        <pc:spChg chg="mod">
          <ac:chgData name="Abhineet Raj" userId="f3329fc56c4a2709" providerId="LiveId" clId="{B4C59368-343D-451A-8DBB-27132DB1266F}" dt="2024-08-15T10:44:30.028" v="806" actId="6549"/>
          <ac:spMkLst>
            <pc:docMk/>
            <pc:sldMk cId="3443378218" sldId="261"/>
            <ac:spMk id="5" creationId="{00000000-0000-0000-0000-000000000000}"/>
          </ac:spMkLst>
        </pc:spChg>
        <pc:spChg chg="mod">
          <ac:chgData name="Abhineet Raj" userId="f3329fc56c4a2709" providerId="LiveId" clId="{B4C59368-343D-451A-8DBB-27132DB1266F}" dt="2024-08-15T10:44:30.947" v="808" actId="1076"/>
          <ac:spMkLst>
            <pc:docMk/>
            <pc:sldMk cId="3443378218" sldId="261"/>
            <ac:spMk id="6" creationId="{66154A8E-CAA2-42CA-856E-66DF7DF005B2}"/>
          </ac:spMkLst>
        </pc:spChg>
      </pc:sldChg>
      <pc:sldChg chg="delSp modSp mod">
        <pc:chgData name="Abhineet Raj" userId="f3329fc56c4a2709" providerId="LiveId" clId="{B4C59368-343D-451A-8DBB-27132DB1266F}" dt="2024-08-15T10:59:58.460" v="1146" actId="1036"/>
        <pc:sldMkLst>
          <pc:docMk/>
          <pc:sldMk cId="147953719" sldId="262"/>
        </pc:sldMkLst>
        <pc:spChg chg="mod">
          <ac:chgData name="Abhineet Raj" userId="f3329fc56c4a2709" providerId="LiveId" clId="{B4C59368-343D-451A-8DBB-27132DB1266F}" dt="2024-08-15T10:59:58.460" v="1146" actId="1036"/>
          <ac:spMkLst>
            <pc:docMk/>
            <pc:sldMk cId="147953719" sldId="262"/>
            <ac:spMk id="6" creationId="{66154A8E-CAA2-42CA-856E-66DF7DF005B2}"/>
          </ac:spMkLst>
        </pc:spChg>
        <pc:spChg chg="del mod">
          <ac:chgData name="Abhineet Raj" userId="f3329fc56c4a2709" providerId="LiveId" clId="{B4C59368-343D-451A-8DBB-27132DB1266F}" dt="2024-08-15T10:46:27.930" v="867"/>
          <ac:spMkLst>
            <pc:docMk/>
            <pc:sldMk cId="147953719" sldId="262"/>
            <ac:spMk id="26" creationId="{FAA4D542-6C42-4DAA-8D3A-791CE0E11B94}"/>
          </ac:spMkLst>
        </pc:spChg>
        <pc:picChg chg="mod">
          <ac:chgData name="Abhineet Raj" userId="f3329fc56c4a2709" providerId="LiveId" clId="{B4C59368-343D-451A-8DBB-27132DB1266F}" dt="2024-08-15T10:46:26.624" v="865" actId="1076"/>
          <ac:picMkLst>
            <pc:docMk/>
            <pc:sldMk cId="147953719" sldId="262"/>
            <ac:picMk id="2" creationId="{00000000-0000-0000-0000-000000000000}"/>
          </ac:picMkLst>
        </pc:picChg>
      </pc:sldChg>
      <pc:sldChg chg="modSp mod">
        <pc:chgData name="Abhineet Raj" userId="f3329fc56c4a2709" providerId="LiveId" clId="{B4C59368-343D-451A-8DBB-27132DB1266F}" dt="2024-08-15T11:17:35.308" v="1966" actId="2711"/>
        <pc:sldMkLst>
          <pc:docMk/>
          <pc:sldMk cId="773989055" sldId="264"/>
        </pc:sldMkLst>
        <pc:spChg chg="mod">
          <ac:chgData name="Abhineet Raj" userId="f3329fc56c4a2709" providerId="LiveId" clId="{B4C59368-343D-451A-8DBB-27132DB1266F}" dt="2024-08-15T11:00:32.149" v="1149" actId="313"/>
          <ac:spMkLst>
            <pc:docMk/>
            <pc:sldMk cId="773989055" sldId="264"/>
            <ac:spMk id="6" creationId="{66154A8E-CAA2-42CA-856E-66DF7DF005B2}"/>
          </ac:spMkLst>
        </pc:spChg>
        <pc:spChg chg="mod">
          <ac:chgData name="Abhineet Raj" userId="f3329fc56c4a2709" providerId="LiveId" clId="{B4C59368-343D-451A-8DBB-27132DB1266F}" dt="2024-08-15T11:17:35.308" v="1966" actId="2711"/>
          <ac:spMkLst>
            <pc:docMk/>
            <pc:sldMk cId="773989055" sldId="264"/>
            <ac:spMk id="26" creationId="{FAA4D542-6C42-4DAA-8D3A-791CE0E11B94}"/>
          </ac:spMkLst>
        </pc:spChg>
        <pc:picChg chg="mod">
          <ac:chgData name="Abhineet Raj" userId="f3329fc56c4a2709" providerId="LiveId" clId="{B4C59368-343D-451A-8DBB-27132DB1266F}" dt="2024-08-15T10:51:52.648" v="1076" actId="14826"/>
          <ac:picMkLst>
            <pc:docMk/>
            <pc:sldMk cId="773989055" sldId="264"/>
            <ac:picMk id="2" creationId="{00000000-0000-0000-0000-000000000000}"/>
          </ac:picMkLst>
        </pc:picChg>
      </pc:sldChg>
      <pc:sldChg chg="addSp modSp mod">
        <pc:chgData name="Abhineet Raj" userId="f3329fc56c4a2709" providerId="LiveId" clId="{B4C59368-343D-451A-8DBB-27132DB1266F}" dt="2024-08-15T11:15:58.474" v="1962" actId="313"/>
        <pc:sldMkLst>
          <pc:docMk/>
          <pc:sldMk cId="3053210514" sldId="266"/>
        </pc:sldMkLst>
        <pc:spChg chg="add mod">
          <ac:chgData name="Abhineet Raj" userId="f3329fc56c4a2709" providerId="LiveId" clId="{B4C59368-343D-451A-8DBB-27132DB1266F}" dt="2024-08-15T11:07:06.514" v="1785"/>
          <ac:spMkLst>
            <pc:docMk/>
            <pc:sldMk cId="3053210514" sldId="266"/>
            <ac:spMk id="2" creationId="{AFA8FC2A-539B-59CC-2D42-4B24987CD30B}"/>
          </ac:spMkLst>
        </pc:spChg>
        <pc:spChg chg="add mod">
          <ac:chgData name="Abhineet Raj" userId="f3329fc56c4a2709" providerId="LiveId" clId="{B4C59368-343D-451A-8DBB-27132DB1266F}" dt="2024-08-15T11:07:14.311" v="1787"/>
          <ac:spMkLst>
            <pc:docMk/>
            <pc:sldMk cId="3053210514" sldId="266"/>
            <ac:spMk id="3" creationId="{DDE975BB-4AD2-06B5-B35D-C96102351740}"/>
          </ac:spMkLst>
        </pc:spChg>
        <pc:spChg chg="add mod">
          <ac:chgData name="Abhineet Raj" userId="f3329fc56c4a2709" providerId="LiveId" clId="{B4C59368-343D-451A-8DBB-27132DB1266F}" dt="2024-08-15T11:15:58.474" v="1962" actId="313"/>
          <ac:spMkLst>
            <pc:docMk/>
            <pc:sldMk cId="3053210514" sldId="266"/>
            <ac:spMk id="4" creationId="{E9808EA5-0DD2-D8F0-7A28-0E1A1FC2B93F}"/>
          </ac:spMkLst>
        </pc:spChg>
        <pc:spChg chg="mod">
          <ac:chgData name="Abhineet Raj" userId="f3329fc56c4a2709" providerId="LiveId" clId="{B4C59368-343D-451A-8DBB-27132DB1266F}" dt="2024-08-15T11:11:31.516" v="1911" actId="1076"/>
          <ac:spMkLst>
            <pc:docMk/>
            <pc:sldMk cId="3053210514" sldId="266"/>
            <ac:spMk id="6" creationId="{66154A8E-CAA2-42CA-856E-66DF7DF005B2}"/>
          </ac:spMkLst>
        </pc:spChg>
        <pc:spChg chg="mod">
          <ac:chgData name="Abhineet Raj" userId="f3329fc56c4a2709" providerId="LiveId" clId="{B4C59368-343D-451A-8DBB-27132DB1266F}" dt="2024-08-15T11:08:07.321" v="1880" actId="1076"/>
          <ac:spMkLst>
            <pc:docMk/>
            <pc:sldMk cId="3053210514" sldId="266"/>
            <ac:spMk id="11" creationId="{1CD7DEEA-C01E-4164-832B-42838E9EF856}"/>
          </ac:spMkLst>
        </pc:spChg>
        <pc:spChg chg="mod">
          <ac:chgData name="Abhineet Raj" userId="f3329fc56c4a2709" providerId="LiveId" clId="{B4C59368-343D-451A-8DBB-27132DB1266F}" dt="2024-08-15T11:15:33.322" v="1955" actId="20577"/>
          <ac:spMkLst>
            <pc:docMk/>
            <pc:sldMk cId="3053210514" sldId="266"/>
            <ac:spMk id="26" creationId="{FAA4D542-6C42-4DAA-8D3A-791CE0E11B94}"/>
          </ac:spMkLst>
        </pc:spChg>
      </pc:sldChg>
      <pc:sldChg chg="delSp modSp del mod">
        <pc:chgData name="Abhineet Raj" userId="f3329fc56c4a2709" providerId="LiveId" clId="{B4C59368-343D-451A-8DBB-27132DB1266F}" dt="2024-08-15T10:36:21.084" v="726" actId="2696"/>
        <pc:sldMkLst>
          <pc:docMk/>
          <pc:sldMk cId="1161998155" sldId="267"/>
        </pc:sldMkLst>
        <pc:spChg chg="del mod">
          <ac:chgData name="Abhineet Raj" userId="f3329fc56c4a2709" providerId="LiveId" clId="{B4C59368-343D-451A-8DBB-27132DB1266F}" dt="2024-08-15T10:26:47.466" v="492" actId="478"/>
          <ac:spMkLst>
            <pc:docMk/>
            <pc:sldMk cId="1161998155" sldId="267"/>
            <ac:spMk id="6" creationId="{66154A8E-CAA2-42CA-856E-66DF7DF005B2}"/>
          </ac:spMkLst>
        </pc:spChg>
        <pc:spChg chg="mod">
          <ac:chgData name="Abhineet Raj" userId="f3329fc56c4a2709" providerId="LiveId" clId="{B4C59368-343D-451A-8DBB-27132DB1266F}" dt="2024-08-15T10:26:55.616" v="498" actId="6549"/>
          <ac:spMkLst>
            <pc:docMk/>
            <pc:sldMk cId="1161998155" sldId="267"/>
            <ac:spMk id="26" creationId="{FAA4D542-6C42-4DAA-8D3A-791CE0E11B94}"/>
          </ac:spMkLst>
        </pc:spChg>
        <pc:picChg chg="mod">
          <ac:chgData name="Abhineet Raj" userId="f3329fc56c4a2709" providerId="LiveId" clId="{B4C59368-343D-451A-8DBB-27132DB1266F}" dt="2024-08-15T10:05:20.675" v="462" actId="1036"/>
          <ac:picMkLst>
            <pc:docMk/>
            <pc:sldMk cId="1161998155" sldId="267"/>
            <ac:picMk id="2" creationId="{00000000-0000-0000-0000-000000000000}"/>
          </ac:picMkLst>
        </pc:picChg>
      </pc:sldChg>
      <pc:sldChg chg="delSp modSp mod">
        <pc:chgData name="Abhineet Raj" userId="f3329fc56c4a2709" providerId="LiveId" clId="{B4C59368-343D-451A-8DBB-27132DB1266F}" dt="2024-08-15T11:18:40.414" v="1968" actId="2711"/>
        <pc:sldMkLst>
          <pc:docMk/>
          <pc:sldMk cId="601850150" sldId="268"/>
        </pc:sldMkLst>
        <pc:spChg chg="mod">
          <ac:chgData name="Abhineet Raj" userId="f3329fc56c4a2709" providerId="LiveId" clId="{B4C59368-343D-451A-8DBB-27132DB1266F}" dt="2024-08-15T11:18:40.414" v="1968" actId="2711"/>
          <ac:spMkLst>
            <pc:docMk/>
            <pc:sldMk cId="601850150" sldId="268"/>
            <ac:spMk id="4" creationId="{52F9821F-632A-4358-88F2-2DF75A844BEE}"/>
          </ac:spMkLst>
        </pc:spChg>
        <pc:spChg chg="del mod">
          <ac:chgData name="Abhineet Raj" userId="f3329fc56c4a2709" providerId="LiveId" clId="{B4C59368-343D-451A-8DBB-27132DB1266F}" dt="2024-08-15T09:53:27.324" v="91"/>
          <ac:spMkLst>
            <pc:docMk/>
            <pc:sldMk cId="601850150" sldId="268"/>
            <ac:spMk id="9" creationId="{B7B9D66B-AADF-4CF1-876D-9D1F86554CAC}"/>
          </ac:spMkLst>
        </pc:spChg>
        <pc:picChg chg="del">
          <ac:chgData name="Abhineet Raj" userId="f3329fc56c4a2709" providerId="LiveId" clId="{B4C59368-343D-451A-8DBB-27132DB1266F}" dt="2024-08-15T09:54:02.832" v="105" actId="21"/>
          <ac:picMkLst>
            <pc:docMk/>
            <pc:sldMk cId="601850150" sldId="268"/>
            <ac:picMk id="2" creationId="{00000000-0000-0000-0000-000000000000}"/>
          </ac:picMkLst>
        </pc:picChg>
      </pc:sldChg>
      <pc:sldChg chg="addSp delSp modSp new del mod">
        <pc:chgData name="Abhineet Raj" userId="f3329fc56c4a2709" providerId="LiveId" clId="{B4C59368-343D-451A-8DBB-27132DB1266F}" dt="2024-08-15T10:41:15.724" v="800" actId="2696"/>
        <pc:sldMkLst>
          <pc:docMk/>
          <pc:sldMk cId="3201924877" sldId="270"/>
        </pc:sldMkLst>
        <pc:spChg chg="add mod">
          <ac:chgData name="Abhineet Raj" userId="f3329fc56c4a2709" providerId="LiveId" clId="{B4C59368-343D-451A-8DBB-27132DB1266F}" dt="2024-08-15T10:28:44.926" v="500"/>
          <ac:spMkLst>
            <pc:docMk/>
            <pc:sldMk cId="3201924877" sldId="270"/>
            <ac:spMk id="8" creationId="{9767D69C-9188-7C28-39D4-75D78341D8F4}"/>
          </ac:spMkLst>
        </pc:spChg>
        <pc:spChg chg="add del mod">
          <ac:chgData name="Abhineet Raj" userId="f3329fc56c4a2709" providerId="LiveId" clId="{B4C59368-343D-451A-8DBB-27132DB1266F}" dt="2024-08-15T10:29:30.596" v="503" actId="478"/>
          <ac:spMkLst>
            <pc:docMk/>
            <pc:sldMk cId="3201924877" sldId="270"/>
            <ac:spMk id="9" creationId="{FF33EFBE-48B8-19FF-61ED-25840BBA35BA}"/>
          </ac:spMkLst>
        </pc:spChg>
        <pc:spChg chg="add mod">
          <ac:chgData name="Abhineet Raj" userId="f3329fc56c4a2709" providerId="LiveId" clId="{B4C59368-343D-451A-8DBB-27132DB1266F}" dt="2024-08-15T10:28:44.926" v="500"/>
          <ac:spMkLst>
            <pc:docMk/>
            <pc:sldMk cId="3201924877" sldId="270"/>
            <ac:spMk id="10" creationId="{AF9C3DCB-006A-5017-4FEA-AD08AC336072}"/>
          </ac:spMkLst>
        </pc:spChg>
        <pc:spChg chg="add mod">
          <ac:chgData name="Abhineet Raj" userId="f3329fc56c4a2709" providerId="LiveId" clId="{B4C59368-343D-451A-8DBB-27132DB1266F}" dt="2024-08-15T10:28:44.926" v="500"/>
          <ac:spMkLst>
            <pc:docMk/>
            <pc:sldMk cId="3201924877" sldId="270"/>
            <ac:spMk id="11" creationId="{240F52ED-F55E-C6A7-2B16-B96C7AB3AB54}"/>
          </ac:spMkLst>
        </pc:spChg>
        <pc:spChg chg="add mod">
          <ac:chgData name="Abhineet Raj" userId="f3329fc56c4a2709" providerId="LiveId" clId="{B4C59368-343D-451A-8DBB-27132DB1266F}" dt="2024-08-15T10:34:40.199" v="725" actId="13926"/>
          <ac:spMkLst>
            <pc:docMk/>
            <pc:sldMk cId="3201924877" sldId="270"/>
            <ac:spMk id="12" creationId="{AE0EB02B-B4C8-8110-0340-9EC3498A84D7}"/>
          </ac:spMkLst>
        </pc:spChg>
        <pc:spChg chg="add mod">
          <ac:chgData name="Abhineet Raj" userId="f3329fc56c4a2709" providerId="LiveId" clId="{B4C59368-343D-451A-8DBB-27132DB1266F}" dt="2024-08-15T10:28:44.926" v="500"/>
          <ac:spMkLst>
            <pc:docMk/>
            <pc:sldMk cId="3201924877" sldId="270"/>
            <ac:spMk id="13" creationId="{C8A60732-DBF6-F130-90E5-4F1998CA8474}"/>
          </ac:spMkLst>
        </pc:spChg>
        <pc:spChg chg="add del mod">
          <ac:chgData name="Abhineet Raj" userId="f3329fc56c4a2709" providerId="LiveId" clId="{B4C59368-343D-451A-8DBB-27132DB1266F}" dt="2024-08-15T10:33:10.007" v="682" actId="20577"/>
          <ac:spMkLst>
            <pc:docMk/>
            <pc:sldMk cId="3201924877" sldId="270"/>
            <ac:spMk id="14" creationId="{0702EECD-C0B0-E340-3D2E-6D5AD926D1FE}"/>
          </ac:spMkLst>
        </pc:spChg>
        <pc:spChg chg="add mod">
          <ac:chgData name="Abhineet Raj" userId="f3329fc56c4a2709" providerId="LiveId" clId="{B4C59368-343D-451A-8DBB-27132DB1266F}" dt="2024-08-15T10:28:44.926" v="500"/>
          <ac:spMkLst>
            <pc:docMk/>
            <pc:sldMk cId="3201924877" sldId="270"/>
            <ac:spMk id="15" creationId="{24CFDEE2-4ACA-A2A1-332D-EBE5D3E40454}"/>
          </ac:spMkLst>
        </pc:spChg>
        <pc:spChg chg="add mod">
          <ac:chgData name="Abhineet Raj" userId="f3329fc56c4a2709" providerId="LiveId" clId="{B4C59368-343D-451A-8DBB-27132DB1266F}" dt="2024-08-15T10:28:44.926" v="500"/>
          <ac:spMkLst>
            <pc:docMk/>
            <pc:sldMk cId="3201924877" sldId="270"/>
            <ac:spMk id="16" creationId="{6105E3A9-48BB-4E7B-3E29-D90B1A5C06C0}"/>
          </ac:spMkLst>
        </pc:spChg>
        <pc:spChg chg="add mod">
          <ac:chgData name="Abhineet Raj" userId="f3329fc56c4a2709" providerId="LiveId" clId="{B4C59368-343D-451A-8DBB-27132DB1266F}" dt="2024-08-15T10:28:44.926" v="500"/>
          <ac:spMkLst>
            <pc:docMk/>
            <pc:sldMk cId="3201924877" sldId="270"/>
            <ac:spMk id="17" creationId="{FFE2950F-0DB6-F63C-EBE4-BF46F513B435}"/>
          </ac:spMkLst>
        </pc:spChg>
        <pc:spChg chg="add mod">
          <ac:chgData name="Abhineet Raj" userId="f3329fc56c4a2709" providerId="LiveId" clId="{B4C59368-343D-451A-8DBB-27132DB1266F}" dt="2024-08-15T10:28:44.926" v="500"/>
          <ac:spMkLst>
            <pc:docMk/>
            <pc:sldMk cId="3201924877" sldId="270"/>
            <ac:spMk id="18" creationId="{33E55C6D-5B41-0F60-6739-F3733FA51AB7}"/>
          </ac:spMkLst>
        </pc:spChg>
        <pc:spChg chg="add mod">
          <ac:chgData name="Abhineet Raj" userId="f3329fc56c4a2709" providerId="LiveId" clId="{B4C59368-343D-451A-8DBB-27132DB1266F}" dt="2024-08-15T10:28:44.926" v="500"/>
          <ac:spMkLst>
            <pc:docMk/>
            <pc:sldMk cId="3201924877" sldId="270"/>
            <ac:spMk id="19" creationId="{1E9408C8-C463-B5FC-6853-EA7754C7D917}"/>
          </ac:spMkLst>
        </pc:spChg>
        <pc:spChg chg="add mod">
          <ac:chgData name="Abhineet Raj" userId="f3329fc56c4a2709" providerId="LiveId" clId="{B4C59368-343D-451A-8DBB-27132DB1266F}" dt="2024-08-15T10:28:44.926" v="500"/>
          <ac:spMkLst>
            <pc:docMk/>
            <pc:sldMk cId="3201924877" sldId="270"/>
            <ac:spMk id="20" creationId="{57DC79FF-BC34-791E-5361-7DBF417E3EBE}"/>
          </ac:spMkLst>
        </pc:spChg>
        <pc:spChg chg="add mod">
          <ac:chgData name="Abhineet Raj" userId="f3329fc56c4a2709" providerId="LiveId" clId="{B4C59368-343D-451A-8DBB-27132DB1266F}" dt="2024-08-15T10:28:44.926" v="500"/>
          <ac:spMkLst>
            <pc:docMk/>
            <pc:sldMk cId="3201924877" sldId="270"/>
            <ac:spMk id="21" creationId="{E682A2D3-8798-8EDD-9ED3-D602B1110A0B}"/>
          </ac:spMkLst>
        </pc:spChg>
        <pc:spChg chg="add mod">
          <ac:chgData name="Abhineet Raj" userId="f3329fc56c4a2709" providerId="LiveId" clId="{B4C59368-343D-451A-8DBB-27132DB1266F}" dt="2024-08-15T10:28:44.926" v="500"/>
          <ac:spMkLst>
            <pc:docMk/>
            <pc:sldMk cId="3201924877" sldId="270"/>
            <ac:spMk id="22" creationId="{1ECDA808-7CE9-BAAC-96FC-A0DEC40A716F}"/>
          </ac:spMkLst>
        </pc:spChg>
        <pc:spChg chg="add mod">
          <ac:chgData name="Abhineet Raj" userId="f3329fc56c4a2709" providerId="LiveId" clId="{B4C59368-343D-451A-8DBB-27132DB1266F}" dt="2024-08-15T10:28:44.926" v="500"/>
          <ac:spMkLst>
            <pc:docMk/>
            <pc:sldMk cId="3201924877" sldId="270"/>
            <ac:spMk id="23" creationId="{A8C2B3B0-4F1A-44B7-AEBB-F4FA515E8FFA}"/>
          </ac:spMkLst>
        </pc:spChg>
        <pc:spChg chg="add mod">
          <ac:chgData name="Abhineet Raj" userId="f3329fc56c4a2709" providerId="LiveId" clId="{B4C59368-343D-451A-8DBB-27132DB1266F}" dt="2024-08-15T10:28:44.926" v="500"/>
          <ac:spMkLst>
            <pc:docMk/>
            <pc:sldMk cId="3201924877" sldId="270"/>
            <ac:spMk id="24" creationId="{6BA46EBB-F866-832A-5E09-2D83CCBE2E76}"/>
          </ac:spMkLst>
        </pc:spChg>
        <pc:spChg chg="add mod">
          <ac:chgData name="Abhineet Raj" userId="f3329fc56c4a2709" providerId="LiveId" clId="{B4C59368-343D-451A-8DBB-27132DB1266F}" dt="2024-08-15T10:28:44.926" v="500"/>
          <ac:spMkLst>
            <pc:docMk/>
            <pc:sldMk cId="3201924877" sldId="270"/>
            <ac:spMk id="25" creationId="{368A28FE-0EE1-ADDD-DA06-0C95B64DFDD2}"/>
          </ac:spMkLst>
        </pc:spChg>
        <pc:spChg chg="add mod">
          <ac:chgData name="Abhineet Raj" userId="f3329fc56c4a2709" providerId="LiveId" clId="{B4C59368-343D-451A-8DBB-27132DB1266F}" dt="2024-08-15T10:28:44.926" v="500"/>
          <ac:spMkLst>
            <pc:docMk/>
            <pc:sldMk cId="3201924877" sldId="270"/>
            <ac:spMk id="26" creationId="{2843D437-562F-9B1B-DCBE-E34CDCC579E5}"/>
          </ac:spMkLst>
        </pc:spChg>
        <pc:spChg chg="add mod">
          <ac:chgData name="Abhineet Raj" userId="f3329fc56c4a2709" providerId="LiveId" clId="{B4C59368-343D-451A-8DBB-27132DB1266F}" dt="2024-08-15T10:28:44.926" v="500"/>
          <ac:spMkLst>
            <pc:docMk/>
            <pc:sldMk cId="3201924877" sldId="270"/>
            <ac:spMk id="27" creationId="{E6634759-492B-7D28-E73C-9ADEBE2192AF}"/>
          </ac:spMkLst>
        </pc:spChg>
        <pc:spChg chg="add mod">
          <ac:chgData name="Abhineet Raj" userId="f3329fc56c4a2709" providerId="LiveId" clId="{B4C59368-343D-451A-8DBB-27132DB1266F}" dt="2024-08-15T10:28:44.926" v="500"/>
          <ac:spMkLst>
            <pc:docMk/>
            <pc:sldMk cId="3201924877" sldId="270"/>
            <ac:spMk id="28" creationId="{61CC2FE0-5CC8-675E-25B1-4E73E52EF976}"/>
          </ac:spMkLst>
        </pc:spChg>
        <pc:spChg chg="add mod">
          <ac:chgData name="Abhineet Raj" userId="f3329fc56c4a2709" providerId="LiveId" clId="{B4C59368-343D-451A-8DBB-27132DB1266F}" dt="2024-08-15T10:28:44.926" v="500"/>
          <ac:spMkLst>
            <pc:docMk/>
            <pc:sldMk cId="3201924877" sldId="270"/>
            <ac:spMk id="29" creationId="{A2D6D72E-2547-535B-5D5C-3BE1C302B7A2}"/>
          </ac:spMkLst>
        </pc:spChg>
        <pc:spChg chg="add mod">
          <ac:chgData name="Abhineet Raj" userId="f3329fc56c4a2709" providerId="LiveId" clId="{B4C59368-343D-451A-8DBB-27132DB1266F}" dt="2024-08-15T10:28:44.926" v="500"/>
          <ac:spMkLst>
            <pc:docMk/>
            <pc:sldMk cId="3201924877" sldId="270"/>
            <ac:spMk id="30" creationId="{7221E4C9-69C4-5F64-6003-730794C47B75}"/>
          </ac:spMkLst>
        </pc:spChg>
        <pc:spChg chg="add mod">
          <ac:chgData name="Abhineet Raj" userId="f3329fc56c4a2709" providerId="LiveId" clId="{B4C59368-343D-451A-8DBB-27132DB1266F}" dt="2024-08-15T10:28:44.926" v="500"/>
          <ac:spMkLst>
            <pc:docMk/>
            <pc:sldMk cId="3201924877" sldId="270"/>
            <ac:spMk id="31" creationId="{BD12BE3E-3E1F-C21E-26D1-961C3DD48E3D}"/>
          </ac:spMkLst>
        </pc:spChg>
        <pc:spChg chg="add mod">
          <ac:chgData name="Abhineet Raj" userId="f3329fc56c4a2709" providerId="LiveId" clId="{B4C59368-343D-451A-8DBB-27132DB1266F}" dt="2024-08-15T10:28:44.926" v="500"/>
          <ac:spMkLst>
            <pc:docMk/>
            <pc:sldMk cId="3201924877" sldId="270"/>
            <ac:spMk id="32" creationId="{D2202626-289B-6924-7EC5-CA26D206A4F5}"/>
          </ac:spMkLst>
        </pc:spChg>
        <pc:spChg chg="add mod">
          <ac:chgData name="Abhineet Raj" userId="f3329fc56c4a2709" providerId="LiveId" clId="{B4C59368-343D-451A-8DBB-27132DB1266F}" dt="2024-08-15T10:28:44.926" v="500"/>
          <ac:spMkLst>
            <pc:docMk/>
            <pc:sldMk cId="3201924877" sldId="270"/>
            <ac:spMk id="33" creationId="{CCFA66B5-A6B1-3E39-E470-0031E7AA0A4E}"/>
          </ac:spMkLst>
        </pc:spChg>
        <pc:spChg chg="add mod">
          <ac:chgData name="Abhineet Raj" userId="f3329fc56c4a2709" providerId="LiveId" clId="{B4C59368-343D-451A-8DBB-27132DB1266F}" dt="2024-08-15T10:28:44.926" v="500"/>
          <ac:spMkLst>
            <pc:docMk/>
            <pc:sldMk cId="3201924877" sldId="270"/>
            <ac:spMk id="34" creationId="{6F801C1F-2184-CA00-520B-1086D5ECEC27}"/>
          </ac:spMkLst>
        </pc:spChg>
        <pc:spChg chg="add mod">
          <ac:chgData name="Abhineet Raj" userId="f3329fc56c4a2709" providerId="LiveId" clId="{B4C59368-343D-451A-8DBB-27132DB1266F}" dt="2024-08-15T10:28:44.926" v="500"/>
          <ac:spMkLst>
            <pc:docMk/>
            <pc:sldMk cId="3201924877" sldId="270"/>
            <ac:spMk id="35" creationId="{78BDB431-B408-E0C3-9F2C-78EEEB67B9D2}"/>
          </ac:spMkLst>
        </pc:spChg>
        <pc:spChg chg="add mod">
          <ac:chgData name="Abhineet Raj" userId="f3329fc56c4a2709" providerId="LiveId" clId="{B4C59368-343D-451A-8DBB-27132DB1266F}" dt="2024-08-15T10:32:28.799" v="632" actId="20577"/>
          <ac:spMkLst>
            <pc:docMk/>
            <pc:sldMk cId="3201924877" sldId="270"/>
            <ac:spMk id="36" creationId="{083BACA7-9C1B-06D9-513E-5E4050783112}"/>
          </ac:spMkLst>
        </pc:spChg>
        <pc:spChg chg="add mod">
          <ac:chgData name="Abhineet Raj" userId="f3329fc56c4a2709" providerId="LiveId" clId="{B4C59368-343D-451A-8DBB-27132DB1266F}" dt="2024-08-15T10:32:39.709" v="641" actId="20577"/>
          <ac:spMkLst>
            <pc:docMk/>
            <pc:sldMk cId="3201924877" sldId="270"/>
            <ac:spMk id="37" creationId="{62B45EB9-48A6-21B0-A669-A9F0BE4BA7DA}"/>
          </ac:spMkLst>
        </pc:spChg>
        <pc:spChg chg="add mod">
          <ac:chgData name="Abhineet Raj" userId="f3329fc56c4a2709" providerId="LiveId" clId="{B4C59368-343D-451A-8DBB-27132DB1266F}" dt="2024-08-15T10:32:35.611" v="640" actId="20577"/>
          <ac:spMkLst>
            <pc:docMk/>
            <pc:sldMk cId="3201924877" sldId="270"/>
            <ac:spMk id="38" creationId="{E4786D8C-CE32-F9F1-1014-8A478FFF4B4E}"/>
          </ac:spMkLst>
        </pc:spChg>
        <pc:spChg chg="add mod">
          <ac:chgData name="Abhineet Raj" userId="f3329fc56c4a2709" providerId="LiveId" clId="{B4C59368-343D-451A-8DBB-27132DB1266F}" dt="2024-08-15T10:28:44.926" v="500"/>
          <ac:spMkLst>
            <pc:docMk/>
            <pc:sldMk cId="3201924877" sldId="270"/>
            <ac:spMk id="39" creationId="{D1C74594-70E0-66BE-DDE5-F3F728ADB286}"/>
          </ac:spMkLst>
        </pc:spChg>
        <pc:spChg chg="add mod">
          <ac:chgData name="Abhineet Raj" userId="f3329fc56c4a2709" providerId="LiveId" clId="{B4C59368-343D-451A-8DBB-27132DB1266F}" dt="2024-08-15T10:28:44.926" v="500"/>
          <ac:spMkLst>
            <pc:docMk/>
            <pc:sldMk cId="3201924877" sldId="270"/>
            <ac:spMk id="40" creationId="{F82D6F97-39B6-2E04-8FC8-62ADFC722D1A}"/>
          </ac:spMkLst>
        </pc:spChg>
        <pc:spChg chg="add mod">
          <ac:chgData name="Abhineet Raj" userId="f3329fc56c4a2709" providerId="LiveId" clId="{B4C59368-343D-451A-8DBB-27132DB1266F}" dt="2024-08-15T10:28:44.926" v="500"/>
          <ac:spMkLst>
            <pc:docMk/>
            <pc:sldMk cId="3201924877" sldId="270"/>
            <ac:spMk id="41" creationId="{32BED0D6-9F0C-62FF-5CBC-5685100E459B}"/>
          </ac:spMkLst>
        </pc:spChg>
        <pc:spChg chg="add mod">
          <ac:chgData name="Abhineet Raj" userId="f3329fc56c4a2709" providerId="LiveId" clId="{B4C59368-343D-451A-8DBB-27132DB1266F}" dt="2024-08-15T10:33:43.573" v="722" actId="20577"/>
          <ac:spMkLst>
            <pc:docMk/>
            <pc:sldMk cId="3201924877" sldId="270"/>
            <ac:spMk id="42" creationId="{FDC21CD8-E27D-61DA-FEE4-33751BC6ECFD}"/>
          </ac:spMkLst>
        </pc:spChg>
        <pc:spChg chg="add mod">
          <ac:chgData name="Abhineet Raj" userId="f3329fc56c4a2709" providerId="LiveId" clId="{B4C59368-343D-451A-8DBB-27132DB1266F}" dt="2024-08-15T10:28:44.926" v="500"/>
          <ac:spMkLst>
            <pc:docMk/>
            <pc:sldMk cId="3201924877" sldId="270"/>
            <ac:spMk id="43" creationId="{60CCBEFE-6026-90D7-1C38-38C530D49235}"/>
          </ac:spMkLst>
        </pc:spChg>
        <pc:spChg chg="add mod">
          <ac:chgData name="Abhineet Raj" userId="f3329fc56c4a2709" providerId="LiveId" clId="{B4C59368-343D-451A-8DBB-27132DB1266F}" dt="2024-08-15T10:28:44.926" v="500"/>
          <ac:spMkLst>
            <pc:docMk/>
            <pc:sldMk cId="3201924877" sldId="270"/>
            <ac:spMk id="44" creationId="{CBDC9F2E-555A-C951-15CF-D4CF8EA6F658}"/>
          </ac:spMkLst>
        </pc:spChg>
        <pc:spChg chg="add mod">
          <ac:chgData name="Abhineet Raj" userId="f3329fc56c4a2709" providerId="LiveId" clId="{B4C59368-343D-451A-8DBB-27132DB1266F}" dt="2024-08-15T10:28:44.926" v="500"/>
          <ac:spMkLst>
            <pc:docMk/>
            <pc:sldMk cId="3201924877" sldId="270"/>
            <ac:spMk id="45" creationId="{54B76E3A-4CE7-CA40-F08F-BFA05B69C7C3}"/>
          </ac:spMkLst>
        </pc:spChg>
        <pc:spChg chg="add mod">
          <ac:chgData name="Abhineet Raj" userId="f3329fc56c4a2709" providerId="LiveId" clId="{B4C59368-343D-451A-8DBB-27132DB1266F}" dt="2024-08-15T10:28:44.926" v="500"/>
          <ac:spMkLst>
            <pc:docMk/>
            <pc:sldMk cId="3201924877" sldId="270"/>
            <ac:spMk id="46" creationId="{8F9BD6C1-6EB4-8875-0123-703BA6B68A87}"/>
          </ac:spMkLst>
        </pc:spChg>
        <pc:spChg chg="add mod">
          <ac:chgData name="Abhineet Raj" userId="f3329fc56c4a2709" providerId="LiveId" clId="{B4C59368-343D-451A-8DBB-27132DB1266F}" dt="2024-08-15T10:28:44.926" v="500"/>
          <ac:spMkLst>
            <pc:docMk/>
            <pc:sldMk cId="3201924877" sldId="270"/>
            <ac:spMk id="47" creationId="{2590D415-6617-02A1-D2E8-45761FBC88DC}"/>
          </ac:spMkLst>
        </pc:spChg>
        <pc:spChg chg="add mod">
          <ac:chgData name="Abhineet Raj" userId="f3329fc56c4a2709" providerId="LiveId" clId="{B4C59368-343D-451A-8DBB-27132DB1266F}" dt="2024-08-15T10:28:44.926" v="500"/>
          <ac:spMkLst>
            <pc:docMk/>
            <pc:sldMk cId="3201924877" sldId="270"/>
            <ac:spMk id="48" creationId="{02C9F279-6E0A-C2B8-06F8-9BFB841B28D7}"/>
          </ac:spMkLst>
        </pc:spChg>
        <pc:spChg chg="add mod">
          <ac:chgData name="Abhineet Raj" userId="f3329fc56c4a2709" providerId="LiveId" clId="{B4C59368-343D-451A-8DBB-27132DB1266F}" dt="2024-08-15T10:28:44.926" v="500"/>
          <ac:spMkLst>
            <pc:docMk/>
            <pc:sldMk cId="3201924877" sldId="270"/>
            <ac:spMk id="49" creationId="{A4F04524-9586-4833-54E3-FF6BB5CB7819}"/>
          </ac:spMkLst>
        </pc:spChg>
        <pc:spChg chg="add mod">
          <ac:chgData name="Abhineet Raj" userId="f3329fc56c4a2709" providerId="LiveId" clId="{B4C59368-343D-451A-8DBB-27132DB1266F}" dt="2024-08-15T10:28:44.926" v="500"/>
          <ac:spMkLst>
            <pc:docMk/>
            <pc:sldMk cId="3201924877" sldId="270"/>
            <ac:spMk id="50" creationId="{B084EC01-B72C-ABE9-A257-84B611030C35}"/>
          </ac:spMkLst>
        </pc:spChg>
        <pc:spChg chg="add mod">
          <ac:chgData name="Abhineet Raj" userId="f3329fc56c4a2709" providerId="LiveId" clId="{B4C59368-343D-451A-8DBB-27132DB1266F}" dt="2024-08-15T10:28:44.926" v="500"/>
          <ac:spMkLst>
            <pc:docMk/>
            <pc:sldMk cId="3201924877" sldId="270"/>
            <ac:spMk id="51" creationId="{FE868A99-7BE1-FC95-19FC-BBFAFB8B8844}"/>
          </ac:spMkLst>
        </pc:spChg>
        <pc:spChg chg="add mod">
          <ac:chgData name="Abhineet Raj" userId="f3329fc56c4a2709" providerId="LiveId" clId="{B4C59368-343D-451A-8DBB-27132DB1266F}" dt="2024-08-15T10:28:44.926" v="500"/>
          <ac:spMkLst>
            <pc:docMk/>
            <pc:sldMk cId="3201924877" sldId="270"/>
            <ac:spMk id="52" creationId="{E27EBCDE-A22E-85B0-8AAA-CAF15E6C0719}"/>
          </ac:spMkLst>
        </pc:spChg>
        <pc:grpChg chg="add del mod">
          <ac:chgData name="Abhineet Raj" userId="f3329fc56c4a2709" providerId="LiveId" clId="{B4C59368-343D-451A-8DBB-27132DB1266F}" dt="2024-08-15T10:38:54.440" v="748" actId="21"/>
          <ac:grpSpMkLst>
            <pc:docMk/>
            <pc:sldMk cId="3201924877" sldId="270"/>
            <ac:grpSpMk id="2" creationId="{46E06187-0B2D-8627-0976-B7EBC374F669}"/>
          </ac:grpSpMkLst>
        </pc:grpChg>
        <pc:picChg chg="add del mod">
          <ac:chgData name="Abhineet Raj" userId="f3329fc56c4a2709" providerId="LiveId" clId="{B4C59368-343D-451A-8DBB-27132DB1266F}" dt="2024-08-15T10:33:54.789" v="723" actId="21"/>
          <ac:picMkLst>
            <pc:docMk/>
            <pc:sldMk cId="3201924877" sldId="270"/>
            <ac:picMk id="3" creationId="{806D3D47-76CF-6A24-7E23-48DD89F37C81}"/>
          </ac:picMkLst>
        </pc:picChg>
        <pc:picChg chg="add mod">
          <ac:chgData name="Abhineet Raj" userId="f3329fc56c4a2709" providerId="LiveId" clId="{B4C59368-343D-451A-8DBB-27132DB1266F}" dt="2024-08-15T10:28:44.926" v="500"/>
          <ac:picMkLst>
            <pc:docMk/>
            <pc:sldMk cId="3201924877" sldId="270"/>
            <ac:picMk id="4" creationId="{BA5E8E2E-F7C9-848E-D67A-D439E5D70F51}"/>
          </ac:picMkLst>
        </pc:picChg>
        <pc:picChg chg="add mod">
          <ac:chgData name="Abhineet Raj" userId="f3329fc56c4a2709" providerId="LiveId" clId="{B4C59368-343D-451A-8DBB-27132DB1266F}" dt="2024-08-15T10:28:44.926" v="500"/>
          <ac:picMkLst>
            <pc:docMk/>
            <pc:sldMk cId="3201924877" sldId="270"/>
            <ac:picMk id="5" creationId="{2C96E465-01DF-CCE4-CB75-97B128CAD14A}"/>
          </ac:picMkLst>
        </pc:picChg>
        <pc:picChg chg="add mod">
          <ac:chgData name="Abhineet Raj" userId="f3329fc56c4a2709" providerId="LiveId" clId="{B4C59368-343D-451A-8DBB-27132DB1266F}" dt="2024-08-15T10:28:44.926" v="500"/>
          <ac:picMkLst>
            <pc:docMk/>
            <pc:sldMk cId="3201924877" sldId="270"/>
            <ac:picMk id="6" creationId="{A5CB4F9B-1B5B-91C5-936D-EFE005075532}"/>
          </ac:picMkLst>
        </pc:picChg>
        <pc:picChg chg="add mod">
          <ac:chgData name="Abhineet Raj" userId="f3329fc56c4a2709" providerId="LiveId" clId="{B4C59368-343D-451A-8DBB-27132DB1266F}" dt="2024-08-15T10:28:44.926" v="500"/>
          <ac:picMkLst>
            <pc:docMk/>
            <pc:sldMk cId="3201924877" sldId="270"/>
            <ac:picMk id="7" creationId="{67F51BBB-9A7F-390D-2DB6-47584DB8D207}"/>
          </ac:picMkLst>
        </pc:picChg>
      </pc:sldChg>
      <pc:sldChg chg="addSp delSp new del">
        <pc:chgData name="Abhineet Raj" userId="f3329fc56c4a2709" providerId="LiveId" clId="{B4C59368-343D-451A-8DBB-27132DB1266F}" dt="2024-08-15T10:17:04.796" v="470" actId="680"/>
        <pc:sldMkLst>
          <pc:docMk/>
          <pc:sldMk cId="3665275493" sldId="270"/>
        </pc:sldMkLst>
        <pc:picChg chg="add del">
          <ac:chgData name="Abhineet Raj" userId="f3329fc56c4a2709" providerId="LiveId" clId="{B4C59368-343D-451A-8DBB-27132DB1266F}" dt="2024-08-15T10:17:03.906" v="469" actId="478"/>
          <ac:picMkLst>
            <pc:docMk/>
            <pc:sldMk cId="3665275493" sldId="270"/>
            <ac:picMk id="1026" creationId="{D14FB3ED-5217-F348-0D56-163A4348719F}"/>
          </ac:picMkLst>
        </pc:picChg>
        <pc:picChg chg="add del">
          <ac:chgData name="Abhineet Raj" userId="f3329fc56c4a2709" providerId="LiveId" clId="{B4C59368-343D-451A-8DBB-27132DB1266F}" dt="2024-08-15T10:17:03.607" v="468" actId="21"/>
          <ac:picMkLst>
            <pc:docMk/>
            <pc:sldMk cId="3665275493" sldId="270"/>
            <ac:picMk id="1028" creationId="{A9713BDE-F286-9786-6C66-8C88274D9766}"/>
          </ac:picMkLst>
        </pc:picChg>
      </pc:sldChg>
      <pc:sldChg chg="addSp delSp modSp new mod">
        <pc:chgData name="Abhineet Raj" userId="f3329fc56c4a2709" providerId="LiveId" clId="{B4C59368-343D-451A-8DBB-27132DB1266F}" dt="2024-08-15T10:40:33.887" v="799" actId="1036"/>
        <pc:sldMkLst>
          <pc:docMk/>
          <pc:sldMk cId="3641965574" sldId="271"/>
        </pc:sldMkLst>
        <pc:spChg chg="mod">
          <ac:chgData name="Abhineet Raj" userId="f3329fc56c4a2709" providerId="LiveId" clId="{B4C59368-343D-451A-8DBB-27132DB1266F}" dt="2024-08-15T10:40:28.623" v="797" actId="20577"/>
          <ac:spMkLst>
            <pc:docMk/>
            <pc:sldMk cId="3641965574" sldId="271"/>
            <ac:spMk id="2" creationId="{448285D9-BAE3-A197-E72E-A8E8ECB80E40}"/>
          </ac:spMkLst>
        </pc:spChg>
        <pc:spChg chg="del">
          <ac:chgData name="Abhineet Raj" userId="f3329fc56c4a2709" providerId="LiveId" clId="{B4C59368-343D-451A-8DBB-27132DB1266F}" dt="2024-08-15T10:38:19.868" v="728"/>
          <ac:spMkLst>
            <pc:docMk/>
            <pc:sldMk cId="3641965574" sldId="271"/>
            <ac:spMk id="3" creationId="{CB0D070A-F46D-F368-EFA7-E0E626132676}"/>
          </ac:spMkLst>
        </pc:spChg>
        <pc:spChg chg="add mod">
          <ac:chgData name="Abhineet Raj" userId="f3329fc56c4a2709" providerId="LiveId" clId="{B4C59368-343D-451A-8DBB-27132DB1266F}" dt="2024-08-15T10:38:25.841" v="729" actId="478"/>
          <ac:spMkLst>
            <pc:docMk/>
            <pc:sldMk cId="3641965574" sldId="271"/>
            <ac:spMk id="8" creationId="{545FB30B-57A5-127C-7150-0AADC275408A}"/>
          </ac:spMkLst>
        </pc:spChg>
        <pc:spChg chg="mod">
          <ac:chgData name="Abhineet Raj" userId="f3329fc56c4a2709" providerId="LiveId" clId="{B4C59368-343D-451A-8DBB-27132DB1266F}" dt="2024-08-15T10:39:05.372" v="749"/>
          <ac:spMkLst>
            <pc:docMk/>
            <pc:sldMk cId="3641965574" sldId="271"/>
            <ac:spMk id="14" creationId="{900478FA-C5E8-9430-3599-7AA350F4D964}"/>
          </ac:spMkLst>
        </pc:spChg>
        <pc:spChg chg="mod">
          <ac:chgData name="Abhineet Raj" userId="f3329fc56c4a2709" providerId="LiveId" clId="{B4C59368-343D-451A-8DBB-27132DB1266F}" dt="2024-08-15T10:39:05.372" v="749"/>
          <ac:spMkLst>
            <pc:docMk/>
            <pc:sldMk cId="3641965574" sldId="271"/>
            <ac:spMk id="15" creationId="{50F4896B-E894-243C-D1B4-233AFA851F59}"/>
          </ac:spMkLst>
        </pc:spChg>
        <pc:spChg chg="mod">
          <ac:chgData name="Abhineet Raj" userId="f3329fc56c4a2709" providerId="LiveId" clId="{B4C59368-343D-451A-8DBB-27132DB1266F}" dt="2024-08-15T10:39:05.372" v="749"/>
          <ac:spMkLst>
            <pc:docMk/>
            <pc:sldMk cId="3641965574" sldId="271"/>
            <ac:spMk id="16" creationId="{796EF29B-D333-DCF2-28F1-1896352B5492}"/>
          </ac:spMkLst>
        </pc:spChg>
        <pc:spChg chg="mod">
          <ac:chgData name="Abhineet Raj" userId="f3329fc56c4a2709" providerId="LiveId" clId="{B4C59368-343D-451A-8DBB-27132DB1266F}" dt="2024-08-15T10:39:05.372" v="749"/>
          <ac:spMkLst>
            <pc:docMk/>
            <pc:sldMk cId="3641965574" sldId="271"/>
            <ac:spMk id="17" creationId="{609A3795-5B8C-8E94-3D6A-3BE4753CAFB9}"/>
          </ac:spMkLst>
        </pc:spChg>
        <pc:spChg chg="mod">
          <ac:chgData name="Abhineet Raj" userId="f3329fc56c4a2709" providerId="LiveId" clId="{B4C59368-343D-451A-8DBB-27132DB1266F}" dt="2024-08-15T10:39:32.141" v="750" actId="13926"/>
          <ac:spMkLst>
            <pc:docMk/>
            <pc:sldMk cId="3641965574" sldId="271"/>
            <ac:spMk id="18" creationId="{230D770B-BF3D-0031-4616-E640994D9CBA}"/>
          </ac:spMkLst>
        </pc:spChg>
        <pc:spChg chg="mod">
          <ac:chgData name="Abhineet Raj" userId="f3329fc56c4a2709" providerId="LiveId" clId="{B4C59368-343D-451A-8DBB-27132DB1266F}" dt="2024-08-15T10:39:05.372" v="749"/>
          <ac:spMkLst>
            <pc:docMk/>
            <pc:sldMk cId="3641965574" sldId="271"/>
            <ac:spMk id="19" creationId="{DB539AE3-A546-03A1-2C45-67423BBCC30E}"/>
          </ac:spMkLst>
        </pc:spChg>
        <pc:spChg chg="mod">
          <ac:chgData name="Abhineet Raj" userId="f3329fc56c4a2709" providerId="LiveId" clId="{B4C59368-343D-451A-8DBB-27132DB1266F}" dt="2024-08-15T10:39:05.372" v="749"/>
          <ac:spMkLst>
            <pc:docMk/>
            <pc:sldMk cId="3641965574" sldId="271"/>
            <ac:spMk id="20" creationId="{45DEC25E-4A2A-23AE-B7B0-8337DA377D4A}"/>
          </ac:spMkLst>
        </pc:spChg>
        <pc:spChg chg="mod">
          <ac:chgData name="Abhineet Raj" userId="f3329fc56c4a2709" providerId="LiveId" clId="{B4C59368-343D-451A-8DBB-27132DB1266F}" dt="2024-08-15T10:39:05.372" v="749"/>
          <ac:spMkLst>
            <pc:docMk/>
            <pc:sldMk cId="3641965574" sldId="271"/>
            <ac:spMk id="21" creationId="{2ACE108A-71D5-3C5A-0F99-1C1F2A87D631}"/>
          </ac:spMkLst>
        </pc:spChg>
        <pc:spChg chg="mod">
          <ac:chgData name="Abhineet Raj" userId="f3329fc56c4a2709" providerId="LiveId" clId="{B4C59368-343D-451A-8DBB-27132DB1266F}" dt="2024-08-15T10:39:05.372" v="749"/>
          <ac:spMkLst>
            <pc:docMk/>
            <pc:sldMk cId="3641965574" sldId="271"/>
            <ac:spMk id="22" creationId="{CCA9C2FA-A3CB-E254-FEE3-D2BA2B61ABFD}"/>
          </ac:spMkLst>
        </pc:spChg>
        <pc:spChg chg="mod">
          <ac:chgData name="Abhineet Raj" userId="f3329fc56c4a2709" providerId="LiveId" clId="{B4C59368-343D-451A-8DBB-27132DB1266F}" dt="2024-08-15T10:39:05.372" v="749"/>
          <ac:spMkLst>
            <pc:docMk/>
            <pc:sldMk cId="3641965574" sldId="271"/>
            <ac:spMk id="23" creationId="{9C35F891-648D-3EC3-9CEB-36A6DC4A0B83}"/>
          </ac:spMkLst>
        </pc:spChg>
        <pc:spChg chg="mod">
          <ac:chgData name="Abhineet Raj" userId="f3329fc56c4a2709" providerId="LiveId" clId="{B4C59368-343D-451A-8DBB-27132DB1266F}" dt="2024-08-15T10:39:05.372" v="749"/>
          <ac:spMkLst>
            <pc:docMk/>
            <pc:sldMk cId="3641965574" sldId="271"/>
            <ac:spMk id="24" creationId="{2A0D8CBD-F00C-E58F-28AC-4F1EFC602D30}"/>
          </ac:spMkLst>
        </pc:spChg>
        <pc:spChg chg="mod">
          <ac:chgData name="Abhineet Raj" userId="f3329fc56c4a2709" providerId="LiveId" clId="{B4C59368-343D-451A-8DBB-27132DB1266F}" dt="2024-08-15T10:39:05.372" v="749"/>
          <ac:spMkLst>
            <pc:docMk/>
            <pc:sldMk cId="3641965574" sldId="271"/>
            <ac:spMk id="25" creationId="{4076F238-9201-7CC4-C77A-57E84B40086F}"/>
          </ac:spMkLst>
        </pc:spChg>
        <pc:spChg chg="mod">
          <ac:chgData name="Abhineet Raj" userId="f3329fc56c4a2709" providerId="LiveId" clId="{B4C59368-343D-451A-8DBB-27132DB1266F}" dt="2024-08-15T10:39:05.372" v="749"/>
          <ac:spMkLst>
            <pc:docMk/>
            <pc:sldMk cId="3641965574" sldId="271"/>
            <ac:spMk id="26" creationId="{8ABC5F5D-F596-D566-DD2A-54212E49EFB7}"/>
          </ac:spMkLst>
        </pc:spChg>
        <pc:spChg chg="mod">
          <ac:chgData name="Abhineet Raj" userId="f3329fc56c4a2709" providerId="LiveId" clId="{B4C59368-343D-451A-8DBB-27132DB1266F}" dt="2024-08-15T10:39:05.372" v="749"/>
          <ac:spMkLst>
            <pc:docMk/>
            <pc:sldMk cId="3641965574" sldId="271"/>
            <ac:spMk id="27" creationId="{B59D3AFF-3381-36D2-B6B8-39B84D279D77}"/>
          </ac:spMkLst>
        </pc:spChg>
        <pc:spChg chg="mod">
          <ac:chgData name="Abhineet Raj" userId="f3329fc56c4a2709" providerId="LiveId" clId="{B4C59368-343D-451A-8DBB-27132DB1266F}" dt="2024-08-15T10:39:05.372" v="749"/>
          <ac:spMkLst>
            <pc:docMk/>
            <pc:sldMk cId="3641965574" sldId="271"/>
            <ac:spMk id="28" creationId="{A01A567A-35DD-D640-0C58-EC54EE6F7DE3}"/>
          </ac:spMkLst>
        </pc:spChg>
        <pc:spChg chg="mod">
          <ac:chgData name="Abhineet Raj" userId="f3329fc56c4a2709" providerId="LiveId" clId="{B4C59368-343D-451A-8DBB-27132DB1266F}" dt="2024-08-15T10:39:05.372" v="749"/>
          <ac:spMkLst>
            <pc:docMk/>
            <pc:sldMk cId="3641965574" sldId="271"/>
            <ac:spMk id="29" creationId="{BBFA7A64-66BA-280F-9943-AE90596C8AF1}"/>
          </ac:spMkLst>
        </pc:spChg>
        <pc:spChg chg="mod">
          <ac:chgData name="Abhineet Raj" userId="f3329fc56c4a2709" providerId="LiveId" clId="{B4C59368-343D-451A-8DBB-27132DB1266F}" dt="2024-08-15T10:39:05.372" v="749"/>
          <ac:spMkLst>
            <pc:docMk/>
            <pc:sldMk cId="3641965574" sldId="271"/>
            <ac:spMk id="30" creationId="{54FA2C5A-80BF-3A1F-9EEC-A3F834D849F3}"/>
          </ac:spMkLst>
        </pc:spChg>
        <pc:spChg chg="mod">
          <ac:chgData name="Abhineet Raj" userId="f3329fc56c4a2709" providerId="LiveId" clId="{B4C59368-343D-451A-8DBB-27132DB1266F}" dt="2024-08-15T10:39:05.372" v="749"/>
          <ac:spMkLst>
            <pc:docMk/>
            <pc:sldMk cId="3641965574" sldId="271"/>
            <ac:spMk id="31" creationId="{036517E9-5EF6-B601-F283-065985622F40}"/>
          </ac:spMkLst>
        </pc:spChg>
        <pc:spChg chg="mod">
          <ac:chgData name="Abhineet Raj" userId="f3329fc56c4a2709" providerId="LiveId" clId="{B4C59368-343D-451A-8DBB-27132DB1266F}" dt="2024-08-15T10:39:05.372" v="749"/>
          <ac:spMkLst>
            <pc:docMk/>
            <pc:sldMk cId="3641965574" sldId="271"/>
            <ac:spMk id="32" creationId="{F26065CD-FBBA-D6BE-E3C6-29749FF53AE0}"/>
          </ac:spMkLst>
        </pc:spChg>
        <pc:spChg chg="mod">
          <ac:chgData name="Abhineet Raj" userId="f3329fc56c4a2709" providerId="LiveId" clId="{B4C59368-343D-451A-8DBB-27132DB1266F}" dt="2024-08-15T10:39:05.372" v="749"/>
          <ac:spMkLst>
            <pc:docMk/>
            <pc:sldMk cId="3641965574" sldId="271"/>
            <ac:spMk id="33" creationId="{182FB0C9-4FD5-09AF-E4E8-7790295BB025}"/>
          </ac:spMkLst>
        </pc:spChg>
        <pc:spChg chg="mod">
          <ac:chgData name="Abhineet Raj" userId="f3329fc56c4a2709" providerId="LiveId" clId="{B4C59368-343D-451A-8DBB-27132DB1266F}" dt="2024-08-15T10:39:05.372" v="749"/>
          <ac:spMkLst>
            <pc:docMk/>
            <pc:sldMk cId="3641965574" sldId="271"/>
            <ac:spMk id="34" creationId="{4A609EFB-BBD0-BB30-1A80-BC9A97C73DF1}"/>
          </ac:spMkLst>
        </pc:spChg>
        <pc:spChg chg="mod">
          <ac:chgData name="Abhineet Raj" userId="f3329fc56c4a2709" providerId="LiveId" clId="{B4C59368-343D-451A-8DBB-27132DB1266F}" dt="2024-08-15T10:39:05.372" v="749"/>
          <ac:spMkLst>
            <pc:docMk/>
            <pc:sldMk cId="3641965574" sldId="271"/>
            <ac:spMk id="35" creationId="{546E75F4-802B-F49B-88C4-F64930ECAC30}"/>
          </ac:spMkLst>
        </pc:spChg>
        <pc:spChg chg="mod">
          <ac:chgData name="Abhineet Raj" userId="f3329fc56c4a2709" providerId="LiveId" clId="{B4C59368-343D-451A-8DBB-27132DB1266F}" dt="2024-08-15T10:39:05.372" v="749"/>
          <ac:spMkLst>
            <pc:docMk/>
            <pc:sldMk cId="3641965574" sldId="271"/>
            <ac:spMk id="36" creationId="{1BC91778-548D-EF42-A615-3D15BDB3A114}"/>
          </ac:spMkLst>
        </pc:spChg>
        <pc:spChg chg="mod">
          <ac:chgData name="Abhineet Raj" userId="f3329fc56c4a2709" providerId="LiveId" clId="{B4C59368-343D-451A-8DBB-27132DB1266F}" dt="2024-08-15T10:39:05.372" v="749"/>
          <ac:spMkLst>
            <pc:docMk/>
            <pc:sldMk cId="3641965574" sldId="271"/>
            <ac:spMk id="37" creationId="{E0AA58F7-6640-B795-9168-3D88DD310654}"/>
          </ac:spMkLst>
        </pc:spChg>
        <pc:spChg chg="mod">
          <ac:chgData name="Abhineet Raj" userId="f3329fc56c4a2709" providerId="LiveId" clId="{B4C59368-343D-451A-8DBB-27132DB1266F}" dt="2024-08-15T10:39:05.372" v="749"/>
          <ac:spMkLst>
            <pc:docMk/>
            <pc:sldMk cId="3641965574" sldId="271"/>
            <ac:spMk id="38" creationId="{FB060CC1-EB4C-97E4-F564-874338B07E33}"/>
          </ac:spMkLst>
        </pc:spChg>
        <pc:spChg chg="mod">
          <ac:chgData name="Abhineet Raj" userId="f3329fc56c4a2709" providerId="LiveId" clId="{B4C59368-343D-451A-8DBB-27132DB1266F}" dt="2024-08-15T10:39:05.372" v="749"/>
          <ac:spMkLst>
            <pc:docMk/>
            <pc:sldMk cId="3641965574" sldId="271"/>
            <ac:spMk id="39" creationId="{CBB668A5-C48D-A119-31E7-6253C3D6C5F6}"/>
          </ac:spMkLst>
        </pc:spChg>
        <pc:spChg chg="mod">
          <ac:chgData name="Abhineet Raj" userId="f3329fc56c4a2709" providerId="LiveId" clId="{B4C59368-343D-451A-8DBB-27132DB1266F}" dt="2024-08-15T10:39:05.372" v="749"/>
          <ac:spMkLst>
            <pc:docMk/>
            <pc:sldMk cId="3641965574" sldId="271"/>
            <ac:spMk id="40" creationId="{B60561A9-E4CA-6253-6954-D18036B868A6}"/>
          </ac:spMkLst>
        </pc:spChg>
        <pc:spChg chg="mod">
          <ac:chgData name="Abhineet Raj" userId="f3329fc56c4a2709" providerId="LiveId" clId="{B4C59368-343D-451A-8DBB-27132DB1266F}" dt="2024-08-15T10:39:05.372" v="749"/>
          <ac:spMkLst>
            <pc:docMk/>
            <pc:sldMk cId="3641965574" sldId="271"/>
            <ac:spMk id="41" creationId="{CB7E5F48-B40D-A083-41A7-842BFC5B4E44}"/>
          </ac:spMkLst>
        </pc:spChg>
        <pc:spChg chg="mod">
          <ac:chgData name="Abhineet Raj" userId="f3329fc56c4a2709" providerId="LiveId" clId="{B4C59368-343D-451A-8DBB-27132DB1266F}" dt="2024-08-15T10:39:05.372" v="749"/>
          <ac:spMkLst>
            <pc:docMk/>
            <pc:sldMk cId="3641965574" sldId="271"/>
            <ac:spMk id="42" creationId="{8B7216C9-0A03-9FF8-FD48-77C4F2CEE57B}"/>
          </ac:spMkLst>
        </pc:spChg>
        <pc:spChg chg="mod">
          <ac:chgData name="Abhineet Raj" userId="f3329fc56c4a2709" providerId="LiveId" clId="{B4C59368-343D-451A-8DBB-27132DB1266F}" dt="2024-08-15T10:39:05.372" v="749"/>
          <ac:spMkLst>
            <pc:docMk/>
            <pc:sldMk cId="3641965574" sldId="271"/>
            <ac:spMk id="43" creationId="{6226510A-0427-05DB-645A-0F85FAA7EA2E}"/>
          </ac:spMkLst>
        </pc:spChg>
        <pc:spChg chg="mod">
          <ac:chgData name="Abhineet Raj" userId="f3329fc56c4a2709" providerId="LiveId" clId="{B4C59368-343D-451A-8DBB-27132DB1266F}" dt="2024-08-15T10:39:05.372" v="749"/>
          <ac:spMkLst>
            <pc:docMk/>
            <pc:sldMk cId="3641965574" sldId="271"/>
            <ac:spMk id="44" creationId="{53379D96-1A2C-7233-750F-D9258D96E907}"/>
          </ac:spMkLst>
        </pc:spChg>
        <pc:spChg chg="mod">
          <ac:chgData name="Abhineet Raj" userId="f3329fc56c4a2709" providerId="LiveId" clId="{B4C59368-343D-451A-8DBB-27132DB1266F}" dt="2024-08-15T10:39:05.372" v="749"/>
          <ac:spMkLst>
            <pc:docMk/>
            <pc:sldMk cId="3641965574" sldId="271"/>
            <ac:spMk id="45" creationId="{A5890DD8-FD72-ABE1-9A2D-12C608A06636}"/>
          </ac:spMkLst>
        </pc:spChg>
        <pc:spChg chg="mod">
          <ac:chgData name="Abhineet Raj" userId="f3329fc56c4a2709" providerId="LiveId" clId="{B4C59368-343D-451A-8DBB-27132DB1266F}" dt="2024-08-15T10:39:05.372" v="749"/>
          <ac:spMkLst>
            <pc:docMk/>
            <pc:sldMk cId="3641965574" sldId="271"/>
            <ac:spMk id="46" creationId="{A003B9A3-77FC-8585-1C6D-D9B55ABFA8B6}"/>
          </ac:spMkLst>
        </pc:spChg>
        <pc:spChg chg="mod">
          <ac:chgData name="Abhineet Raj" userId="f3329fc56c4a2709" providerId="LiveId" clId="{B4C59368-343D-451A-8DBB-27132DB1266F}" dt="2024-08-15T10:39:05.372" v="749"/>
          <ac:spMkLst>
            <pc:docMk/>
            <pc:sldMk cId="3641965574" sldId="271"/>
            <ac:spMk id="47" creationId="{BF50767F-5F7E-EF6B-25CB-B6DA9E0B2D5F}"/>
          </ac:spMkLst>
        </pc:spChg>
        <pc:spChg chg="mod">
          <ac:chgData name="Abhineet Raj" userId="f3329fc56c4a2709" providerId="LiveId" clId="{B4C59368-343D-451A-8DBB-27132DB1266F}" dt="2024-08-15T10:39:05.372" v="749"/>
          <ac:spMkLst>
            <pc:docMk/>
            <pc:sldMk cId="3641965574" sldId="271"/>
            <ac:spMk id="48" creationId="{AE0672CE-02AF-7586-4417-9F9F65D2FBFE}"/>
          </ac:spMkLst>
        </pc:spChg>
        <pc:spChg chg="mod">
          <ac:chgData name="Abhineet Raj" userId="f3329fc56c4a2709" providerId="LiveId" clId="{B4C59368-343D-451A-8DBB-27132DB1266F}" dt="2024-08-15T10:39:05.372" v="749"/>
          <ac:spMkLst>
            <pc:docMk/>
            <pc:sldMk cId="3641965574" sldId="271"/>
            <ac:spMk id="49" creationId="{28A010D5-4B90-F73B-991E-010977C8CDBD}"/>
          </ac:spMkLst>
        </pc:spChg>
        <pc:spChg chg="mod">
          <ac:chgData name="Abhineet Raj" userId="f3329fc56c4a2709" providerId="LiveId" clId="{B4C59368-343D-451A-8DBB-27132DB1266F}" dt="2024-08-15T10:39:05.372" v="749"/>
          <ac:spMkLst>
            <pc:docMk/>
            <pc:sldMk cId="3641965574" sldId="271"/>
            <ac:spMk id="50" creationId="{1E11D2E2-38BB-A216-DEDE-5F22811207E5}"/>
          </ac:spMkLst>
        </pc:spChg>
        <pc:spChg chg="mod">
          <ac:chgData name="Abhineet Raj" userId="f3329fc56c4a2709" providerId="LiveId" clId="{B4C59368-343D-451A-8DBB-27132DB1266F}" dt="2024-08-15T10:39:05.372" v="749"/>
          <ac:spMkLst>
            <pc:docMk/>
            <pc:sldMk cId="3641965574" sldId="271"/>
            <ac:spMk id="51" creationId="{197A58AF-463A-784A-BA06-3EEB4FFC8617}"/>
          </ac:spMkLst>
        </pc:spChg>
        <pc:spChg chg="mod">
          <ac:chgData name="Abhineet Raj" userId="f3329fc56c4a2709" providerId="LiveId" clId="{B4C59368-343D-451A-8DBB-27132DB1266F}" dt="2024-08-15T10:39:05.372" v="749"/>
          <ac:spMkLst>
            <pc:docMk/>
            <pc:sldMk cId="3641965574" sldId="271"/>
            <ac:spMk id="52" creationId="{E73E018F-C2B3-8D03-E4AF-EDD6A25173E1}"/>
          </ac:spMkLst>
        </pc:spChg>
        <pc:spChg chg="mod">
          <ac:chgData name="Abhineet Raj" userId="f3329fc56c4a2709" providerId="LiveId" clId="{B4C59368-343D-451A-8DBB-27132DB1266F}" dt="2024-08-15T10:39:05.372" v="749"/>
          <ac:spMkLst>
            <pc:docMk/>
            <pc:sldMk cId="3641965574" sldId="271"/>
            <ac:spMk id="53" creationId="{F9096BAF-7C45-CE90-26C5-F302DCFD76F7}"/>
          </ac:spMkLst>
        </pc:spChg>
        <pc:spChg chg="mod">
          <ac:chgData name="Abhineet Raj" userId="f3329fc56c4a2709" providerId="LiveId" clId="{B4C59368-343D-451A-8DBB-27132DB1266F}" dt="2024-08-15T10:39:05.372" v="749"/>
          <ac:spMkLst>
            <pc:docMk/>
            <pc:sldMk cId="3641965574" sldId="271"/>
            <ac:spMk id="54" creationId="{BC34A362-D8F7-8CE9-02BC-1A46243DE00C}"/>
          </ac:spMkLst>
        </pc:spChg>
        <pc:spChg chg="mod">
          <ac:chgData name="Abhineet Raj" userId="f3329fc56c4a2709" providerId="LiveId" clId="{B4C59368-343D-451A-8DBB-27132DB1266F}" dt="2024-08-15T10:39:05.372" v="749"/>
          <ac:spMkLst>
            <pc:docMk/>
            <pc:sldMk cId="3641965574" sldId="271"/>
            <ac:spMk id="55" creationId="{076B00C1-9CDD-E74D-B623-E56880DBFC17}"/>
          </ac:spMkLst>
        </pc:spChg>
        <pc:spChg chg="mod">
          <ac:chgData name="Abhineet Raj" userId="f3329fc56c4a2709" providerId="LiveId" clId="{B4C59368-343D-451A-8DBB-27132DB1266F}" dt="2024-08-15T10:39:05.372" v="749"/>
          <ac:spMkLst>
            <pc:docMk/>
            <pc:sldMk cId="3641965574" sldId="271"/>
            <ac:spMk id="56" creationId="{928DEC44-377D-FEEE-F0E6-7C5D10313F1D}"/>
          </ac:spMkLst>
        </pc:spChg>
        <pc:spChg chg="mod">
          <ac:chgData name="Abhineet Raj" userId="f3329fc56c4a2709" providerId="LiveId" clId="{B4C59368-343D-451A-8DBB-27132DB1266F}" dt="2024-08-15T10:39:05.372" v="749"/>
          <ac:spMkLst>
            <pc:docMk/>
            <pc:sldMk cId="3641965574" sldId="271"/>
            <ac:spMk id="57" creationId="{EEF0C6B8-17E9-6AE5-F65C-05738A7EB427}"/>
          </ac:spMkLst>
        </pc:spChg>
        <pc:spChg chg="mod">
          <ac:chgData name="Abhineet Raj" userId="f3329fc56c4a2709" providerId="LiveId" clId="{B4C59368-343D-451A-8DBB-27132DB1266F}" dt="2024-08-15T10:39:05.372" v="749"/>
          <ac:spMkLst>
            <pc:docMk/>
            <pc:sldMk cId="3641965574" sldId="271"/>
            <ac:spMk id="58" creationId="{FE6E24D7-52E7-40F1-EBB9-D27879984B45}"/>
          </ac:spMkLst>
        </pc:spChg>
        <pc:grpChg chg="add mod">
          <ac:chgData name="Abhineet Raj" userId="f3329fc56c4a2709" providerId="LiveId" clId="{B4C59368-343D-451A-8DBB-27132DB1266F}" dt="2024-08-15T10:40:33.887" v="799" actId="1036"/>
          <ac:grpSpMkLst>
            <pc:docMk/>
            <pc:sldMk cId="3641965574" sldId="271"/>
            <ac:grpSpMk id="9" creationId="{64BF475A-7CCA-BDD0-AE05-330AF6AB3354}"/>
          </ac:grpSpMkLst>
        </pc:grpChg>
        <pc:picChg chg="add del mod">
          <ac:chgData name="Abhineet Raj" userId="f3329fc56c4a2709" providerId="LiveId" clId="{B4C59368-343D-451A-8DBB-27132DB1266F}" dt="2024-08-15T10:38:25.841" v="729" actId="478"/>
          <ac:picMkLst>
            <pc:docMk/>
            <pc:sldMk cId="3641965574" sldId="271"/>
            <ac:picMk id="6" creationId="{13E03CAA-D2C3-882A-72AF-8389CA0FA8A2}"/>
          </ac:picMkLst>
        </pc:picChg>
        <pc:picChg chg="mod">
          <ac:chgData name="Abhineet Raj" userId="f3329fc56c4a2709" providerId="LiveId" clId="{B4C59368-343D-451A-8DBB-27132DB1266F}" dt="2024-08-15T10:39:05.372" v="749"/>
          <ac:picMkLst>
            <pc:docMk/>
            <pc:sldMk cId="3641965574" sldId="271"/>
            <ac:picMk id="10" creationId="{5B0564BC-8DF8-816B-7539-C97E04764D5D}"/>
          </ac:picMkLst>
        </pc:picChg>
        <pc:picChg chg="mod">
          <ac:chgData name="Abhineet Raj" userId="f3329fc56c4a2709" providerId="LiveId" clId="{B4C59368-343D-451A-8DBB-27132DB1266F}" dt="2024-08-15T10:39:05.372" v="749"/>
          <ac:picMkLst>
            <pc:docMk/>
            <pc:sldMk cId="3641965574" sldId="271"/>
            <ac:picMk id="11" creationId="{036D6BF0-0F79-DC88-8DBD-E5F3F0D0CBB9}"/>
          </ac:picMkLst>
        </pc:picChg>
        <pc:picChg chg="mod">
          <ac:chgData name="Abhineet Raj" userId="f3329fc56c4a2709" providerId="LiveId" clId="{B4C59368-343D-451A-8DBB-27132DB1266F}" dt="2024-08-15T10:39:05.372" v="749"/>
          <ac:picMkLst>
            <pc:docMk/>
            <pc:sldMk cId="3641965574" sldId="271"/>
            <ac:picMk id="12" creationId="{FF69F353-5E0B-FC6C-92A1-405118FCCD57}"/>
          </ac:picMkLst>
        </pc:picChg>
        <pc:picChg chg="mod">
          <ac:chgData name="Abhineet Raj" userId="f3329fc56c4a2709" providerId="LiveId" clId="{B4C59368-343D-451A-8DBB-27132DB1266F}" dt="2024-08-15T10:39:05.372" v="749"/>
          <ac:picMkLst>
            <pc:docMk/>
            <pc:sldMk cId="3641965574" sldId="271"/>
            <ac:picMk id="13" creationId="{0AEC4E49-54FE-9485-8C55-DD1E2B974E04}"/>
          </ac:picMkLst>
        </pc:picChg>
      </pc:sldChg>
      <pc:sldChg chg="new del">
        <pc:chgData name="Abhineet Raj" userId="f3329fc56c4a2709" providerId="LiveId" clId="{B4C59368-343D-451A-8DBB-27132DB1266F}" dt="2024-08-15T11:00:43.468" v="1150" actId="2696"/>
        <pc:sldMkLst>
          <pc:docMk/>
          <pc:sldMk cId="1212627163" sldId="272"/>
        </pc:sldMkLst>
      </pc:sldChg>
      <pc:sldChg chg="addSp delSp modSp new mod">
        <pc:chgData name="Abhineet Raj" userId="f3329fc56c4a2709" providerId="LiveId" clId="{B4C59368-343D-451A-8DBB-27132DB1266F}" dt="2024-08-15T11:17:43.370" v="1967" actId="2711"/>
        <pc:sldMkLst>
          <pc:docMk/>
          <pc:sldMk cId="2459501113" sldId="273"/>
        </pc:sldMkLst>
        <pc:spChg chg="mod">
          <ac:chgData name="Abhineet Raj" userId="f3329fc56c4a2709" providerId="LiveId" clId="{B4C59368-343D-451A-8DBB-27132DB1266F}" dt="2024-08-15T10:56:44.447" v="1108" actId="20577"/>
          <ac:spMkLst>
            <pc:docMk/>
            <pc:sldMk cId="2459501113" sldId="273"/>
            <ac:spMk id="2" creationId="{E446EF7E-F3A7-44B1-54AC-C239871CC2DE}"/>
          </ac:spMkLst>
        </pc:spChg>
        <pc:spChg chg="del mod">
          <ac:chgData name="Abhineet Raj" userId="f3329fc56c4a2709" providerId="LiveId" clId="{B4C59368-343D-451A-8DBB-27132DB1266F}" dt="2024-08-15T10:58:36.339" v="1138"/>
          <ac:spMkLst>
            <pc:docMk/>
            <pc:sldMk cId="2459501113" sldId="273"/>
            <ac:spMk id="3" creationId="{D764C07A-D355-0BDE-5F77-63ACA202E2C4}"/>
          </ac:spMkLst>
        </pc:spChg>
        <pc:spChg chg="add mod">
          <ac:chgData name="Abhineet Raj" userId="f3329fc56c4a2709" providerId="LiveId" clId="{B4C59368-343D-451A-8DBB-27132DB1266F}" dt="2024-08-15T11:17:43.370" v="1967" actId="2711"/>
          <ac:spMkLst>
            <pc:docMk/>
            <pc:sldMk cId="2459501113" sldId="273"/>
            <ac:spMk id="4" creationId="{EEDE913E-B8D7-E96F-A113-10DECB07C3EE}"/>
          </ac:spMkLst>
        </pc:spChg>
        <pc:picChg chg="add mod">
          <ac:chgData name="Abhineet Raj" userId="f3329fc56c4a2709" providerId="LiveId" clId="{B4C59368-343D-451A-8DBB-27132DB1266F}" dt="2024-08-15T11:05:18.085" v="1195" actId="14826"/>
          <ac:picMkLst>
            <pc:docMk/>
            <pc:sldMk cId="2459501113" sldId="273"/>
            <ac:picMk id="6" creationId="{AAFCCD30-EA43-7830-EA5E-99A7A9BD36BC}"/>
          </ac:picMkLst>
        </pc:picChg>
      </pc:sldChg>
      <pc:sldChg chg="addSp delSp modSp new mod">
        <pc:chgData name="Abhineet Raj" userId="f3329fc56c4a2709" providerId="LiveId" clId="{B4C59368-343D-451A-8DBB-27132DB1266F}" dt="2024-08-15T11:04:35.818" v="1193" actId="1076"/>
        <pc:sldMkLst>
          <pc:docMk/>
          <pc:sldMk cId="2219091331" sldId="274"/>
        </pc:sldMkLst>
        <pc:spChg chg="mod">
          <ac:chgData name="Abhineet Raj" userId="f3329fc56c4a2709" providerId="LiveId" clId="{B4C59368-343D-451A-8DBB-27132DB1266F}" dt="2024-08-15T11:02:30.291" v="1185" actId="20577"/>
          <ac:spMkLst>
            <pc:docMk/>
            <pc:sldMk cId="2219091331" sldId="274"/>
            <ac:spMk id="2" creationId="{3AF81298-6562-E46E-3CB2-0A70BEEB421F}"/>
          </ac:spMkLst>
        </pc:spChg>
        <pc:spChg chg="del">
          <ac:chgData name="Abhineet Raj" userId="f3329fc56c4a2709" providerId="LiveId" clId="{B4C59368-343D-451A-8DBB-27132DB1266F}" dt="2024-08-15T11:03:16.617" v="1186"/>
          <ac:spMkLst>
            <pc:docMk/>
            <pc:sldMk cId="2219091331" sldId="274"/>
            <ac:spMk id="3" creationId="{90B642A8-92FC-D801-0A41-922CC25CA8F2}"/>
          </ac:spMkLst>
        </pc:spChg>
        <pc:spChg chg="add mod">
          <ac:chgData name="Abhineet Raj" userId="f3329fc56c4a2709" providerId="LiveId" clId="{B4C59368-343D-451A-8DBB-27132DB1266F}" dt="2024-08-15T11:03:52.097" v="1191" actId="1076"/>
          <ac:spMkLst>
            <pc:docMk/>
            <pc:sldMk cId="2219091331" sldId="274"/>
            <ac:spMk id="4" creationId="{E5CB8A9F-D19C-45EC-C5ED-7BA3E791B973}"/>
          </ac:spMkLst>
        </pc:spChg>
        <pc:picChg chg="add mod">
          <ac:chgData name="Abhineet Raj" userId="f3329fc56c4a2709" providerId="LiveId" clId="{B4C59368-343D-451A-8DBB-27132DB1266F}" dt="2024-08-15T11:04:35.818" v="1193" actId="1076"/>
          <ac:picMkLst>
            <pc:docMk/>
            <pc:sldMk cId="2219091331" sldId="274"/>
            <ac:picMk id="6" creationId="{3E5BACB7-0429-BF42-DFF1-4955AF3CC0F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8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9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62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2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99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41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59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8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6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1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2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2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4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5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F9821F-632A-4358-88F2-2DF75A844BEE}"/>
              </a:ext>
            </a:extLst>
          </p:cNvPr>
          <p:cNvSpPr txBox="1"/>
          <p:nvPr/>
        </p:nvSpPr>
        <p:spPr>
          <a:xfrm>
            <a:off x="849907" y="638789"/>
            <a:ext cx="10492185" cy="39395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AMAZON SALES,FIFA WC,HEALTH DISEASE DIAGNOSTIC 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n-US" sz="5400" b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ANALYSIS</a:t>
            </a:r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REPORT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ABHINEET RAJ</a:t>
            </a:r>
          </a:p>
        </p:txBody>
      </p:sp>
    </p:spTree>
    <p:extLst>
      <p:ext uri="{BB962C8B-B14F-4D97-AF65-F5344CB8AC3E}">
        <p14:creationId xmlns:p14="http://schemas.microsoft.com/office/powerpoint/2010/main" val="60185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522992" y="516973"/>
            <a:ext cx="68300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3975371" y="3320676"/>
            <a:ext cx="8186061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244827" y="1582340"/>
            <a:ext cx="12070978" cy="3693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/>
              <a:t>1. Amazon's sales analysis indicates robust growth fueled by strong customer       </a:t>
            </a:r>
            <a:br>
              <a:rPr lang="en-US" sz="2400" dirty="0"/>
            </a:br>
            <a:r>
              <a:rPr lang="en-US" sz="2400" dirty="0"/>
              <a:t>demand and market expansion. However, addressing rising competition and regulatory challenges will be crucial for maintaining momentum."</a:t>
            </a:r>
          </a:p>
          <a:p>
            <a:br>
              <a:rPr lang="en-US" sz="2400" dirty="0"/>
            </a:br>
            <a:r>
              <a:rPr lang="en-US" sz="2400" dirty="0"/>
              <a:t>2 . The FIFA World Cup analysis highlights dominant performances from traditional powerhouses, with emerging teams showing increased competitiveness. Tactical innovations and individual brilliance continue to shape the outcomes of key matches."</a:t>
            </a:r>
          </a:p>
          <a:p>
            <a:r>
              <a:rPr lang="en-US" sz="24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br>
              <a:rPr lang="en-US" sz="24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3.  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808EA5-0DD2-D8F0-7A28-0E1A1FC2B93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22355" y="4828369"/>
            <a:ext cx="1171592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The analysis of heart disease indicates that lifestyle factors such </a:t>
            </a:r>
            <a:r>
              <a:rPr lang="en-US" altLang="en-US" sz="2400" dirty="0">
                <a:latin typeface="+mj-lt"/>
              </a:rPr>
              <a:t> as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diet, exercise, and smoking are key determinants of risk. Early detection and management of these factors are essential to reducing the prevalence and impact of heart disease.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3210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070" y="2805830"/>
            <a:ext cx="4108536" cy="2016690"/>
          </a:xfrm>
        </p:spPr>
        <p:txBody>
          <a:bodyPr/>
          <a:lstStyle/>
          <a:p>
            <a:r>
              <a:rPr lang="en-US" sz="6000" dirty="0">
                <a:solidFill>
                  <a:schemeClr val="accent2">
                    <a:lumMod val="75000"/>
                  </a:schemeClr>
                </a:solidFill>
              </a:rPr>
              <a:t>Thank you</a:t>
            </a:r>
            <a:endParaRPr lang="en-IN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91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865C4A2A-3BA4-455B-B2F0-EE678D627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936" y="1514168"/>
            <a:ext cx="11687761" cy="5343832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4E572-D0E3-4452-B9BD-063AB43EDE88}"/>
              </a:ext>
            </a:extLst>
          </p:cNvPr>
          <p:cNvSpPr/>
          <p:nvPr/>
        </p:nvSpPr>
        <p:spPr>
          <a:xfrm>
            <a:off x="3967953" y="1628058"/>
            <a:ext cx="7083505" cy="1250494"/>
          </a:xfrm>
          <a:prstGeom prst="rect">
            <a:avLst/>
          </a:prstGeom>
        </p:spPr>
        <p:txBody>
          <a:bodyPr wrap="square" lIns="0" tIns="0" rIns="324000" bIns="324000">
            <a:spAutoFit/>
          </a:bodyPr>
          <a:lstStyle/>
          <a:p>
            <a:pPr algn="ctr"/>
            <a:endParaRPr lang="en-US" sz="2000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2000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2000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CD197D-8105-4686-97DD-48184202F8DC}"/>
              </a:ext>
            </a:extLst>
          </p:cNvPr>
          <p:cNvSpPr/>
          <p:nvPr/>
        </p:nvSpPr>
        <p:spPr>
          <a:xfrm>
            <a:off x="116910" y="1946787"/>
            <a:ext cx="9833335" cy="15388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out to </a:t>
            </a:r>
            <a:r>
              <a:rPr lang="en-US" sz="2000" b="1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make</a:t>
            </a: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better business decisions.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analyze customer trends and satisfaction, which can lead to new and better products and services.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Gives better insight of customers 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Helps in easy flow for managing resources.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98E36B-8A40-D9DB-285F-A4DB35455CEC}"/>
              </a:ext>
            </a:extLst>
          </p:cNvPr>
          <p:cNvSpPr txBox="1"/>
          <p:nvPr/>
        </p:nvSpPr>
        <p:spPr>
          <a:xfrm>
            <a:off x="2772697" y="450023"/>
            <a:ext cx="61451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347878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85D9-BAE3-A197-E72E-A8E8ECB80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831" y="1035558"/>
            <a:ext cx="4196536" cy="645073"/>
          </a:xfrm>
        </p:spPr>
        <p:txBody>
          <a:bodyPr/>
          <a:lstStyle/>
          <a:p>
            <a:r>
              <a:rPr lang="en-IN" dirty="0"/>
              <a:t>                     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5FB30B-57A5-127C-7150-0AADC2754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BF475A-7CCA-BDD0-AE05-330AF6AB3354}"/>
              </a:ext>
            </a:extLst>
          </p:cNvPr>
          <p:cNvGrpSpPr/>
          <p:nvPr/>
        </p:nvGrpSpPr>
        <p:grpSpPr>
          <a:xfrm>
            <a:off x="0" y="21189"/>
            <a:ext cx="12192000" cy="6856474"/>
            <a:chOff x="0" y="1525"/>
            <a:chExt cx="12192000" cy="685647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B0564BC-8DF8-816B-7539-C97E04764D5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2672081"/>
              <a:ext cx="4181856" cy="418490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36D6BF0-0F79-DC88-8DBD-E5F3F0D0CBB9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2904745"/>
              <a:ext cx="2350008" cy="235305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F69F353-5E0B-FC6C-92A1-405118FCCD57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669528" y="1736345"/>
              <a:ext cx="2694432" cy="269443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AEC4E49-54FE-9485-8C55-DD1E2B974E04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7996936" y="15241"/>
              <a:ext cx="1594104" cy="1594104"/>
            </a:xfrm>
            <a:prstGeom prst="rect">
              <a:avLst/>
            </a:prstGeom>
          </p:spPr>
        </p:pic>
        <p:sp>
          <p:nvSpPr>
            <p:cNvPr id="14" name="Shape 35">
              <a:extLst>
                <a:ext uri="{FF2B5EF4-FFF2-40B4-BE49-F238E27FC236}">
                  <a16:creationId xmlns:a16="http://schemas.microsoft.com/office/drawing/2014/main" id="{900478FA-C5E8-9430-3599-7AA350F4D964}"/>
                </a:ext>
              </a:extLst>
            </p:cNvPr>
            <p:cNvSpPr/>
            <p:nvPr/>
          </p:nvSpPr>
          <p:spPr>
            <a:xfrm>
              <a:off x="8502142" y="1519048"/>
              <a:ext cx="3288030" cy="786765"/>
            </a:xfrm>
            <a:custGeom>
              <a:avLst/>
              <a:gdLst/>
              <a:ahLst/>
              <a:cxnLst/>
              <a:rect l="0" t="0" r="0" b="0"/>
              <a:pathLst>
                <a:path w="3288030" h="786765">
                  <a:moveTo>
                    <a:pt x="3226308" y="0"/>
                  </a:moveTo>
                  <a:cubicBezTo>
                    <a:pt x="3263646" y="275463"/>
                    <a:pt x="3250565" y="161417"/>
                    <a:pt x="3288030" y="436753"/>
                  </a:cubicBezTo>
                  <a:cubicBezTo>
                    <a:pt x="2496820" y="574548"/>
                    <a:pt x="595376" y="786765"/>
                    <a:pt x="39115" y="766572"/>
                  </a:cubicBezTo>
                  <a:cubicBezTo>
                    <a:pt x="26162" y="745998"/>
                    <a:pt x="12826" y="725678"/>
                    <a:pt x="0" y="705104"/>
                  </a:cubicBezTo>
                  <a:lnTo>
                    <a:pt x="174751" y="683895"/>
                  </a:lnTo>
                  <a:lnTo>
                    <a:pt x="264033" y="671830"/>
                  </a:lnTo>
                  <a:lnTo>
                    <a:pt x="355346" y="659511"/>
                  </a:lnTo>
                  <a:lnTo>
                    <a:pt x="447928" y="646811"/>
                  </a:lnTo>
                  <a:lnTo>
                    <a:pt x="540893" y="632841"/>
                  </a:lnTo>
                  <a:lnTo>
                    <a:pt x="635508" y="618490"/>
                  </a:lnTo>
                  <a:lnTo>
                    <a:pt x="731774" y="603885"/>
                  </a:lnTo>
                  <a:lnTo>
                    <a:pt x="829310" y="588518"/>
                  </a:lnTo>
                  <a:lnTo>
                    <a:pt x="927481" y="571500"/>
                  </a:lnTo>
                  <a:lnTo>
                    <a:pt x="1027049" y="554736"/>
                  </a:lnTo>
                  <a:lnTo>
                    <a:pt x="1127379" y="536829"/>
                  </a:lnTo>
                  <a:lnTo>
                    <a:pt x="1228598" y="517779"/>
                  </a:lnTo>
                  <a:lnTo>
                    <a:pt x="1330071" y="498856"/>
                  </a:lnTo>
                  <a:lnTo>
                    <a:pt x="1432687" y="478282"/>
                  </a:lnTo>
                  <a:lnTo>
                    <a:pt x="1536573" y="457581"/>
                  </a:lnTo>
                  <a:lnTo>
                    <a:pt x="1639697" y="436245"/>
                  </a:lnTo>
                  <a:lnTo>
                    <a:pt x="1743964" y="413385"/>
                  </a:lnTo>
                  <a:lnTo>
                    <a:pt x="1849247" y="389509"/>
                  </a:lnTo>
                  <a:lnTo>
                    <a:pt x="1954657" y="365760"/>
                  </a:lnTo>
                  <a:lnTo>
                    <a:pt x="2059813" y="340487"/>
                  </a:lnTo>
                  <a:lnTo>
                    <a:pt x="2166620" y="313690"/>
                  </a:lnTo>
                  <a:lnTo>
                    <a:pt x="2271522" y="287274"/>
                  </a:lnTo>
                  <a:lnTo>
                    <a:pt x="2378201" y="259080"/>
                  </a:lnTo>
                  <a:lnTo>
                    <a:pt x="2485644" y="229997"/>
                  </a:lnTo>
                  <a:lnTo>
                    <a:pt x="2591054" y="200660"/>
                  </a:lnTo>
                  <a:lnTo>
                    <a:pt x="2697480" y="169164"/>
                  </a:lnTo>
                  <a:lnTo>
                    <a:pt x="2803651" y="136906"/>
                  </a:lnTo>
                  <a:lnTo>
                    <a:pt x="2909951" y="104775"/>
                  </a:lnTo>
                  <a:lnTo>
                    <a:pt x="3015488" y="70358"/>
                  </a:lnTo>
                  <a:lnTo>
                    <a:pt x="3121025" y="35560"/>
                  </a:lnTo>
                  <a:lnTo>
                    <a:pt x="322630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>
                <a:alpha val="2000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Shape 36">
              <a:extLst>
                <a:ext uri="{FF2B5EF4-FFF2-40B4-BE49-F238E27FC236}">
                  <a16:creationId xmlns:a16="http://schemas.microsoft.com/office/drawing/2014/main" id="{50F4896B-E894-243C-D1B4-233AFA851F59}"/>
                </a:ext>
              </a:extLst>
            </p:cNvPr>
            <p:cNvSpPr/>
            <p:nvPr/>
          </p:nvSpPr>
          <p:spPr>
            <a:xfrm>
              <a:off x="460248" y="1866901"/>
              <a:ext cx="11277600" cy="4533900"/>
            </a:xfrm>
            <a:custGeom>
              <a:avLst/>
              <a:gdLst/>
              <a:ahLst/>
              <a:cxnLst/>
              <a:rect l="0" t="0" r="0" b="0"/>
              <a:pathLst>
                <a:path w="11277600" h="4533900">
                  <a:moveTo>
                    <a:pt x="0" y="0"/>
                  </a:moveTo>
                  <a:lnTo>
                    <a:pt x="66675" y="9525"/>
                  </a:lnTo>
                  <a:lnTo>
                    <a:pt x="261938" y="36449"/>
                  </a:lnTo>
                  <a:lnTo>
                    <a:pt x="403225" y="55499"/>
                  </a:lnTo>
                  <a:lnTo>
                    <a:pt x="573087" y="76200"/>
                  </a:lnTo>
                  <a:lnTo>
                    <a:pt x="773112" y="99949"/>
                  </a:lnTo>
                  <a:lnTo>
                    <a:pt x="995299" y="125349"/>
                  </a:lnTo>
                  <a:lnTo>
                    <a:pt x="1246124" y="152400"/>
                  </a:lnTo>
                  <a:lnTo>
                    <a:pt x="1519174" y="180975"/>
                  </a:lnTo>
                  <a:lnTo>
                    <a:pt x="1816100" y="209550"/>
                  </a:lnTo>
                  <a:lnTo>
                    <a:pt x="2131949" y="238125"/>
                  </a:lnTo>
                  <a:lnTo>
                    <a:pt x="2471674" y="265049"/>
                  </a:lnTo>
                  <a:lnTo>
                    <a:pt x="2828925" y="290449"/>
                  </a:lnTo>
                  <a:lnTo>
                    <a:pt x="3205099" y="314325"/>
                  </a:lnTo>
                  <a:lnTo>
                    <a:pt x="3597275" y="336550"/>
                  </a:lnTo>
                  <a:lnTo>
                    <a:pt x="4006850" y="357124"/>
                  </a:lnTo>
                  <a:lnTo>
                    <a:pt x="4216400" y="365125"/>
                  </a:lnTo>
                  <a:lnTo>
                    <a:pt x="4430649" y="372999"/>
                  </a:lnTo>
                  <a:lnTo>
                    <a:pt x="4648200" y="381000"/>
                  </a:lnTo>
                  <a:lnTo>
                    <a:pt x="4867275" y="385699"/>
                  </a:lnTo>
                  <a:lnTo>
                    <a:pt x="5091049" y="390525"/>
                  </a:lnTo>
                  <a:lnTo>
                    <a:pt x="5316474" y="395224"/>
                  </a:lnTo>
                  <a:lnTo>
                    <a:pt x="5546725" y="398399"/>
                  </a:lnTo>
                  <a:lnTo>
                    <a:pt x="5778500" y="398399"/>
                  </a:lnTo>
                  <a:lnTo>
                    <a:pt x="6013450" y="400050"/>
                  </a:lnTo>
                  <a:lnTo>
                    <a:pt x="6249924" y="398399"/>
                  </a:lnTo>
                  <a:lnTo>
                    <a:pt x="6489700" y="395224"/>
                  </a:lnTo>
                  <a:lnTo>
                    <a:pt x="6731000" y="392049"/>
                  </a:lnTo>
                  <a:lnTo>
                    <a:pt x="6973824" y="385699"/>
                  </a:lnTo>
                  <a:lnTo>
                    <a:pt x="7219950" y="379349"/>
                  </a:lnTo>
                  <a:lnTo>
                    <a:pt x="7465949" y="371475"/>
                  </a:lnTo>
                  <a:lnTo>
                    <a:pt x="7713599" y="360299"/>
                  </a:lnTo>
                  <a:lnTo>
                    <a:pt x="7964424" y="347599"/>
                  </a:lnTo>
                  <a:lnTo>
                    <a:pt x="8215249" y="334899"/>
                  </a:lnTo>
                  <a:lnTo>
                    <a:pt x="8467725" y="319024"/>
                  </a:lnTo>
                  <a:lnTo>
                    <a:pt x="8721725" y="299974"/>
                  </a:lnTo>
                  <a:lnTo>
                    <a:pt x="8974074" y="280924"/>
                  </a:lnTo>
                  <a:lnTo>
                    <a:pt x="9229725" y="258699"/>
                  </a:lnTo>
                  <a:lnTo>
                    <a:pt x="9486900" y="234950"/>
                  </a:lnTo>
                  <a:lnTo>
                    <a:pt x="9740900" y="209550"/>
                  </a:lnTo>
                  <a:lnTo>
                    <a:pt x="9998075" y="179324"/>
                  </a:lnTo>
                  <a:lnTo>
                    <a:pt x="10253599" y="147574"/>
                  </a:lnTo>
                  <a:lnTo>
                    <a:pt x="10510774" y="115824"/>
                  </a:lnTo>
                  <a:lnTo>
                    <a:pt x="10766425" y="79375"/>
                  </a:lnTo>
                  <a:lnTo>
                    <a:pt x="11021949" y="41275"/>
                  </a:lnTo>
                  <a:lnTo>
                    <a:pt x="11277600" y="1524"/>
                  </a:lnTo>
                  <a:lnTo>
                    <a:pt x="11277600" y="4533900"/>
                  </a:lnTo>
                  <a:lnTo>
                    <a:pt x="0" y="453390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Shape 37">
              <a:extLst>
                <a:ext uri="{FF2B5EF4-FFF2-40B4-BE49-F238E27FC236}">
                  <a16:creationId xmlns:a16="http://schemas.microsoft.com/office/drawing/2014/main" id="{796EF29B-D333-DCF2-28F1-1896352B5492}"/>
                </a:ext>
              </a:extLst>
            </p:cNvPr>
            <p:cNvSpPr/>
            <p:nvPr/>
          </p:nvSpPr>
          <p:spPr>
            <a:xfrm>
              <a:off x="0" y="1525"/>
              <a:ext cx="6092825" cy="6856474"/>
            </a:xfrm>
            <a:custGeom>
              <a:avLst/>
              <a:gdLst/>
              <a:ahLst/>
              <a:cxnLst/>
              <a:rect l="0" t="0" r="0" b="0"/>
              <a:pathLst>
                <a:path w="6092825" h="6856474">
                  <a:moveTo>
                    <a:pt x="0" y="0"/>
                  </a:moveTo>
                  <a:lnTo>
                    <a:pt x="6092825" y="0"/>
                  </a:lnTo>
                  <a:lnTo>
                    <a:pt x="6092825" y="469900"/>
                  </a:lnTo>
                  <a:lnTo>
                    <a:pt x="476377" y="469900"/>
                  </a:lnTo>
                  <a:lnTo>
                    <a:pt x="476377" y="6380226"/>
                  </a:lnTo>
                  <a:lnTo>
                    <a:pt x="6092825" y="6380226"/>
                  </a:lnTo>
                  <a:lnTo>
                    <a:pt x="6092825" y="6856474"/>
                  </a:lnTo>
                  <a:lnTo>
                    <a:pt x="0" y="68564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Shape 38">
              <a:extLst>
                <a:ext uri="{FF2B5EF4-FFF2-40B4-BE49-F238E27FC236}">
                  <a16:creationId xmlns:a16="http://schemas.microsoft.com/office/drawing/2014/main" id="{609A3795-5B8C-8E94-3D6A-3BE4753CAFB9}"/>
                </a:ext>
              </a:extLst>
            </p:cNvPr>
            <p:cNvSpPr/>
            <p:nvPr/>
          </p:nvSpPr>
          <p:spPr>
            <a:xfrm>
              <a:off x="6092825" y="1525"/>
              <a:ext cx="6099175" cy="6856474"/>
            </a:xfrm>
            <a:custGeom>
              <a:avLst/>
              <a:gdLst/>
              <a:ahLst/>
              <a:cxnLst/>
              <a:rect l="0" t="0" r="0" b="0"/>
              <a:pathLst>
                <a:path w="6099175" h="6856474">
                  <a:moveTo>
                    <a:pt x="0" y="0"/>
                  </a:moveTo>
                  <a:lnTo>
                    <a:pt x="6099175" y="0"/>
                  </a:lnTo>
                  <a:lnTo>
                    <a:pt x="6099175" y="6856474"/>
                  </a:lnTo>
                  <a:lnTo>
                    <a:pt x="0" y="6856474"/>
                  </a:lnTo>
                  <a:lnTo>
                    <a:pt x="0" y="6380226"/>
                  </a:lnTo>
                  <a:lnTo>
                    <a:pt x="5616448" y="6380226"/>
                  </a:lnTo>
                  <a:lnTo>
                    <a:pt x="5616448" y="469900"/>
                  </a:lnTo>
                  <a:lnTo>
                    <a:pt x="0" y="46990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30D770B-BF3D-0031-4616-E640994D9CBA}"/>
                </a:ext>
              </a:extLst>
            </p:cNvPr>
            <p:cNvSpPr/>
            <p:nvPr/>
          </p:nvSpPr>
          <p:spPr>
            <a:xfrm>
              <a:off x="1061884" y="1156717"/>
              <a:ext cx="4887000" cy="5899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3600" kern="100" dirty="0">
                  <a:solidFill>
                    <a:srgbClr val="EBEBEB"/>
                  </a:solidFill>
                  <a:effectLst/>
                  <a:latin typeface="Century Gothic" panose="020B0502020202020204" pitchFamily="34" charset="0"/>
                  <a:ea typeface="Century Gothic" panose="020B0502020202020204" pitchFamily="34" charset="0"/>
                  <a:cs typeface="Century Gothic" panose="020B0502020202020204" pitchFamily="34" charset="0"/>
                </a:rPr>
                <a:t>PROJECT DETAIL</a:t>
              </a:r>
              <a:endParaRPr lang="en-IN" sz="1300" kern="100" dirty="0">
                <a:solidFill>
                  <a:srgbClr val="24292F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endParaRPr>
            </a:p>
          </p:txBody>
        </p:sp>
        <p:sp>
          <p:nvSpPr>
            <p:cNvPr id="19" name="Shape 4942">
              <a:extLst>
                <a:ext uri="{FF2B5EF4-FFF2-40B4-BE49-F238E27FC236}">
                  <a16:creationId xmlns:a16="http://schemas.microsoft.com/office/drawing/2014/main" id="{DB539AE3-A546-03A1-2C45-67423BBCC30E}"/>
                </a:ext>
              </a:extLst>
            </p:cNvPr>
            <p:cNvSpPr/>
            <p:nvPr/>
          </p:nvSpPr>
          <p:spPr>
            <a:xfrm>
              <a:off x="1748917" y="3012898"/>
              <a:ext cx="3635248" cy="419024"/>
            </a:xfrm>
            <a:custGeom>
              <a:avLst/>
              <a:gdLst/>
              <a:ahLst/>
              <a:cxnLst/>
              <a:rect l="0" t="0" r="0" b="0"/>
              <a:pathLst>
                <a:path w="3635248" h="419024">
                  <a:moveTo>
                    <a:pt x="0" y="0"/>
                  </a:moveTo>
                  <a:lnTo>
                    <a:pt x="3635248" y="0"/>
                  </a:lnTo>
                  <a:lnTo>
                    <a:pt x="3635248" y="419024"/>
                  </a:lnTo>
                  <a:lnTo>
                    <a:pt x="0" y="41902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2E7EA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Shape 4943">
              <a:extLst>
                <a:ext uri="{FF2B5EF4-FFF2-40B4-BE49-F238E27FC236}">
                  <a16:creationId xmlns:a16="http://schemas.microsoft.com/office/drawing/2014/main" id="{45DEC25E-4A2A-23AE-B7B0-8337DA377D4A}"/>
                </a:ext>
              </a:extLst>
            </p:cNvPr>
            <p:cNvSpPr/>
            <p:nvPr/>
          </p:nvSpPr>
          <p:spPr>
            <a:xfrm>
              <a:off x="5428863" y="3041969"/>
              <a:ext cx="4842891" cy="419024"/>
            </a:xfrm>
            <a:custGeom>
              <a:avLst/>
              <a:gdLst/>
              <a:ahLst/>
              <a:cxnLst/>
              <a:rect l="0" t="0" r="0" b="0"/>
              <a:pathLst>
                <a:path w="4842891" h="419024">
                  <a:moveTo>
                    <a:pt x="0" y="0"/>
                  </a:moveTo>
                  <a:lnTo>
                    <a:pt x="4842891" y="0"/>
                  </a:lnTo>
                  <a:lnTo>
                    <a:pt x="4842891" y="419024"/>
                  </a:lnTo>
                  <a:lnTo>
                    <a:pt x="0" y="41902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2E7EA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r>
                <a:rPr lang="en-IN" dirty="0" err="1"/>
                <a:t>Amazon,fifa,heart</a:t>
              </a:r>
              <a:r>
                <a:rPr lang="en-IN" dirty="0"/>
                <a:t> disease analysis</a:t>
              </a:r>
            </a:p>
          </p:txBody>
        </p:sp>
        <p:sp>
          <p:nvSpPr>
            <p:cNvPr id="21" name="Shape 4944">
              <a:extLst>
                <a:ext uri="{FF2B5EF4-FFF2-40B4-BE49-F238E27FC236}">
                  <a16:creationId xmlns:a16="http://schemas.microsoft.com/office/drawing/2014/main" id="{2ACE108A-71D5-3C5A-0F99-1C1F2A87D631}"/>
                </a:ext>
              </a:extLst>
            </p:cNvPr>
            <p:cNvSpPr/>
            <p:nvPr/>
          </p:nvSpPr>
          <p:spPr>
            <a:xfrm>
              <a:off x="1748917" y="3431935"/>
              <a:ext cx="3635248" cy="376542"/>
            </a:xfrm>
            <a:custGeom>
              <a:avLst/>
              <a:gdLst/>
              <a:ahLst/>
              <a:cxnLst/>
              <a:rect l="0" t="0" r="0" b="0"/>
              <a:pathLst>
                <a:path w="3635248" h="376542">
                  <a:moveTo>
                    <a:pt x="0" y="0"/>
                  </a:moveTo>
                  <a:lnTo>
                    <a:pt x="3635248" y="0"/>
                  </a:lnTo>
                  <a:lnTo>
                    <a:pt x="3635248" y="376542"/>
                  </a:lnTo>
                  <a:lnTo>
                    <a:pt x="0" y="37654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5CCD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2" name="Shape 4945">
              <a:extLst>
                <a:ext uri="{FF2B5EF4-FFF2-40B4-BE49-F238E27FC236}">
                  <a16:creationId xmlns:a16="http://schemas.microsoft.com/office/drawing/2014/main" id="{CCA9C2FA-A3CB-E254-FEE3-D2BA2B61ABFD}"/>
                </a:ext>
              </a:extLst>
            </p:cNvPr>
            <p:cNvSpPr/>
            <p:nvPr/>
          </p:nvSpPr>
          <p:spPr>
            <a:xfrm>
              <a:off x="5384165" y="3431935"/>
              <a:ext cx="4842891" cy="376542"/>
            </a:xfrm>
            <a:custGeom>
              <a:avLst/>
              <a:gdLst/>
              <a:ahLst/>
              <a:cxnLst/>
              <a:rect l="0" t="0" r="0" b="0"/>
              <a:pathLst>
                <a:path w="4842891" h="376542">
                  <a:moveTo>
                    <a:pt x="0" y="0"/>
                  </a:moveTo>
                  <a:lnTo>
                    <a:pt x="4842891" y="0"/>
                  </a:lnTo>
                  <a:lnTo>
                    <a:pt x="4842891" y="376542"/>
                  </a:lnTo>
                  <a:lnTo>
                    <a:pt x="0" y="37654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5CCD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3" name="Shape 4946">
              <a:extLst>
                <a:ext uri="{FF2B5EF4-FFF2-40B4-BE49-F238E27FC236}">
                  <a16:creationId xmlns:a16="http://schemas.microsoft.com/office/drawing/2014/main" id="{9C35F891-648D-3EC3-9CEB-36A6DC4A0B83}"/>
                </a:ext>
              </a:extLst>
            </p:cNvPr>
            <p:cNvSpPr/>
            <p:nvPr/>
          </p:nvSpPr>
          <p:spPr>
            <a:xfrm>
              <a:off x="1748917" y="3808489"/>
              <a:ext cx="3635248" cy="378447"/>
            </a:xfrm>
            <a:custGeom>
              <a:avLst/>
              <a:gdLst/>
              <a:ahLst/>
              <a:cxnLst/>
              <a:rect l="0" t="0" r="0" b="0"/>
              <a:pathLst>
                <a:path w="3635248" h="378447">
                  <a:moveTo>
                    <a:pt x="0" y="0"/>
                  </a:moveTo>
                  <a:lnTo>
                    <a:pt x="3635248" y="0"/>
                  </a:lnTo>
                  <a:lnTo>
                    <a:pt x="3635248" y="378447"/>
                  </a:lnTo>
                  <a:lnTo>
                    <a:pt x="0" y="378447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2E7EA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4" name="Shape 4947">
              <a:extLst>
                <a:ext uri="{FF2B5EF4-FFF2-40B4-BE49-F238E27FC236}">
                  <a16:creationId xmlns:a16="http://schemas.microsoft.com/office/drawing/2014/main" id="{2A0D8CBD-F00C-E58F-28AC-4F1EFC602D30}"/>
                </a:ext>
              </a:extLst>
            </p:cNvPr>
            <p:cNvSpPr/>
            <p:nvPr/>
          </p:nvSpPr>
          <p:spPr>
            <a:xfrm>
              <a:off x="5384165" y="3808489"/>
              <a:ext cx="4842891" cy="378447"/>
            </a:xfrm>
            <a:custGeom>
              <a:avLst/>
              <a:gdLst/>
              <a:ahLst/>
              <a:cxnLst/>
              <a:rect l="0" t="0" r="0" b="0"/>
              <a:pathLst>
                <a:path w="4842891" h="378447">
                  <a:moveTo>
                    <a:pt x="0" y="0"/>
                  </a:moveTo>
                  <a:lnTo>
                    <a:pt x="4842891" y="0"/>
                  </a:lnTo>
                  <a:lnTo>
                    <a:pt x="4842891" y="378447"/>
                  </a:lnTo>
                  <a:lnTo>
                    <a:pt x="0" y="378447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2E7EA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25" name="Shape 4948">
              <a:extLst>
                <a:ext uri="{FF2B5EF4-FFF2-40B4-BE49-F238E27FC236}">
                  <a16:creationId xmlns:a16="http://schemas.microsoft.com/office/drawing/2014/main" id="{4076F238-9201-7CC4-C77A-57E84B40086F}"/>
                </a:ext>
              </a:extLst>
            </p:cNvPr>
            <p:cNvSpPr/>
            <p:nvPr/>
          </p:nvSpPr>
          <p:spPr>
            <a:xfrm>
              <a:off x="1748917" y="4186873"/>
              <a:ext cx="3635248" cy="415861"/>
            </a:xfrm>
            <a:custGeom>
              <a:avLst/>
              <a:gdLst/>
              <a:ahLst/>
              <a:cxnLst/>
              <a:rect l="0" t="0" r="0" b="0"/>
              <a:pathLst>
                <a:path w="3635248" h="415861">
                  <a:moveTo>
                    <a:pt x="0" y="0"/>
                  </a:moveTo>
                  <a:lnTo>
                    <a:pt x="3635248" y="0"/>
                  </a:lnTo>
                  <a:lnTo>
                    <a:pt x="3635248" y="415861"/>
                  </a:lnTo>
                  <a:lnTo>
                    <a:pt x="0" y="415861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5CCD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6" name="Shape 4949">
              <a:extLst>
                <a:ext uri="{FF2B5EF4-FFF2-40B4-BE49-F238E27FC236}">
                  <a16:creationId xmlns:a16="http://schemas.microsoft.com/office/drawing/2014/main" id="{8ABC5F5D-F596-D566-DD2A-54212E49EFB7}"/>
                </a:ext>
              </a:extLst>
            </p:cNvPr>
            <p:cNvSpPr/>
            <p:nvPr/>
          </p:nvSpPr>
          <p:spPr>
            <a:xfrm>
              <a:off x="5384165" y="4186873"/>
              <a:ext cx="4842891" cy="415861"/>
            </a:xfrm>
            <a:custGeom>
              <a:avLst/>
              <a:gdLst/>
              <a:ahLst/>
              <a:cxnLst/>
              <a:rect l="0" t="0" r="0" b="0"/>
              <a:pathLst>
                <a:path w="4842891" h="415861">
                  <a:moveTo>
                    <a:pt x="0" y="0"/>
                  </a:moveTo>
                  <a:lnTo>
                    <a:pt x="4842891" y="0"/>
                  </a:lnTo>
                  <a:lnTo>
                    <a:pt x="4842891" y="415861"/>
                  </a:lnTo>
                  <a:lnTo>
                    <a:pt x="0" y="415861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5CCD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7" name="Shape 4950">
              <a:extLst>
                <a:ext uri="{FF2B5EF4-FFF2-40B4-BE49-F238E27FC236}">
                  <a16:creationId xmlns:a16="http://schemas.microsoft.com/office/drawing/2014/main" id="{B59D3AFF-3381-36D2-B6B8-39B84D279D77}"/>
                </a:ext>
              </a:extLst>
            </p:cNvPr>
            <p:cNvSpPr/>
            <p:nvPr/>
          </p:nvSpPr>
          <p:spPr>
            <a:xfrm>
              <a:off x="1748917" y="4602786"/>
              <a:ext cx="3635248" cy="408889"/>
            </a:xfrm>
            <a:custGeom>
              <a:avLst/>
              <a:gdLst/>
              <a:ahLst/>
              <a:cxnLst/>
              <a:rect l="0" t="0" r="0" b="0"/>
              <a:pathLst>
                <a:path w="3635248" h="408889">
                  <a:moveTo>
                    <a:pt x="0" y="0"/>
                  </a:moveTo>
                  <a:lnTo>
                    <a:pt x="3635248" y="0"/>
                  </a:lnTo>
                  <a:lnTo>
                    <a:pt x="3635248" y="408889"/>
                  </a:lnTo>
                  <a:lnTo>
                    <a:pt x="0" y="408889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2E7EA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8" name="Shape 4951">
              <a:extLst>
                <a:ext uri="{FF2B5EF4-FFF2-40B4-BE49-F238E27FC236}">
                  <a16:creationId xmlns:a16="http://schemas.microsoft.com/office/drawing/2014/main" id="{A01A567A-35DD-D640-0C58-EC54EE6F7DE3}"/>
                </a:ext>
              </a:extLst>
            </p:cNvPr>
            <p:cNvSpPr/>
            <p:nvPr/>
          </p:nvSpPr>
          <p:spPr>
            <a:xfrm>
              <a:off x="5384165" y="4602786"/>
              <a:ext cx="4842891" cy="408889"/>
            </a:xfrm>
            <a:custGeom>
              <a:avLst/>
              <a:gdLst/>
              <a:ahLst/>
              <a:cxnLst/>
              <a:rect l="0" t="0" r="0" b="0"/>
              <a:pathLst>
                <a:path w="4842891" h="408889">
                  <a:moveTo>
                    <a:pt x="0" y="0"/>
                  </a:moveTo>
                  <a:lnTo>
                    <a:pt x="4842891" y="0"/>
                  </a:lnTo>
                  <a:lnTo>
                    <a:pt x="4842891" y="408889"/>
                  </a:lnTo>
                  <a:lnTo>
                    <a:pt x="0" y="408889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2E7EA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9" name="Shape 4952">
              <a:extLst>
                <a:ext uri="{FF2B5EF4-FFF2-40B4-BE49-F238E27FC236}">
                  <a16:creationId xmlns:a16="http://schemas.microsoft.com/office/drawing/2014/main" id="{BBFA7A64-66BA-280F-9943-AE90596C8AF1}"/>
                </a:ext>
              </a:extLst>
            </p:cNvPr>
            <p:cNvSpPr/>
            <p:nvPr/>
          </p:nvSpPr>
          <p:spPr>
            <a:xfrm>
              <a:off x="1748917" y="5011637"/>
              <a:ext cx="3635248" cy="428536"/>
            </a:xfrm>
            <a:custGeom>
              <a:avLst/>
              <a:gdLst/>
              <a:ahLst/>
              <a:cxnLst/>
              <a:rect l="0" t="0" r="0" b="0"/>
              <a:pathLst>
                <a:path w="3635248" h="428536">
                  <a:moveTo>
                    <a:pt x="0" y="0"/>
                  </a:moveTo>
                  <a:lnTo>
                    <a:pt x="3635248" y="0"/>
                  </a:lnTo>
                  <a:lnTo>
                    <a:pt x="3635248" y="428536"/>
                  </a:lnTo>
                  <a:lnTo>
                    <a:pt x="0" y="428536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5CCD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0" name="Shape 4953">
              <a:extLst>
                <a:ext uri="{FF2B5EF4-FFF2-40B4-BE49-F238E27FC236}">
                  <a16:creationId xmlns:a16="http://schemas.microsoft.com/office/drawing/2014/main" id="{54FA2C5A-80BF-3A1F-9EEC-A3F834D849F3}"/>
                </a:ext>
              </a:extLst>
            </p:cNvPr>
            <p:cNvSpPr/>
            <p:nvPr/>
          </p:nvSpPr>
          <p:spPr>
            <a:xfrm>
              <a:off x="5384165" y="5011637"/>
              <a:ext cx="4842891" cy="428536"/>
            </a:xfrm>
            <a:custGeom>
              <a:avLst/>
              <a:gdLst/>
              <a:ahLst/>
              <a:cxnLst/>
              <a:rect l="0" t="0" r="0" b="0"/>
              <a:pathLst>
                <a:path w="4842891" h="428536">
                  <a:moveTo>
                    <a:pt x="0" y="0"/>
                  </a:moveTo>
                  <a:lnTo>
                    <a:pt x="4842891" y="0"/>
                  </a:lnTo>
                  <a:lnTo>
                    <a:pt x="4842891" y="428536"/>
                  </a:lnTo>
                  <a:lnTo>
                    <a:pt x="0" y="428536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5CCD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1" name="Shape 55">
              <a:extLst>
                <a:ext uri="{FF2B5EF4-FFF2-40B4-BE49-F238E27FC236}">
                  <a16:creationId xmlns:a16="http://schemas.microsoft.com/office/drawing/2014/main" id="{036517E9-5EF6-B601-F283-065985622F40}"/>
                </a:ext>
              </a:extLst>
            </p:cNvPr>
            <p:cNvSpPr/>
            <p:nvPr/>
          </p:nvSpPr>
          <p:spPr>
            <a:xfrm>
              <a:off x="5384165" y="3006599"/>
              <a:ext cx="0" cy="2439924"/>
            </a:xfrm>
            <a:custGeom>
              <a:avLst/>
              <a:gdLst/>
              <a:ahLst/>
              <a:cxnLst/>
              <a:rect l="0" t="0" r="0" b="0"/>
              <a:pathLst>
                <a:path h="2439924">
                  <a:moveTo>
                    <a:pt x="0" y="0"/>
                  </a:moveTo>
                  <a:lnTo>
                    <a:pt x="0" y="2439924"/>
                  </a:lnTo>
                </a:path>
              </a:pathLst>
            </a:custGeom>
            <a:ln w="12700" cap="flat">
              <a:round/>
            </a:ln>
          </p:spPr>
          <p:style>
            <a:lnRef idx="1">
              <a:srgbClr val="B3116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2" name="Shape 56">
              <a:extLst>
                <a:ext uri="{FF2B5EF4-FFF2-40B4-BE49-F238E27FC236}">
                  <a16:creationId xmlns:a16="http://schemas.microsoft.com/office/drawing/2014/main" id="{F26065CD-FBBA-D6BE-E3C6-29749FF53AE0}"/>
                </a:ext>
              </a:extLst>
            </p:cNvPr>
            <p:cNvSpPr/>
            <p:nvPr/>
          </p:nvSpPr>
          <p:spPr>
            <a:xfrm>
              <a:off x="1742567" y="3431922"/>
              <a:ext cx="8490839" cy="0"/>
            </a:xfrm>
            <a:custGeom>
              <a:avLst/>
              <a:gdLst/>
              <a:ahLst/>
              <a:cxnLst/>
              <a:rect l="0" t="0" r="0" b="0"/>
              <a:pathLst>
                <a:path w="8490839">
                  <a:moveTo>
                    <a:pt x="0" y="0"/>
                  </a:moveTo>
                  <a:lnTo>
                    <a:pt x="8490839" y="0"/>
                  </a:lnTo>
                </a:path>
              </a:pathLst>
            </a:custGeom>
            <a:ln w="12700" cap="flat">
              <a:round/>
            </a:ln>
          </p:spPr>
          <p:style>
            <a:lnRef idx="1">
              <a:srgbClr val="B3116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3" name="Shape 57">
              <a:extLst>
                <a:ext uri="{FF2B5EF4-FFF2-40B4-BE49-F238E27FC236}">
                  <a16:creationId xmlns:a16="http://schemas.microsoft.com/office/drawing/2014/main" id="{182FB0C9-4FD5-09AF-E4E8-7790295BB025}"/>
                </a:ext>
              </a:extLst>
            </p:cNvPr>
            <p:cNvSpPr/>
            <p:nvPr/>
          </p:nvSpPr>
          <p:spPr>
            <a:xfrm>
              <a:off x="1742567" y="3808477"/>
              <a:ext cx="8490839" cy="0"/>
            </a:xfrm>
            <a:custGeom>
              <a:avLst/>
              <a:gdLst/>
              <a:ahLst/>
              <a:cxnLst/>
              <a:rect l="0" t="0" r="0" b="0"/>
              <a:pathLst>
                <a:path w="8490839">
                  <a:moveTo>
                    <a:pt x="0" y="0"/>
                  </a:moveTo>
                  <a:lnTo>
                    <a:pt x="8490839" y="0"/>
                  </a:lnTo>
                </a:path>
              </a:pathLst>
            </a:custGeom>
            <a:ln w="12700" cap="flat">
              <a:round/>
            </a:ln>
          </p:spPr>
          <p:style>
            <a:lnRef idx="1">
              <a:srgbClr val="B3116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4" name="Shape 58">
              <a:extLst>
                <a:ext uri="{FF2B5EF4-FFF2-40B4-BE49-F238E27FC236}">
                  <a16:creationId xmlns:a16="http://schemas.microsoft.com/office/drawing/2014/main" id="{4A609EFB-BBD0-BB30-1A80-BC9A97C73DF1}"/>
                </a:ext>
              </a:extLst>
            </p:cNvPr>
            <p:cNvSpPr/>
            <p:nvPr/>
          </p:nvSpPr>
          <p:spPr>
            <a:xfrm>
              <a:off x="1742567" y="4186937"/>
              <a:ext cx="8490839" cy="0"/>
            </a:xfrm>
            <a:custGeom>
              <a:avLst/>
              <a:gdLst/>
              <a:ahLst/>
              <a:cxnLst/>
              <a:rect l="0" t="0" r="0" b="0"/>
              <a:pathLst>
                <a:path w="8490839">
                  <a:moveTo>
                    <a:pt x="0" y="0"/>
                  </a:moveTo>
                  <a:lnTo>
                    <a:pt x="8490839" y="0"/>
                  </a:lnTo>
                </a:path>
              </a:pathLst>
            </a:custGeom>
            <a:ln w="12700" cap="flat">
              <a:round/>
            </a:ln>
          </p:spPr>
          <p:style>
            <a:lnRef idx="1">
              <a:srgbClr val="B3116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5" name="Shape 59">
              <a:extLst>
                <a:ext uri="{FF2B5EF4-FFF2-40B4-BE49-F238E27FC236}">
                  <a16:creationId xmlns:a16="http://schemas.microsoft.com/office/drawing/2014/main" id="{546E75F4-802B-F49B-88C4-F64930ECAC30}"/>
                </a:ext>
              </a:extLst>
            </p:cNvPr>
            <p:cNvSpPr/>
            <p:nvPr/>
          </p:nvSpPr>
          <p:spPr>
            <a:xfrm>
              <a:off x="1742567" y="4602735"/>
              <a:ext cx="8490839" cy="0"/>
            </a:xfrm>
            <a:custGeom>
              <a:avLst/>
              <a:gdLst/>
              <a:ahLst/>
              <a:cxnLst/>
              <a:rect l="0" t="0" r="0" b="0"/>
              <a:pathLst>
                <a:path w="8490839">
                  <a:moveTo>
                    <a:pt x="0" y="0"/>
                  </a:moveTo>
                  <a:lnTo>
                    <a:pt x="8490839" y="0"/>
                  </a:lnTo>
                </a:path>
              </a:pathLst>
            </a:custGeom>
            <a:ln w="12700" cap="flat">
              <a:round/>
            </a:ln>
          </p:spPr>
          <p:style>
            <a:lnRef idx="1">
              <a:srgbClr val="B3116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6" name="Shape 60">
              <a:extLst>
                <a:ext uri="{FF2B5EF4-FFF2-40B4-BE49-F238E27FC236}">
                  <a16:creationId xmlns:a16="http://schemas.microsoft.com/office/drawing/2014/main" id="{1BC91778-548D-EF42-A615-3D15BDB3A114}"/>
                </a:ext>
              </a:extLst>
            </p:cNvPr>
            <p:cNvSpPr/>
            <p:nvPr/>
          </p:nvSpPr>
          <p:spPr>
            <a:xfrm>
              <a:off x="1742567" y="5011675"/>
              <a:ext cx="8490839" cy="0"/>
            </a:xfrm>
            <a:custGeom>
              <a:avLst/>
              <a:gdLst/>
              <a:ahLst/>
              <a:cxnLst/>
              <a:rect l="0" t="0" r="0" b="0"/>
              <a:pathLst>
                <a:path w="8490839">
                  <a:moveTo>
                    <a:pt x="0" y="0"/>
                  </a:moveTo>
                  <a:lnTo>
                    <a:pt x="8490839" y="0"/>
                  </a:lnTo>
                </a:path>
              </a:pathLst>
            </a:custGeom>
            <a:ln w="12700" cap="flat">
              <a:round/>
            </a:ln>
          </p:spPr>
          <p:style>
            <a:lnRef idx="1">
              <a:srgbClr val="B3116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7" name="Shape 61">
              <a:extLst>
                <a:ext uri="{FF2B5EF4-FFF2-40B4-BE49-F238E27FC236}">
                  <a16:creationId xmlns:a16="http://schemas.microsoft.com/office/drawing/2014/main" id="{E0AA58F7-6640-B795-9168-3D88DD310654}"/>
                </a:ext>
              </a:extLst>
            </p:cNvPr>
            <p:cNvSpPr/>
            <p:nvPr/>
          </p:nvSpPr>
          <p:spPr>
            <a:xfrm>
              <a:off x="1748917" y="3006599"/>
              <a:ext cx="0" cy="2439924"/>
            </a:xfrm>
            <a:custGeom>
              <a:avLst/>
              <a:gdLst/>
              <a:ahLst/>
              <a:cxnLst/>
              <a:rect l="0" t="0" r="0" b="0"/>
              <a:pathLst>
                <a:path h="2439924">
                  <a:moveTo>
                    <a:pt x="0" y="0"/>
                  </a:moveTo>
                  <a:lnTo>
                    <a:pt x="0" y="2439924"/>
                  </a:lnTo>
                </a:path>
              </a:pathLst>
            </a:custGeom>
            <a:ln w="12700" cap="flat">
              <a:round/>
            </a:ln>
          </p:spPr>
          <p:style>
            <a:lnRef idx="1">
              <a:srgbClr val="B3116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8" name="Shape 62">
              <a:extLst>
                <a:ext uri="{FF2B5EF4-FFF2-40B4-BE49-F238E27FC236}">
                  <a16:creationId xmlns:a16="http://schemas.microsoft.com/office/drawing/2014/main" id="{FB060CC1-EB4C-97E4-F564-874338B07E33}"/>
                </a:ext>
              </a:extLst>
            </p:cNvPr>
            <p:cNvSpPr/>
            <p:nvPr/>
          </p:nvSpPr>
          <p:spPr>
            <a:xfrm>
              <a:off x="10227056" y="3006599"/>
              <a:ext cx="0" cy="2439924"/>
            </a:xfrm>
            <a:custGeom>
              <a:avLst/>
              <a:gdLst/>
              <a:ahLst/>
              <a:cxnLst/>
              <a:rect l="0" t="0" r="0" b="0"/>
              <a:pathLst>
                <a:path h="2439924">
                  <a:moveTo>
                    <a:pt x="0" y="0"/>
                  </a:moveTo>
                  <a:lnTo>
                    <a:pt x="0" y="2439924"/>
                  </a:lnTo>
                </a:path>
              </a:pathLst>
            </a:custGeom>
            <a:ln w="12700" cap="flat">
              <a:round/>
            </a:ln>
          </p:spPr>
          <p:style>
            <a:lnRef idx="1">
              <a:srgbClr val="B3116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9" name="Shape 63">
              <a:extLst>
                <a:ext uri="{FF2B5EF4-FFF2-40B4-BE49-F238E27FC236}">
                  <a16:creationId xmlns:a16="http://schemas.microsoft.com/office/drawing/2014/main" id="{CBB668A5-C48D-A119-31E7-6253C3D6C5F6}"/>
                </a:ext>
              </a:extLst>
            </p:cNvPr>
            <p:cNvSpPr/>
            <p:nvPr/>
          </p:nvSpPr>
          <p:spPr>
            <a:xfrm>
              <a:off x="1742567" y="3012949"/>
              <a:ext cx="8490839" cy="0"/>
            </a:xfrm>
            <a:custGeom>
              <a:avLst/>
              <a:gdLst/>
              <a:ahLst/>
              <a:cxnLst/>
              <a:rect l="0" t="0" r="0" b="0"/>
              <a:pathLst>
                <a:path w="8490839">
                  <a:moveTo>
                    <a:pt x="0" y="0"/>
                  </a:moveTo>
                  <a:lnTo>
                    <a:pt x="8490839" y="0"/>
                  </a:lnTo>
                </a:path>
              </a:pathLst>
            </a:custGeom>
            <a:ln w="12700" cap="flat">
              <a:round/>
            </a:ln>
          </p:spPr>
          <p:style>
            <a:lnRef idx="1">
              <a:srgbClr val="B3116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0" name="Shape 64">
              <a:extLst>
                <a:ext uri="{FF2B5EF4-FFF2-40B4-BE49-F238E27FC236}">
                  <a16:creationId xmlns:a16="http://schemas.microsoft.com/office/drawing/2014/main" id="{B60561A9-E4CA-6253-6954-D18036B868A6}"/>
                </a:ext>
              </a:extLst>
            </p:cNvPr>
            <p:cNvSpPr/>
            <p:nvPr/>
          </p:nvSpPr>
          <p:spPr>
            <a:xfrm>
              <a:off x="1742567" y="5440173"/>
              <a:ext cx="8490839" cy="0"/>
            </a:xfrm>
            <a:custGeom>
              <a:avLst/>
              <a:gdLst/>
              <a:ahLst/>
              <a:cxnLst/>
              <a:rect l="0" t="0" r="0" b="0"/>
              <a:pathLst>
                <a:path w="8490839">
                  <a:moveTo>
                    <a:pt x="0" y="0"/>
                  </a:moveTo>
                  <a:lnTo>
                    <a:pt x="8490839" y="0"/>
                  </a:lnTo>
                </a:path>
              </a:pathLst>
            </a:custGeom>
            <a:ln w="12700" cap="flat">
              <a:round/>
            </a:ln>
          </p:spPr>
          <p:style>
            <a:lnRef idx="1">
              <a:srgbClr val="B3116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B7E5F48-B40D-A083-41A7-842BFC5B4E44}"/>
                </a:ext>
              </a:extLst>
            </p:cNvPr>
            <p:cNvSpPr/>
            <p:nvPr/>
          </p:nvSpPr>
          <p:spPr>
            <a:xfrm>
              <a:off x="4041648" y="3111882"/>
              <a:ext cx="1749131" cy="2949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800" b="1" kern="100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Century Gothic" panose="020B0502020202020204" pitchFamily="34" charset="0"/>
                  <a:cs typeface="Century Gothic" panose="020B0502020202020204" pitchFamily="34" charset="0"/>
                </a:rPr>
                <a:t>Project Title </a:t>
              </a:r>
              <a:endParaRPr lang="en-IN" sz="1300" kern="100">
                <a:solidFill>
                  <a:srgbClr val="24292F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B7216C9-0A03-9FF8-FD48-77C4F2CEE57B}"/>
                </a:ext>
              </a:extLst>
            </p:cNvPr>
            <p:cNvSpPr/>
            <p:nvPr/>
          </p:nvSpPr>
          <p:spPr>
            <a:xfrm>
              <a:off x="5496031" y="3111882"/>
              <a:ext cx="5265505" cy="2776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800" kern="100" dirty="0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Century Gothic" panose="020B0502020202020204" pitchFamily="34" charset="0"/>
                  <a:cs typeface="Century Gothic" panose="020B0502020202020204" pitchFamily="34" charset="0"/>
                </a:rPr>
                <a:t> </a:t>
              </a:r>
              <a:endParaRPr lang="en-IN" sz="1300" kern="100" dirty="0">
                <a:solidFill>
                  <a:srgbClr val="24292F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226510A-0427-05DB-645A-0F85FAA7EA2E}"/>
                </a:ext>
              </a:extLst>
            </p:cNvPr>
            <p:cNvSpPr/>
            <p:nvPr/>
          </p:nvSpPr>
          <p:spPr>
            <a:xfrm>
              <a:off x="8296021" y="3111882"/>
              <a:ext cx="152019" cy="2949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endParaRPr lang="en-IN" sz="1300" kern="100" dirty="0">
                <a:solidFill>
                  <a:srgbClr val="24292F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3379D96-1A2C-7233-750F-D9258D96E907}"/>
                </a:ext>
              </a:extLst>
            </p:cNvPr>
            <p:cNvSpPr/>
            <p:nvPr/>
          </p:nvSpPr>
          <p:spPr>
            <a:xfrm>
              <a:off x="8474329" y="3111882"/>
              <a:ext cx="1144704" cy="2949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endParaRPr lang="en-IN" sz="1300" kern="100" dirty="0">
                <a:solidFill>
                  <a:srgbClr val="24292F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5890DD8-FD72-ABE1-9A2D-12C608A06636}"/>
                </a:ext>
              </a:extLst>
            </p:cNvPr>
            <p:cNvSpPr/>
            <p:nvPr/>
          </p:nvSpPr>
          <p:spPr>
            <a:xfrm>
              <a:off x="3998976" y="3530982"/>
              <a:ext cx="1720855" cy="2949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800" b="1" kern="100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Century Gothic" panose="020B0502020202020204" pitchFamily="34" charset="0"/>
                  <a:cs typeface="Century Gothic" panose="020B0502020202020204" pitchFamily="34" charset="0"/>
                </a:rPr>
                <a:t>Technology</a:t>
              </a:r>
              <a:endParaRPr lang="en-IN" sz="1300" kern="100">
                <a:solidFill>
                  <a:srgbClr val="24292F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003B9A3-77FC-8585-1C6D-D9B55ABFA8B6}"/>
                </a:ext>
              </a:extLst>
            </p:cNvPr>
            <p:cNvSpPr/>
            <p:nvPr/>
          </p:nvSpPr>
          <p:spPr>
            <a:xfrm>
              <a:off x="5476367" y="3530982"/>
              <a:ext cx="2971364" cy="2949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800" kern="100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Century Gothic" panose="020B0502020202020204" pitchFamily="34" charset="0"/>
                  <a:cs typeface="Century Gothic" panose="020B0502020202020204" pitchFamily="34" charset="0"/>
                </a:rPr>
                <a:t>Business Intelligence</a:t>
              </a:r>
              <a:endParaRPr lang="en-IN" sz="1300" kern="100">
                <a:solidFill>
                  <a:srgbClr val="24292F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F50767F-5F7E-EF6B-25CB-B6DA9E0B2D5F}"/>
                </a:ext>
              </a:extLst>
            </p:cNvPr>
            <p:cNvSpPr/>
            <p:nvPr/>
          </p:nvSpPr>
          <p:spPr>
            <a:xfrm>
              <a:off x="4428744" y="3907664"/>
              <a:ext cx="1149264" cy="2949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800" b="1" kern="100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Century Gothic" panose="020B0502020202020204" pitchFamily="34" charset="0"/>
                  <a:cs typeface="Century Gothic" panose="020B0502020202020204" pitchFamily="34" charset="0"/>
                </a:rPr>
                <a:t>Domain</a:t>
              </a:r>
              <a:endParaRPr lang="en-IN" sz="1300" kern="100">
                <a:solidFill>
                  <a:srgbClr val="24292F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E0672CE-02AF-7586-4417-9F9F65D2FBFE}"/>
                </a:ext>
              </a:extLst>
            </p:cNvPr>
            <p:cNvSpPr/>
            <p:nvPr/>
          </p:nvSpPr>
          <p:spPr>
            <a:xfrm>
              <a:off x="5476367" y="3907664"/>
              <a:ext cx="1651231" cy="2949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kern="100" dirty="0">
                  <a:solidFill>
                    <a:srgbClr val="000000"/>
                  </a:solidFill>
                  <a:latin typeface="Century Gothic" panose="020B0502020202020204" pitchFamily="34" charset="0"/>
                  <a:ea typeface="Century Gothic" panose="020B0502020202020204" pitchFamily="34" charset="0"/>
                  <a:cs typeface="Century Gothic" panose="020B0502020202020204" pitchFamily="34" charset="0"/>
                </a:rPr>
                <a:t>Computer </a:t>
              </a:r>
              <a:endParaRPr lang="en-IN" sz="1300" kern="100" dirty="0">
                <a:solidFill>
                  <a:srgbClr val="24292F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8A010D5-4B90-F73B-991E-010977C8CDBD}"/>
                </a:ext>
              </a:extLst>
            </p:cNvPr>
            <p:cNvSpPr/>
            <p:nvPr/>
          </p:nvSpPr>
          <p:spPr>
            <a:xfrm>
              <a:off x="2930398" y="4285768"/>
              <a:ext cx="3226539" cy="2953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800" b="1" kern="100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Century Gothic" panose="020B0502020202020204" pitchFamily="34" charset="0"/>
                  <a:cs typeface="Century Gothic" panose="020B0502020202020204" pitchFamily="34" charset="0"/>
                </a:rPr>
                <a:t>Project Difficulty level </a:t>
              </a:r>
              <a:endParaRPr lang="en-IN" sz="1300" kern="100">
                <a:solidFill>
                  <a:srgbClr val="24292F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E11D2E2-38BB-A216-DEDE-5F22811207E5}"/>
                </a:ext>
              </a:extLst>
            </p:cNvPr>
            <p:cNvSpPr/>
            <p:nvPr/>
          </p:nvSpPr>
          <p:spPr>
            <a:xfrm>
              <a:off x="5476367" y="4285768"/>
              <a:ext cx="1602590" cy="2953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800" kern="100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Century Gothic" panose="020B0502020202020204" pitchFamily="34" charset="0"/>
                  <a:cs typeface="Century Gothic" panose="020B0502020202020204" pitchFamily="34" charset="0"/>
                </a:rPr>
                <a:t>Advanced</a:t>
              </a:r>
              <a:endParaRPr lang="en-IN" sz="1300" kern="100">
                <a:solidFill>
                  <a:srgbClr val="24292F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97A58AF-463A-784A-BA06-3EEB4FFC8617}"/>
                </a:ext>
              </a:extLst>
            </p:cNvPr>
            <p:cNvSpPr/>
            <p:nvPr/>
          </p:nvSpPr>
          <p:spPr>
            <a:xfrm>
              <a:off x="2005330" y="4702049"/>
              <a:ext cx="4372067" cy="2949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800" b="1" kern="100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Century Gothic" panose="020B0502020202020204" pitchFamily="34" charset="0"/>
                  <a:cs typeface="Century Gothic" panose="020B0502020202020204" pitchFamily="34" charset="0"/>
                </a:rPr>
                <a:t>Programming Language Used</a:t>
              </a:r>
              <a:endParaRPr lang="en-IN" sz="1300" kern="100">
                <a:solidFill>
                  <a:srgbClr val="24292F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73E018F-C2B3-8D03-E4AF-EDD6A25173E1}"/>
                </a:ext>
              </a:extLst>
            </p:cNvPr>
            <p:cNvSpPr/>
            <p:nvPr/>
          </p:nvSpPr>
          <p:spPr>
            <a:xfrm>
              <a:off x="5476367" y="4702049"/>
              <a:ext cx="1013055" cy="2949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800" kern="100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Century Gothic" panose="020B0502020202020204" pitchFamily="34" charset="0"/>
                  <a:cs typeface="Century Gothic" panose="020B0502020202020204" pitchFamily="34" charset="0"/>
                </a:rPr>
                <a:t>Python</a:t>
              </a:r>
              <a:endParaRPr lang="en-IN" sz="1300" kern="100">
                <a:solidFill>
                  <a:srgbClr val="24292F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9096BAF-7C45-CE90-26C5-F302DCFD76F7}"/>
                </a:ext>
              </a:extLst>
            </p:cNvPr>
            <p:cNvSpPr/>
            <p:nvPr/>
          </p:nvSpPr>
          <p:spPr>
            <a:xfrm>
              <a:off x="4142232" y="5110989"/>
              <a:ext cx="1530223" cy="2949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800" b="1" kern="100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Century Gothic" panose="020B0502020202020204" pitchFamily="34" charset="0"/>
                  <a:cs typeface="Century Gothic" panose="020B0502020202020204" pitchFamily="34" charset="0"/>
                </a:rPr>
                <a:t>Tools Used</a:t>
              </a:r>
              <a:endParaRPr lang="en-IN" sz="1300" kern="100">
                <a:solidFill>
                  <a:srgbClr val="24292F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C34A362-D8F7-8CE9-02BC-1A46243DE00C}"/>
                </a:ext>
              </a:extLst>
            </p:cNvPr>
            <p:cNvSpPr/>
            <p:nvPr/>
          </p:nvSpPr>
          <p:spPr>
            <a:xfrm>
              <a:off x="5476367" y="5110989"/>
              <a:ext cx="3262025" cy="2949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800" kern="100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Century Gothic" panose="020B0502020202020204" pitchFamily="34" charset="0"/>
                  <a:cs typeface="Century Gothic" panose="020B0502020202020204" pitchFamily="34" charset="0"/>
                </a:rPr>
                <a:t>Jupyter Notebook, MS</a:t>
              </a:r>
              <a:endParaRPr lang="en-IN" sz="1300" kern="100">
                <a:solidFill>
                  <a:srgbClr val="24292F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76B00C1-9CDD-E74D-B623-E56880DBFC17}"/>
                </a:ext>
              </a:extLst>
            </p:cNvPr>
            <p:cNvSpPr/>
            <p:nvPr/>
          </p:nvSpPr>
          <p:spPr>
            <a:xfrm>
              <a:off x="7930261" y="5110989"/>
              <a:ext cx="100941" cy="2949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800" kern="100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Century Gothic" panose="020B0502020202020204" pitchFamily="34" charset="0"/>
                  <a:cs typeface="Century Gothic" panose="020B0502020202020204" pitchFamily="34" charset="0"/>
                </a:rPr>
                <a:t>-</a:t>
              </a:r>
              <a:endParaRPr lang="en-IN" sz="1300" kern="100">
                <a:solidFill>
                  <a:srgbClr val="24292F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28DEC44-377D-FEEE-F0E6-7C5D10313F1D}"/>
                </a:ext>
              </a:extLst>
            </p:cNvPr>
            <p:cNvSpPr/>
            <p:nvPr/>
          </p:nvSpPr>
          <p:spPr>
            <a:xfrm>
              <a:off x="8006461" y="5110989"/>
              <a:ext cx="1363306" cy="2949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800" kern="100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Century Gothic" panose="020B0502020202020204" pitchFamily="34" charset="0"/>
                  <a:cs typeface="Century Gothic" panose="020B0502020202020204" pitchFamily="34" charset="0"/>
                </a:rPr>
                <a:t>Excel, MS</a:t>
              </a:r>
              <a:endParaRPr lang="en-IN" sz="1300" kern="100">
                <a:solidFill>
                  <a:srgbClr val="24292F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EF0C6B8-17E9-6AE5-F65C-05738A7EB427}"/>
                </a:ext>
              </a:extLst>
            </p:cNvPr>
            <p:cNvSpPr/>
            <p:nvPr/>
          </p:nvSpPr>
          <p:spPr>
            <a:xfrm>
              <a:off x="9032113" y="5110989"/>
              <a:ext cx="100941" cy="2949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800" kern="100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Century Gothic" panose="020B0502020202020204" pitchFamily="34" charset="0"/>
                  <a:cs typeface="Century Gothic" panose="020B0502020202020204" pitchFamily="34" charset="0"/>
                </a:rPr>
                <a:t>-</a:t>
              </a:r>
              <a:endParaRPr lang="en-IN" sz="1300" kern="100">
                <a:solidFill>
                  <a:srgbClr val="24292F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E6E24D7-52E7-40F1-EBB9-D27879984B45}"/>
                </a:ext>
              </a:extLst>
            </p:cNvPr>
            <p:cNvSpPr/>
            <p:nvPr/>
          </p:nvSpPr>
          <p:spPr>
            <a:xfrm>
              <a:off x="9108313" y="5110989"/>
              <a:ext cx="1244428" cy="2949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IN" sz="1800" kern="100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Century Gothic" panose="020B0502020202020204" pitchFamily="34" charset="0"/>
                  <a:cs typeface="Century Gothic" panose="020B0502020202020204" pitchFamily="34" charset="0"/>
                </a:rPr>
                <a:t>Power BI</a:t>
              </a:r>
              <a:endParaRPr lang="en-IN" sz="1300" kern="100">
                <a:solidFill>
                  <a:srgbClr val="24292F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96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Sales for all the years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﻿2012 had the highest </a:t>
            </a:r>
            <a:r>
              <a:rPr lang="en-US" b="0" i="0" dirty="0">
                <a:solidFill>
                  <a:srgbClr val="252423"/>
                </a:solidFill>
                <a:effectLst/>
                <a:latin typeface="+mj-lt"/>
              </a:rPr>
              <a:t>Revenue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at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31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.89M, followed by 2013 at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20.33M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and 2010 at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19.18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M﻿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4139" y="1792710"/>
            <a:ext cx="5056970" cy="43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8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7" y="484912"/>
            <a:ext cx="11065824" cy="830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Revenue Categorized By </a:t>
            </a:r>
            <a:r>
              <a:rPr lang="en-US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Rgion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77408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82332" y="2184007"/>
            <a:ext cx="3589843" cy="403341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13774" y="1454408"/>
            <a:ext cx="11451226" cy="750173"/>
          </a:xfrm>
        </p:spPr>
        <p:txBody>
          <a:bodyPr/>
          <a:lstStyle/>
          <a:p>
            <a:r>
              <a:rPr lang="en-US" dirty="0"/>
              <a:t>As we have seen more revenue is generated from the region Sub-Saharan Africa followed by Europe.</a:t>
            </a:r>
            <a:endParaRPr lang="en-IN" dirty="0"/>
          </a:p>
          <a:p>
            <a:r>
              <a:rPr lang="en-US" dirty="0"/>
              <a:t>As we have seen more revenue is generated from the Country Djibouti  at 6M.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337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94940"/>
            <a:ext cx="10763411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Winner of FIFA</a:t>
            </a:r>
          </a:p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Most of the winning by Brazil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0494" y="1780834"/>
            <a:ext cx="5724794" cy="517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5" y="286052"/>
            <a:ext cx="1154718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Participants in FIFA 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1381936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Total </a:t>
            </a:r>
            <a:r>
              <a:rPr lang="en-US" dirty="0">
                <a:solidFill>
                  <a:srgbClr val="252423"/>
                </a:solidFill>
                <a:latin typeface="+mj-lt"/>
              </a:rPr>
              <a:t>number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 of attendance in years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07309" y="2128370"/>
            <a:ext cx="5094175" cy="428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8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EF7E-F3A7-44B1-54AC-C239871CC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Heart disease correlation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DE913E-B8D7-E96F-A113-10DECB07C3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9213" y="2696220"/>
            <a:ext cx="593410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"Research shows a strong positive correlation between risk factors like high cholesterol,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pretension,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smoking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the incidence of heart disease. Effective management of these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factors can significantly reduce the likelihood of developing heart disease."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FCCD30-EA43-7830-EA5E-99A7A9BD3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9829" y="3287421"/>
            <a:ext cx="4775388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01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81298-6562-E46E-3CB2-0A70BEEB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Heart Disease by Age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CB8A9F-D19C-45EC-C5ED-7BA3E791B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1562" y="2499575"/>
            <a:ext cx="693699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"Heart disease risk increases significantly with age, particularly after 45 in men and 55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women. While it can affect younger individuals, older adults are at much higher risk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due to accumulated risk factors such as high blood pressure, cholesterol, and long-term lifestyle habits."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5BACB7-0429-BF42-DFF1-4955AF3CC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385" y="3429000"/>
            <a:ext cx="3877216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91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2623</TotalTime>
  <Words>402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Segoe UI</vt:lpstr>
      <vt:lpstr>Segoe UI Light</vt:lpstr>
      <vt:lpstr>Wingdings 3</vt:lpstr>
      <vt:lpstr>Ion Boardroom</vt:lpstr>
      <vt:lpstr>PowerPoint Presentation</vt:lpstr>
      <vt:lpstr>PowerPoint Presentation</vt:lpstr>
      <vt:lpstr>                      </vt:lpstr>
      <vt:lpstr>PowerPoint Presentation</vt:lpstr>
      <vt:lpstr>PowerPoint Presentation</vt:lpstr>
      <vt:lpstr>PowerPoint Presentation</vt:lpstr>
      <vt:lpstr>PowerPoint Presentation</vt:lpstr>
      <vt:lpstr>Heart disease correlation</vt:lpstr>
      <vt:lpstr>Heart Disease by Age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raykar</dc:creator>
  <cp:lastModifiedBy>Abhineet Raj</cp:lastModifiedBy>
  <cp:revision>65</cp:revision>
  <dcterms:created xsi:type="dcterms:W3CDTF">2021-12-23T07:21:38Z</dcterms:created>
  <dcterms:modified xsi:type="dcterms:W3CDTF">2024-08-15T11:18:50Z</dcterms:modified>
</cp:coreProperties>
</file>