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1265A-5D55-45BE-995E-48CE6D67AC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28EB1A-AEF8-4FE5-9ABD-8D23E3FB3C6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 smtClean="0"/>
            <a:t>KPI</a:t>
          </a:r>
          <a:endParaRPr lang="en-IN" dirty="0"/>
        </a:p>
      </dgm:t>
    </dgm:pt>
    <dgm:pt modelId="{3A46C374-30FA-4397-8C57-EE220952C765}" type="parTrans" cxnId="{9621A6F1-FD39-40B3-9F53-25F494429869}">
      <dgm:prSet/>
      <dgm:spPr/>
      <dgm:t>
        <a:bodyPr/>
        <a:lstStyle/>
        <a:p>
          <a:endParaRPr lang="en-IN"/>
        </a:p>
      </dgm:t>
    </dgm:pt>
    <dgm:pt modelId="{4F8E730D-6F95-4A28-AFED-3A4B54D53414}" type="sibTrans" cxnId="{9621A6F1-FD39-40B3-9F53-25F494429869}">
      <dgm:prSet/>
      <dgm:spPr/>
      <dgm:t>
        <a:bodyPr/>
        <a:lstStyle/>
        <a:p>
          <a:endParaRPr lang="en-IN"/>
        </a:p>
      </dgm:t>
    </dgm:pt>
    <dgm:pt modelId="{1C07D223-3CA5-4EB9-A442-BDD443D3A02D}">
      <dgm:prSet phldrT="[Text]"/>
      <dgm:spPr/>
      <dgm:t>
        <a:bodyPr/>
        <a:lstStyle/>
        <a:p>
          <a:r>
            <a:rPr lang="en-IN" dirty="0" err="1" smtClean="0"/>
            <a:t>Networth</a:t>
          </a:r>
          <a:endParaRPr lang="en-IN" dirty="0"/>
        </a:p>
      </dgm:t>
    </dgm:pt>
    <dgm:pt modelId="{3B804A2E-B5F6-4D15-9D6A-800746967507}" type="parTrans" cxnId="{F51C8333-5593-47FC-BF36-B86E594878BE}">
      <dgm:prSet/>
      <dgm:spPr/>
      <dgm:t>
        <a:bodyPr/>
        <a:lstStyle/>
        <a:p>
          <a:endParaRPr lang="en-IN"/>
        </a:p>
      </dgm:t>
    </dgm:pt>
    <dgm:pt modelId="{0DA352E2-15FC-4CFB-A4D0-0C242287C178}" type="sibTrans" cxnId="{F51C8333-5593-47FC-BF36-B86E594878BE}">
      <dgm:prSet/>
      <dgm:spPr/>
      <dgm:t>
        <a:bodyPr/>
        <a:lstStyle/>
        <a:p>
          <a:endParaRPr lang="en-IN"/>
        </a:p>
      </dgm:t>
    </dgm:pt>
    <dgm:pt modelId="{3A8D3368-E55A-4186-BC91-87A819D047B4}">
      <dgm:prSet phldrT="[Text]"/>
      <dgm:spPr/>
      <dgm:t>
        <a:bodyPr/>
        <a:lstStyle/>
        <a:p>
          <a:r>
            <a:rPr lang="en-IN" dirty="0" smtClean="0"/>
            <a:t>Income</a:t>
          </a:r>
          <a:endParaRPr lang="en-IN" dirty="0"/>
        </a:p>
      </dgm:t>
    </dgm:pt>
    <dgm:pt modelId="{5303C7F6-1EE2-48F4-A0B9-73EBA5A6AAE4}" type="parTrans" cxnId="{FAC29585-060F-47D6-8699-694922EA64DE}">
      <dgm:prSet/>
      <dgm:spPr/>
      <dgm:t>
        <a:bodyPr/>
        <a:lstStyle/>
        <a:p>
          <a:endParaRPr lang="en-IN"/>
        </a:p>
      </dgm:t>
    </dgm:pt>
    <dgm:pt modelId="{AB250452-7856-4152-8939-6BAD3918B966}" type="sibTrans" cxnId="{FAC29585-060F-47D6-8699-694922EA64DE}">
      <dgm:prSet/>
      <dgm:spPr/>
      <dgm:t>
        <a:bodyPr/>
        <a:lstStyle/>
        <a:p>
          <a:endParaRPr lang="en-IN"/>
        </a:p>
      </dgm:t>
    </dgm:pt>
    <dgm:pt modelId="{FAD692BD-F9A6-499E-88FB-C29A30C13AF3}">
      <dgm:prSet phldrT="[Text]"/>
      <dgm:spPr/>
      <dgm:t>
        <a:bodyPr/>
        <a:lstStyle/>
        <a:p>
          <a:r>
            <a:rPr lang="en-IN" dirty="0" smtClean="0"/>
            <a:t>Savings &amp; Expense %</a:t>
          </a:r>
          <a:endParaRPr lang="en-IN" dirty="0"/>
        </a:p>
      </dgm:t>
    </dgm:pt>
    <dgm:pt modelId="{E8B11D0A-CE63-4A6B-A0E9-AB0736E8EB94}" type="parTrans" cxnId="{D9391789-E334-4249-9586-43E28DF56028}">
      <dgm:prSet/>
      <dgm:spPr/>
      <dgm:t>
        <a:bodyPr/>
        <a:lstStyle/>
        <a:p>
          <a:endParaRPr lang="en-IN"/>
        </a:p>
      </dgm:t>
    </dgm:pt>
    <dgm:pt modelId="{D83F5132-3BB5-423B-B882-A988A143BF7B}" type="sibTrans" cxnId="{D9391789-E334-4249-9586-43E28DF56028}">
      <dgm:prSet/>
      <dgm:spPr/>
      <dgm:t>
        <a:bodyPr/>
        <a:lstStyle/>
        <a:p>
          <a:endParaRPr lang="en-IN"/>
        </a:p>
      </dgm:t>
    </dgm:pt>
    <dgm:pt modelId="{836AF062-8EDA-4CD7-97AC-3C88547DBC1A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 err="1" smtClean="0"/>
            <a:t>AllTime</a:t>
          </a:r>
          <a:endParaRPr lang="en-IN" dirty="0"/>
        </a:p>
      </dgm:t>
    </dgm:pt>
    <dgm:pt modelId="{D3573580-E40D-4E86-8226-43B38CCF6643}" type="parTrans" cxnId="{5FC47E1B-3E5B-4B79-81FF-C6C5D22E6AC3}">
      <dgm:prSet/>
      <dgm:spPr/>
      <dgm:t>
        <a:bodyPr/>
        <a:lstStyle/>
        <a:p>
          <a:endParaRPr lang="en-IN"/>
        </a:p>
      </dgm:t>
    </dgm:pt>
    <dgm:pt modelId="{C973BFA8-20D8-4DDA-894C-A9055E647A7B}" type="sibTrans" cxnId="{5FC47E1B-3E5B-4B79-81FF-C6C5D22E6AC3}">
      <dgm:prSet/>
      <dgm:spPr/>
      <dgm:t>
        <a:bodyPr/>
        <a:lstStyle/>
        <a:p>
          <a:endParaRPr lang="en-IN"/>
        </a:p>
      </dgm:t>
    </dgm:pt>
    <dgm:pt modelId="{2E5D745A-0035-462E-9741-EFD8E8C063FE}">
      <dgm:prSet phldrT="[Text]"/>
      <dgm:spPr/>
      <dgm:t>
        <a:bodyPr/>
        <a:lstStyle/>
        <a:p>
          <a:r>
            <a:rPr lang="en-IN" dirty="0" err="1" smtClean="0"/>
            <a:t>Networth</a:t>
          </a:r>
          <a:endParaRPr lang="en-IN" dirty="0"/>
        </a:p>
      </dgm:t>
    </dgm:pt>
    <dgm:pt modelId="{E59ADA2C-3E00-4ECC-9BFF-C4BF6E82E19F}" type="parTrans" cxnId="{382F42EA-5C3C-46D0-9FEB-C93F50CFC09F}">
      <dgm:prSet/>
      <dgm:spPr/>
      <dgm:t>
        <a:bodyPr/>
        <a:lstStyle/>
        <a:p>
          <a:endParaRPr lang="en-IN"/>
        </a:p>
      </dgm:t>
    </dgm:pt>
    <dgm:pt modelId="{F3750AE5-A93A-4026-8D86-7B5B9D5DB986}" type="sibTrans" cxnId="{382F42EA-5C3C-46D0-9FEB-C93F50CFC09F}">
      <dgm:prSet/>
      <dgm:spPr/>
      <dgm:t>
        <a:bodyPr/>
        <a:lstStyle/>
        <a:p>
          <a:endParaRPr lang="en-IN"/>
        </a:p>
      </dgm:t>
    </dgm:pt>
    <dgm:pt modelId="{0A1AF4BB-AD8C-4C84-80CD-F93068A15707}">
      <dgm:prSet phldrT="[Text]"/>
      <dgm:spPr/>
      <dgm:t>
        <a:bodyPr/>
        <a:lstStyle/>
        <a:p>
          <a:r>
            <a:rPr lang="en-IN" dirty="0" smtClean="0"/>
            <a:t>Income</a:t>
          </a:r>
          <a:endParaRPr lang="en-IN" dirty="0"/>
        </a:p>
      </dgm:t>
    </dgm:pt>
    <dgm:pt modelId="{65D9D787-4107-4C0C-A21D-317E2956CED1}" type="parTrans" cxnId="{3397E82E-8B5A-4063-B1BC-380739DC18B1}">
      <dgm:prSet/>
      <dgm:spPr/>
      <dgm:t>
        <a:bodyPr/>
        <a:lstStyle/>
        <a:p>
          <a:endParaRPr lang="en-IN"/>
        </a:p>
      </dgm:t>
    </dgm:pt>
    <dgm:pt modelId="{F145D8C8-B0A5-40FC-9EF2-E587E29CC4E0}" type="sibTrans" cxnId="{3397E82E-8B5A-4063-B1BC-380739DC18B1}">
      <dgm:prSet/>
      <dgm:spPr/>
      <dgm:t>
        <a:bodyPr/>
        <a:lstStyle/>
        <a:p>
          <a:endParaRPr lang="en-IN"/>
        </a:p>
      </dgm:t>
    </dgm:pt>
    <dgm:pt modelId="{3EA6469B-289C-4B7B-BA33-DAD3A76AC805}">
      <dgm:prSet phldrT="[Text]"/>
      <dgm:spPr/>
      <dgm:t>
        <a:bodyPr/>
        <a:lstStyle/>
        <a:p>
          <a:r>
            <a:rPr lang="en-IN" dirty="0" smtClean="0"/>
            <a:t>Savings &amp; Expense %</a:t>
          </a:r>
          <a:endParaRPr lang="en-IN" dirty="0"/>
        </a:p>
      </dgm:t>
    </dgm:pt>
    <dgm:pt modelId="{9CB2FEFF-D9EB-4E40-B8B4-B1C4BB6A4151}" type="parTrans" cxnId="{5C58B7AF-E592-4834-9494-008C330BFFCE}">
      <dgm:prSet/>
      <dgm:spPr/>
      <dgm:t>
        <a:bodyPr/>
        <a:lstStyle/>
        <a:p>
          <a:endParaRPr lang="en-IN"/>
        </a:p>
      </dgm:t>
    </dgm:pt>
    <dgm:pt modelId="{5542CB26-E906-40EF-8CC5-D373C369DE1E}" type="sibTrans" cxnId="{5C58B7AF-E592-4834-9494-008C330BFFCE}">
      <dgm:prSet/>
      <dgm:spPr/>
      <dgm:t>
        <a:bodyPr/>
        <a:lstStyle/>
        <a:p>
          <a:endParaRPr lang="en-IN"/>
        </a:p>
      </dgm:t>
    </dgm:pt>
    <dgm:pt modelId="{11E7223F-A399-4968-A640-F04B9DA7A9A0}" type="pres">
      <dgm:prSet presAssocID="{24E1265A-5D55-45BE-995E-48CE6D67AC0F}" presName="Name0" presStyleCnt="0">
        <dgm:presLayoutVars>
          <dgm:dir/>
          <dgm:animLvl val="lvl"/>
          <dgm:resizeHandles val="exact"/>
        </dgm:presLayoutVars>
      </dgm:prSet>
      <dgm:spPr/>
    </dgm:pt>
    <dgm:pt modelId="{6D3482D8-9E8E-40F4-86ED-6FB745EFC430}" type="pres">
      <dgm:prSet presAssocID="{DA28EB1A-AEF8-4FE5-9ABD-8D23E3FB3C65}" presName="composite" presStyleCnt="0"/>
      <dgm:spPr/>
    </dgm:pt>
    <dgm:pt modelId="{624B2DA5-8886-4452-808B-44DE4B01E56C}" type="pres">
      <dgm:prSet presAssocID="{DA28EB1A-AEF8-4FE5-9ABD-8D23E3FB3C6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647B992-7D41-4389-BBE1-401D77CF1602}" type="pres">
      <dgm:prSet presAssocID="{DA28EB1A-AEF8-4FE5-9ABD-8D23E3FB3C6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6F9371-628A-4D22-B9E7-749263AFB6F1}" type="pres">
      <dgm:prSet presAssocID="{4F8E730D-6F95-4A28-AFED-3A4B54D53414}" presName="space" presStyleCnt="0"/>
      <dgm:spPr/>
    </dgm:pt>
    <dgm:pt modelId="{DA6099F2-C9DE-491C-9325-AEC1E04BF3E5}" type="pres">
      <dgm:prSet presAssocID="{836AF062-8EDA-4CD7-97AC-3C88547DBC1A}" presName="composite" presStyleCnt="0"/>
      <dgm:spPr/>
    </dgm:pt>
    <dgm:pt modelId="{DD95CEF2-ABBD-406F-93FB-BDEC55EF30D0}" type="pres">
      <dgm:prSet presAssocID="{836AF062-8EDA-4CD7-97AC-3C88547DBC1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4BD58CE-6AC6-40B2-A4D4-206F5AC94786}" type="pres">
      <dgm:prSet presAssocID="{836AF062-8EDA-4CD7-97AC-3C88547DBC1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6B3F4F6-AF2A-4D80-9307-8CCF059263BD}" type="presOf" srcId="{24E1265A-5D55-45BE-995E-48CE6D67AC0F}" destId="{11E7223F-A399-4968-A640-F04B9DA7A9A0}" srcOrd="0" destOrd="0" presId="urn:microsoft.com/office/officeart/2005/8/layout/hList1"/>
    <dgm:cxn modelId="{B6B71A98-03C1-4FD8-970B-D4BF9A755818}" type="presOf" srcId="{836AF062-8EDA-4CD7-97AC-3C88547DBC1A}" destId="{DD95CEF2-ABBD-406F-93FB-BDEC55EF30D0}" srcOrd="0" destOrd="0" presId="urn:microsoft.com/office/officeart/2005/8/layout/hList1"/>
    <dgm:cxn modelId="{9621A6F1-FD39-40B3-9F53-25F494429869}" srcId="{24E1265A-5D55-45BE-995E-48CE6D67AC0F}" destId="{DA28EB1A-AEF8-4FE5-9ABD-8D23E3FB3C65}" srcOrd="0" destOrd="0" parTransId="{3A46C374-30FA-4397-8C57-EE220952C765}" sibTransId="{4F8E730D-6F95-4A28-AFED-3A4B54D53414}"/>
    <dgm:cxn modelId="{96B07DD0-F9DB-42AB-B8F8-BA5D6C29A411}" type="presOf" srcId="{3A8D3368-E55A-4186-BC91-87A819D047B4}" destId="{5647B992-7D41-4389-BBE1-401D77CF1602}" srcOrd="0" destOrd="1" presId="urn:microsoft.com/office/officeart/2005/8/layout/hList1"/>
    <dgm:cxn modelId="{AC7C3768-593F-4FE1-A40A-46218E4F5E4F}" type="presOf" srcId="{3EA6469B-289C-4B7B-BA33-DAD3A76AC805}" destId="{B4BD58CE-6AC6-40B2-A4D4-206F5AC94786}" srcOrd="0" destOrd="2" presId="urn:microsoft.com/office/officeart/2005/8/layout/hList1"/>
    <dgm:cxn modelId="{6B646940-AED9-4FF5-9269-ED6049563FB5}" type="presOf" srcId="{1C07D223-3CA5-4EB9-A442-BDD443D3A02D}" destId="{5647B992-7D41-4389-BBE1-401D77CF1602}" srcOrd="0" destOrd="0" presId="urn:microsoft.com/office/officeart/2005/8/layout/hList1"/>
    <dgm:cxn modelId="{5C58B7AF-E592-4834-9494-008C330BFFCE}" srcId="{836AF062-8EDA-4CD7-97AC-3C88547DBC1A}" destId="{3EA6469B-289C-4B7B-BA33-DAD3A76AC805}" srcOrd="2" destOrd="0" parTransId="{9CB2FEFF-D9EB-4E40-B8B4-B1C4BB6A4151}" sibTransId="{5542CB26-E906-40EF-8CC5-D373C369DE1E}"/>
    <dgm:cxn modelId="{382F42EA-5C3C-46D0-9FEB-C93F50CFC09F}" srcId="{836AF062-8EDA-4CD7-97AC-3C88547DBC1A}" destId="{2E5D745A-0035-462E-9741-EFD8E8C063FE}" srcOrd="0" destOrd="0" parTransId="{E59ADA2C-3E00-4ECC-9BFF-C4BF6E82E19F}" sibTransId="{F3750AE5-A93A-4026-8D86-7B5B9D5DB986}"/>
    <dgm:cxn modelId="{D9391789-E334-4249-9586-43E28DF56028}" srcId="{DA28EB1A-AEF8-4FE5-9ABD-8D23E3FB3C65}" destId="{FAD692BD-F9A6-499E-88FB-C29A30C13AF3}" srcOrd="2" destOrd="0" parTransId="{E8B11D0A-CE63-4A6B-A0E9-AB0736E8EB94}" sibTransId="{D83F5132-3BB5-423B-B882-A988A143BF7B}"/>
    <dgm:cxn modelId="{FAC29585-060F-47D6-8699-694922EA64DE}" srcId="{DA28EB1A-AEF8-4FE5-9ABD-8D23E3FB3C65}" destId="{3A8D3368-E55A-4186-BC91-87A819D047B4}" srcOrd="1" destOrd="0" parTransId="{5303C7F6-1EE2-48F4-A0B9-73EBA5A6AAE4}" sibTransId="{AB250452-7856-4152-8939-6BAD3918B966}"/>
    <dgm:cxn modelId="{5FC47E1B-3E5B-4B79-81FF-C6C5D22E6AC3}" srcId="{24E1265A-5D55-45BE-995E-48CE6D67AC0F}" destId="{836AF062-8EDA-4CD7-97AC-3C88547DBC1A}" srcOrd="1" destOrd="0" parTransId="{D3573580-E40D-4E86-8226-43B38CCF6643}" sibTransId="{C973BFA8-20D8-4DDA-894C-A9055E647A7B}"/>
    <dgm:cxn modelId="{B30EAE0F-86CD-419A-A5D5-BE4B2978B789}" type="presOf" srcId="{0A1AF4BB-AD8C-4C84-80CD-F93068A15707}" destId="{B4BD58CE-6AC6-40B2-A4D4-206F5AC94786}" srcOrd="0" destOrd="1" presId="urn:microsoft.com/office/officeart/2005/8/layout/hList1"/>
    <dgm:cxn modelId="{3397E82E-8B5A-4063-B1BC-380739DC18B1}" srcId="{836AF062-8EDA-4CD7-97AC-3C88547DBC1A}" destId="{0A1AF4BB-AD8C-4C84-80CD-F93068A15707}" srcOrd="1" destOrd="0" parTransId="{65D9D787-4107-4C0C-A21D-317E2956CED1}" sibTransId="{F145D8C8-B0A5-40FC-9EF2-E587E29CC4E0}"/>
    <dgm:cxn modelId="{C212A6EE-C68F-4C5F-88D8-3CD5E3737509}" type="presOf" srcId="{FAD692BD-F9A6-499E-88FB-C29A30C13AF3}" destId="{5647B992-7D41-4389-BBE1-401D77CF1602}" srcOrd="0" destOrd="2" presId="urn:microsoft.com/office/officeart/2005/8/layout/hList1"/>
    <dgm:cxn modelId="{F51C8333-5593-47FC-BF36-B86E594878BE}" srcId="{DA28EB1A-AEF8-4FE5-9ABD-8D23E3FB3C65}" destId="{1C07D223-3CA5-4EB9-A442-BDD443D3A02D}" srcOrd="0" destOrd="0" parTransId="{3B804A2E-B5F6-4D15-9D6A-800746967507}" sibTransId="{0DA352E2-15FC-4CFB-A4D0-0C242287C178}"/>
    <dgm:cxn modelId="{E2906E33-38A3-4C2B-8748-5C8FD64A0A30}" type="presOf" srcId="{2E5D745A-0035-462E-9741-EFD8E8C063FE}" destId="{B4BD58CE-6AC6-40B2-A4D4-206F5AC94786}" srcOrd="0" destOrd="0" presId="urn:microsoft.com/office/officeart/2005/8/layout/hList1"/>
    <dgm:cxn modelId="{D2220197-1559-4180-85F8-DAE2BE43BA34}" type="presOf" srcId="{DA28EB1A-AEF8-4FE5-9ABD-8D23E3FB3C65}" destId="{624B2DA5-8886-4452-808B-44DE4B01E56C}" srcOrd="0" destOrd="0" presId="urn:microsoft.com/office/officeart/2005/8/layout/hList1"/>
    <dgm:cxn modelId="{15C7FD4B-9920-4449-B219-DD8C47E8ABC0}" type="presParOf" srcId="{11E7223F-A399-4968-A640-F04B9DA7A9A0}" destId="{6D3482D8-9E8E-40F4-86ED-6FB745EFC430}" srcOrd="0" destOrd="0" presId="urn:microsoft.com/office/officeart/2005/8/layout/hList1"/>
    <dgm:cxn modelId="{5F7185AE-8768-4623-9AEA-F89B16675213}" type="presParOf" srcId="{6D3482D8-9E8E-40F4-86ED-6FB745EFC430}" destId="{624B2DA5-8886-4452-808B-44DE4B01E56C}" srcOrd="0" destOrd="0" presId="urn:microsoft.com/office/officeart/2005/8/layout/hList1"/>
    <dgm:cxn modelId="{8795F492-E3B1-4100-8110-6354DC18C472}" type="presParOf" srcId="{6D3482D8-9E8E-40F4-86ED-6FB745EFC430}" destId="{5647B992-7D41-4389-BBE1-401D77CF1602}" srcOrd="1" destOrd="0" presId="urn:microsoft.com/office/officeart/2005/8/layout/hList1"/>
    <dgm:cxn modelId="{446B3CD8-F53C-4C7D-A3F9-1F1252CA337F}" type="presParOf" srcId="{11E7223F-A399-4968-A640-F04B9DA7A9A0}" destId="{346F9371-628A-4D22-B9E7-749263AFB6F1}" srcOrd="1" destOrd="0" presId="urn:microsoft.com/office/officeart/2005/8/layout/hList1"/>
    <dgm:cxn modelId="{3F624D7B-568B-452D-A568-8E769B4394CC}" type="presParOf" srcId="{11E7223F-A399-4968-A640-F04B9DA7A9A0}" destId="{DA6099F2-C9DE-491C-9325-AEC1E04BF3E5}" srcOrd="2" destOrd="0" presId="urn:microsoft.com/office/officeart/2005/8/layout/hList1"/>
    <dgm:cxn modelId="{D1F41C9B-2D05-4C1E-8E7F-380A6BE71B12}" type="presParOf" srcId="{DA6099F2-C9DE-491C-9325-AEC1E04BF3E5}" destId="{DD95CEF2-ABBD-406F-93FB-BDEC55EF30D0}" srcOrd="0" destOrd="0" presId="urn:microsoft.com/office/officeart/2005/8/layout/hList1"/>
    <dgm:cxn modelId="{37984230-7C5D-4277-81CB-D194FF878C7F}" type="presParOf" srcId="{DA6099F2-C9DE-491C-9325-AEC1E04BF3E5}" destId="{B4BD58CE-6AC6-40B2-A4D4-206F5AC947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B2DA5-8886-4452-808B-44DE4B01E56C}">
      <dsp:nvSpPr>
        <dsp:cNvPr id="0" name=""/>
        <dsp:cNvSpPr/>
      </dsp:nvSpPr>
      <dsp:spPr>
        <a:xfrm>
          <a:off x="20" y="68022"/>
          <a:ext cx="1934538" cy="720000"/>
        </a:xfrm>
        <a:prstGeom prst="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KPI</a:t>
          </a:r>
          <a:endParaRPr lang="en-IN" sz="2500" kern="1200" dirty="0"/>
        </a:p>
      </dsp:txBody>
      <dsp:txXfrm>
        <a:off x="20" y="68022"/>
        <a:ext cx="1934538" cy="720000"/>
      </dsp:txXfrm>
    </dsp:sp>
    <dsp:sp modelId="{5647B992-7D41-4389-BBE1-401D77CF1602}">
      <dsp:nvSpPr>
        <dsp:cNvPr id="0" name=""/>
        <dsp:cNvSpPr/>
      </dsp:nvSpPr>
      <dsp:spPr>
        <a:xfrm>
          <a:off x="20" y="788022"/>
          <a:ext cx="1934538" cy="1852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err="1" smtClean="0"/>
            <a:t>Networth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Income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Savings &amp; Expense %</a:t>
          </a:r>
          <a:endParaRPr lang="en-IN" sz="2500" kern="1200" dirty="0"/>
        </a:p>
      </dsp:txBody>
      <dsp:txXfrm>
        <a:off x="20" y="788022"/>
        <a:ext cx="1934538" cy="1852875"/>
      </dsp:txXfrm>
    </dsp:sp>
    <dsp:sp modelId="{DD95CEF2-ABBD-406F-93FB-BDEC55EF30D0}">
      <dsp:nvSpPr>
        <dsp:cNvPr id="0" name=""/>
        <dsp:cNvSpPr/>
      </dsp:nvSpPr>
      <dsp:spPr>
        <a:xfrm>
          <a:off x="2205393" y="68022"/>
          <a:ext cx="1934538" cy="720000"/>
        </a:xfrm>
        <a:prstGeom prst="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err="1" smtClean="0"/>
            <a:t>AllTime</a:t>
          </a:r>
          <a:endParaRPr lang="en-IN" sz="2500" kern="1200" dirty="0"/>
        </a:p>
      </dsp:txBody>
      <dsp:txXfrm>
        <a:off x="2205393" y="68022"/>
        <a:ext cx="1934538" cy="720000"/>
      </dsp:txXfrm>
    </dsp:sp>
    <dsp:sp modelId="{B4BD58CE-6AC6-40B2-A4D4-206F5AC94786}">
      <dsp:nvSpPr>
        <dsp:cNvPr id="0" name=""/>
        <dsp:cNvSpPr/>
      </dsp:nvSpPr>
      <dsp:spPr>
        <a:xfrm>
          <a:off x="2205393" y="788022"/>
          <a:ext cx="1934538" cy="1852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err="1" smtClean="0"/>
            <a:t>Networth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Income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Savings &amp; Expense %</a:t>
          </a:r>
          <a:endParaRPr lang="en-IN" sz="2500" kern="1200" dirty="0"/>
        </a:p>
      </dsp:txBody>
      <dsp:txXfrm>
        <a:off x="2205393" y="788022"/>
        <a:ext cx="1934538" cy="185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6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5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3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2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1AB9-6BBB-446E-8775-DA6CC70072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E89E-9A98-49AC-B2E9-28D58806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0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7759252"/>
              </p:ext>
            </p:extLst>
          </p:nvPr>
        </p:nvGraphicFramePr>
        <p:xfrm>
          <a:off x="432048" y="1628800"/>
          <a:ext cx="4139952" cy="270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23528" y="595683"/>
            <a:ext cx="424847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628728"/>
            <a:ext cx="4176464" cy="7200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Expense Breakdown %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46" y="5667284"/>
            <a:ext cx="4180153" cy="7200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Savings Breakdown %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8611" y="595683"/>
            <a:ext cx="424847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Timeline (Years &amp; Months)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8611" y="1700808"/>
            <a:ext cx="4248472" cy="20882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Expense %, Savings % With Changes in Income </a:t>
            </a:r>
            <a:r>
              <a:rPr lang="en-IN" dirty="0" err="1" smtClean="0"/>
              <a:t>MoM</a:t>
            </a:r>
            <a:r>
              <a:rPr lang="en-IN" dirty="0" smtClean="0"/>
              <a:t> %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43458" y="4052664"/>
            <a:ext cx="4248472" cy="23347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Detailed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5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2</cp:revision>
  <dcterms:created xsi:type="dcterms:W3CDTF">2021-06-25T04:42:33Z</dcterms:created>
  <dcterms:modified xsi:type="dcterms:W3CDTF">2021-06-25T06:22:35Z</dcterms:modified>
</cp:coreProperties>
</file>