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6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60" autoAdjust="0"/>
  </p:normalViewPr>
  <p:slideViewPr>
    <p:cSldViewPr snapToGrid="0">
      <p:cViewPr varScale="1">
        <p:scale>
          <a:sx n="58" d="100"/>
          <a:sy n="58" d="100"/>
        </p:scale>
        <p:origin x="2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C1DA-13D2-4365-81BA-558B6C273C2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104872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FE5AF-0FE2-4CEE-A790-6EF410138C9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FE5AF-0FE2-4CEE-A790-6EF410138C9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84" name="TextBox 8"/>
          <p:cNvSpPr txBox="1"/>
          <p:nvPr/>
        </p:nvSpPr>
        <p:spPr>
          <a:xfrm>
            <a:off x="898295" y="971253"/>
            <a:ext cx="801912" cy="190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48685" name="TextBox 12"/>
          <p:cNvSpPr txBox="1"/>
          <p:nvPr/>
        </p:nvSpPr>
        <p:spPr>
          <a:xfrm>
            <a:off x="9330490" y="2613787"/>
            <a:ext cx="801912" cy="190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5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9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20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r:embed="rId21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r:embed="rId22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r:embed="rId23"/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91AAD4-A529-4C65-A031-F23B858D258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2C8B-59EC-467B-9051-1BB274E43C2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395211" y="-38637"/>
            <a:ext cx="9144000" cy="137207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KALWAN EDUCATION SOCIETY’S</a:t>
            </a:r>
            <a:b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ARTS, COMMERCE &amp; SCIENCE COLLEGE KALWAN</a:t>
            </a:r>
            <a:b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TAL KALWAN DIST. NASHIK</a:t>
            </a:r>
            <a:br>
              <a:rPr lang="en-US" sz="2000" dirty="0">
                <a:latin typeface="Bookman Old Style" panose="02050604050505020204" pitchFamily="18" charset="0"/>
              </a:rPr>
            </a:b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93964" y="2653047"/>
            <a:ext cx="11804072" cy="4082603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4"/>
                </a:solidFill>
              </a:rPr>
              <a:t>“</a:t>
            </a:r>
            <a:r>
              <a:rPr lang="en-US" b="1" dirty="0">
                <a:solidFill>
                  <a:schemeClr val="accent4"/>
                </a:solidFill>
                <a:latin typeface="Bookman Old Style" panose="02050604050505020204" pitchFamily="18" charset="0"/>
              </a:rPr>
              <a:t>formulation and </a:t>
            </a:r>
            <a:r>
              <a:rPr lang="en-US" b="1" dirty="0" err="1">
                <a:solidFill>
                  <a:schemeClr val="accent4"/>
                </a:solidFill>
                <a:latin typeface="Bookman Old Style" panose="02050604050505020204" pitchFamily="18" charset="0"/>
              </a:rPr>
              <a:t>evalution</a:t>
            </a:r>
            <a:r>
              <a:rPr lang="en-US" b="1" dirty="0">
                <a:solidFill>
                  <a:schemeClr val="accent4"/>
                </a:solidFill>
                <a:latin typeface="Bookman Old Style" panose="02050604050505020204" pitchFamily="18" charset="0"/>
              </a:rPr>
              <a:t> of herbal shampoo”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SUBMITTED BY </a:t>
            </a:r>
            <a:endParaRPr lang="en-US" sz="2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Miss. Ner Chaitali </a:t>
            </a:r>
            <a:r>
              <a:rPr lang="en-US" sz="20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ravindra</a:t>
            </a: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Bookman Old Style" panose="02050604050505020204" pitchFamily="18" charset="0"/>
              </a:rPr>
              <a:t>( ANALYATICAL CHEMISTRY )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Under The Guidance Of </a:t>
            </a:r>
          </a:p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Mrs.m.b.ghodke</a:t>
            </a: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400" dirty="0">
              <a:latin typeface="Bookman Old Style" panose="020506040505050202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1700" dirty="0">
                <a:solidFill>
                  <a:srgbClr val="002060"/>
                </a:solidFill>
                <a:latin typeface="Bookman Old Style" panose="02050604050505020204" pitchFamily="18" charset="0"/>
              </a:rPr>
              <a:t>Arts, Commerce &amp; Science College Kalwan ( Manur )</a:t>
            </a:r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ACADEMIC YEAR 2023-24</a:t>
            </a:r>
          </a:p>
          <a:p>
            <a:pPr algn="ctr">
              <a:lnSpc>
                <a:spcPct val="100000"/>
              </a:lnSpc>
            </a:pPr>
            <a:endParaRPr lang="en-US" sz="1600" dirty="0"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800" dirty="0"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800" dirty="0"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800" dirty="0"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3175" y="1250350"/>
            <a:ext cx="1405650" cy="14026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048622"/>
          <p:cNvSpPr>
            <a:spLocks noGrp="1"/>
          </p:cNvSpPr>
          <p:nvPr>
            <p:ph type="title"/>
          </p:nvPr>
        </p:nvSpPr>
        <p:spPr>
          <a:xfrm>
            <a:off x="3459763" y="452718"/>
            <a:ext cx="5853163" cy="140053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INGREDIENTS USE</a:t>
            </a:r>
            <a:endParaRPr lang="en-IN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194304" name="Table 41943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915832"/>
              </p:ext>
            </p:extLst>
          </p:nvPr>
        </p:nvGraphicFramePr>
        <p:xfrm>
          <a:off x="3511175" y="1853248"/>
          <a:ext cx="4572000" cy="4737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77">
                <a:tc>
                  <a:txBody>
                    <a:bodyPr/>
                    <a:lstStyle/>
                    <a:p>
                      <a:r>
                        <a:rPr lang="en-US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Sr No</a:t>
                      </a:r>
                      <a:endParaRPr lang="en-I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Materials required</a:t>
                      </a:r>
                      <a:endParaRPr lang="en-I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77"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Neem leaf powder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77">
                <a:tc>
                  <a:txBody>
                    <a:bodyPr/>
                    <a:lstStyle/>
                    <a:p>
                      <a:r>
                        <a:rPr lang="en-US" alt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Shikakai fruit powder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77"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Reetha powder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77"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Amla powder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177"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solidFill>
                            <a:schemeClr val="bg1"/>
                          </a:solidFill>
                        </a:rPr>
                        <a:t>Fenugreek seed powder</a:t>
                      </a:r>
                      <a:endParaRPr lang="en-I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177"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Methyl paraben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177"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Lemon Juice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177"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solidFill>
                            <a:schemeClr val="bg1"/>
                          </a:solidFill>
                        </a:rPr>
                        <a:t>Aloe vera gel</a:t>
                      </a:r>
                      <a:endParaRPr lang="en-I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177"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solidFill>
                            <a:schemeClr val="bg1"/>
                          </a:solidFill>
                        </a:rPr>
                        <a:t>Rose oil</a:t>
                      </a:r>
                      <a:endParaRPr lang="en-I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Preparation</a:t>
            </a:r>
            <a:r>
              <a:rPr lang="en-IN" sz="3600" b="1" spc="-45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3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IN" sz="3600" b="1" spc="-1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3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herbal</a:t>
            </a:r>
            <a:r>
              <a:rPr lang="en-IN" sz="3600" b="1" spc="-15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3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shampoo:</a:t>
            </a:r>
            <a:br>
              <a:rPr lang="en-IN" sz="3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</a:br>
            <a:endParaRPr lang="en-IN" sz="36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8625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Weighted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all</a:t>
            </a:r>
            <a:r>
              <a:rPr lang="en-US" sz="2400" spc="-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ingredients.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Soak</a:t>
            </a:r>
            <a:r>
              <a:rPr lang="en-US" sz="2400" spc="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it</a:t>
            </a:r>
            <a:r>
              <a:rPr lang="en-US" sz="2400" spc="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for</a:t>
            </a:r>
            <a:r>
              <a:rPr lang="en-US" sz="2400" spc="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overnight</a:t>
            </a:r>
            <a:r>
              <a:rPr lang="en-US" sz="2400" spc="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next</a:t>
            </a:r>
            <a:r>
              <a:rPr lang="en-US" sz="2400" spc="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morning</a:t>
            </a:r>
            <a:r>
              <a:rPr lang="en-US" sz="2400" spc="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(all</a:t>
            </a:r>
            <a:r>
              <a:rPr lang="en-US" sz="2400" spc="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ingredients</a:t>
            </a:r>
            <a:r>
              <a:rPr lang="en-US" sz="2400" spc="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become</a:t>
            </a:r>
            <a:r>
              <a:rPr lang="en-US" sz="2400" spc="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puffy</a:t>
            </a:r>
            <a:r>
              <a:rPr lang="en-US" sz="2400" spc="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and</a:t>
            </a:r>
            <a:r>
              <a:rPr lang="en-US" sz="2400" spc="-3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filled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with water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after soaking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overnight).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Boiled</a:t>
            </a:r>
            <a:r>
              <a:rPr lang="en-US" sz="2400" spc="2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ingredients</a:t>
            </a:r>
            <a:r>
              <a:rPr lang="en-US" sz="2400" spc="20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</a:t>
            </a:r>
            <a:r>
              <a:rPr lang="en-US" sz="2400" spc="2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20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same</a:t>
            </a:r>
            <a:r>
              <a:rPr lang="en-US" sz="2400" spc="18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water</a:t>
            </a:r>
            <a:r>
              <a:rPr lang="en-US" sz="2400" spc="2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on</a:t>
            </a:r>
            <a:r>
              <a:rPr lang="en-US" sz="2400" spc="15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medium</a:t>
            </a:r>
            <a:r>
              <a:rPr lang="en-US" sz="2400" spc="2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flame.</a:t>
            </a:r>
            <a:r>
              <a:rPr lang="en-US" sz="2400" spc="2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Then</a:t>
            </a:r>
            <a:r>
              <a:rPr lang="en-US" sz="2400" spc="2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cool</a:t>
            </a:r>
            <a:r>
              <a:rPr lang="en-US" sz="2400" spc="-3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mixture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and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filter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it.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ml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lemon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juice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was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also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added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with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constant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stirring.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Then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preservatives</a:t>
            </a:r>
            <a:r>
              <a:rPr lang="en-US" sz="2400" spc="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were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added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and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developed</a:t>
            </a:r>
            <a:r>
              <a:rPr lang="en-US" sz="2400" spc="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shampoo</a:t>
            </a:r>
            <a:r>
              <a:rPr lang="en-US" sz="2400" spc="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was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stored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</a:t>
            </a:r>
            <a:r>
              <a:rPr lang="en-US" sz="2400" spc="-3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suitable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container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and used for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further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evaluation.</a:t>
            </a: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IN" sz="1800" b="1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1"/>
          <p:cNvSpPr txBox="1"/>
          <p:nvPr/>
        </p:nvSpPr>
        <p:spPr>
          <a:xfrm>
            <a:off x="3553691" y="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1048627" name="TextBox 2"/>
          <p:cNvSpPr txBox="1"/>
          <p:nvPr/>
        </p:nvSpPr>
        <p:spPr>
          <a:xfrm>
            <a:off x="831272" y="900545"/>
            <a:ext cx="84651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	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 stable and functionally effective herbal shampoo was formulated based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upon</a:t>
            </a:r>
            <a:r>
              <a:rPr lang="en-US" sz="2400" spc="2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traditional</a:t>
            </a:r>
            <a:r>
              <a:rPr lang="en-US" sz="2400" spc="26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knowledge.</a:t>
            </a:r>
            <a:r>
              <a:rPr lang="en-US" sz="2400" spc="27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24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pH</a:t>
            </a:r>
            <a:r>
              <a:rPr lang="en-US" sz="2400" spc="2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US" sz="2400" spc="2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24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shampoos</a:t>
            </a:r>
            <a:r>
              <a:rPr lang="en-US" sz="2400" spc="26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was</a:t>
            </a:r>
            <a:r>
              <a:rPr lang="en-US" sz="2400" spc="24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adjusted</a:t>
            </a:r>
            <a:r>
              <a:rPr lang="en-US" sz="2400" spc="24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to 6.85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to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retain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 acidic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mantle of scalp. It was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found to</a:t>
            </a:r>
            <a:r>
              <a:rPr lang="en-US" sz="2400" spc="35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be harmless,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more effective and economical. So the herbal shampoo prepared was said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to be good in terms of quality. The formulated shampoos were not only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safer than the chemical conditioning agents, but also greatly reduce the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hair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loss</a:t>
            </a:r>
            <a:r>
              <a:rPr lang="en-US" sz="2400" spc="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during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combing as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well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as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strengthen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hair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growth.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algn="just"/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1"/>
          <p:cNvSpPr txBox="1"/>
          <p:nvPr/>
        </p:nvSpPr>
        <p:spPr>
          <a:xfrm>
            <a:off x="3463636" y="152400"/>
            <a:ext cx="526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1048629" name="TextBox 2"/>
          <p:cNvSpPr txBox="1"/>
          <p:nvPr/>
        </p:nvSpPr>
        <p:spPr>
          <a:xfrm>
            <a:off x="318656" y="983673"/>
            <a:ext cx="976745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1.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Jain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PK,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Pandey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A.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wonder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Ayurvedic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medicine-</a:t>
            </a:r>
            <a:r>
              <a:rPr lang="en-IN" sz="24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Nyctanthes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arbortristis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.</a:t>
            </a:r>
            <a:r>
              <a:rPr lang="en-IN" sz="2400" spc="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Int J</a:t>
            </a:r>
            <a:r>
              <a:rPr lang="en-IN" sz="2400" spc="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Herb</a:t>
            </a:r>
            <a:r>
              <a:rPr lang="en-IN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Med. 2016;4(4):9-17.</a:t>
            </a:r>
          </a:p>
          <a:p>
            <a:pPr lvl="0"/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2.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Cash TF. The psychology of hair loss and its implications</a:t>
            </a:r>
            <a:r>
              <a:rPr lang="en-US" sz="2400" spc="35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for patient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care.</a:t>
            </a:r>
            <a:r>
              <a:rPr lang="en-US" sz="2400" spc="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Clinics</a:t>
            </a:r>
            <a:r>
              <a:rPr lang="en-US" sz="2400" spc="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dermatology.</a:t>
            </a:r>
            <a:r>
              <a:rPr lang="en-US" sz="2400" spc="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2001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Mar 1;19(2):161-6.</a:t>
            </a:r>
          </a:p>
          <a:p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 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3.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Messenger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AG.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Medical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management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male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pattern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hair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loss.</a:t>
            </a:r>
            <a:r>
              <a:rPr lang="en-US" sz="2400" spc="-3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International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journal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dermatology.</a:t>
            </a:r>
            <a:r>
              <a:rPr lang="en-US" sz="2400" spc="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2000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Aug 1;39(8):585-6.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4.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Gershon SD, </a:t>
            </a:r>
            <a:r>
              <a:rPr lang="en-US" sz="24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Pader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M, Balsam M. Cosmetics science and technology.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New</a:t>
            </a:r>
            <a:r>
              <a:rPr lang="en-US" sz="2400" spc="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York: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Wiley-</a:t>
            </a:r>
            <a:r>
              <a:rPr lang="en-US" sz="24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Interscience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.</a:t>
            </a:r>
            <a:r>
              <a:rPr lang="en-US" sz="2400" spc="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1972.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 5.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Mainkar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AR, Jolly CI. Formulation of natural shampoos¶. International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journal of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cosmetic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science.</a:t>
            </a:r>
            <a:r>
              <a:rPr lang="en-US" sz="2400" spc="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2001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Feb;23(1):59-62.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 </a:t>
            </a:r>
          </a:p>
          <a:p>
            <a:pPr lvl="0"/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1"/>
          <p:cNvSpPr txBox="1"/>
          <p:nvPr/>
        </p:nvSpPr>
        <p:spPr>
          <a:xfrm>
            <a:off x="2867892" y="1524000"/>
            <a:ext cx="5112326" cy="30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i="1" dirty="0">
                <a:solidFill>
                  <a:schemeClr val="accent1">
                    <a:lumMod val="50000"/>
                  </a:schemeClr>
                </a:solidFill>
                <a:latin typeface="Lucida Fax" panose="02060602050505020204" pitchFamily="18" charset="0"/>
              </a:rPr>
              <a:t>Thank</a:t>
            </a:r>
          </a:p>
          <a:p>
            <a:r>
              <a:rPr lang="en-US" sz="10000" i="1" dirty="0">
                <a:solidFill>
                  <a:schemeClr val="accent1">
                    <a:lumMod val="50000"/>
                  </a:schemeClr>
                </a:solidFill>
                <a:latin typeface="Lucida Fax" panose="02060602050505020204" pitchFamily="18" charset="0"/>
              </a:rPr>
              <a:t>  you…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INTRODUCTION</a:t>
            </a:r>
            <a:endParaRPr lang="en-IN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859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1.  Hair is one of the vital parts of the body derived from ectoderm of the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skinand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is protective appendages on the body and considered accessory structure of the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integumet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along with sebaceous glands , sweat glands and nails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2. They are also known as epidermal derivatives as they originate from the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epidermies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during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ambryologcal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devlopmet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.Hair is an important part of the overall appeal of the human </a:t>
            </a:r>
            <a:r>
              <a:rPr lang="en-US" sz="2400" dirty="0">
                <a:latin typeface="Bookman Old Style" panose="02050604050505020204" pitchFamily="18" charset="0"/>
              </a:rPr>
              <a:t>body.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2"/>
          <p:cNvSpPr txBox="1"/>
          <p:nvPr/>
        </p:nvSpPr>
        <p:spPr>
          <a:xfrm>
            <a:off x="1473840" y="0"/>
            <a:ext cx="924432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   AIM AND OBJECTIVE</a:t>
            </a:r>
          </a:p>
          <a:p>
            <a:pPr algn="ctr"/>
            <a:endParaRPr lang="en-US" sz="3600" b="1" u="sng" dirty="0">
              <a:latin typeface="Bookman Old Style" panose="020506040505050202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"/>
            </a:pP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To formulate and evaluate herbal shampoo</a:t>
            </a:r>
          </a:p>
          <a:p>
            <a:pPr marL="342900" indent="-342900" algn="ctr">
              <a:buFont typeface="Wingdings" panose="05000000000000000000" pitchFamily="2" charset="2"/>
              <a:buChar char=""/>
            </a:pPr>
            <a:endParaRPr lang="en-US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"/>
            </a:pP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OBJECTIVES</a:t>
            </a:r>
          </a:p>
          <a:p>
            <a:pPr marL="342900" indent="-342900" algn="ctr">
              <a:buFont typeface="Wingdings" panose="05000000000000000000" pitchFamily="2" charset="2"/>
              <a:buChar char=""/>
            </a:pP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To prepare a multipurpose herbal shampoo using an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extract of various herbal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ingrediants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such as Neem.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Shikakai,Amla,Ritha,Fenugreek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Seed and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Aloevera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to comprehend the uses of application of the substances in daily life </a:t>
            </a:r>
          </a:p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    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  </a:t>
            </a:r>
          </a:p>
          <a:p>
            <a:pPr algn="just"/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"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"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"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"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"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"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"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"/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 OBJECTIVEOOOBBVGG extra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Defination</a:t>
            </a:r>
            <a:endParaRPr lang="en-IN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8602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A Shampoo is preparation of a surfactant ( i.e. surface active material ) in a suitable form –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liquid,solid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or powder – which when used under the specified conditions will remove surface grease ,dirt ,and skin debris from the hair shaft and scalp without adversely affecting the user .</a:t>
            </a:r>
            <a:endParaRPr lang="en-IN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IDEAL PROPERTIES OF HERBAL SHAMPOO</a:t>
            </a:r>
            <a:endParaRPr lang="en-IN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860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1.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It should effectively and completely remove dust or soil, excessive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sebum or other fatty substances and loose corneal</a:t>
            </a:r>
            <a:r>
              <a:rPr lang="en-US" sz="2400" spc="35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cells from the</a:t>
            </a:r>
            <a:r>
              <a:rPr lang="en-US" sz="2400" spc="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hair.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2. It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should</a:t>
            </a:r>
            <a:r>
              <a:rPr lang="en-US" sz="2400" spc="-4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be easily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removed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on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rinsing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with</a:t>
            </a:r>
            <a:r>
              <a:rPr lang="en-US" sz="2400" spc="-4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water.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3.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It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should</a:t>
            </a:r>
            <a:r>
              <a:rPr lang="en-US" sz="2400" spc="-4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not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make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-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hand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rough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and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chapped.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4.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It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should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make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hair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smooth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and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shiny.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5. It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should</a:t>
            </a:r>
            <a:r>
              <a:rPr lang="en-US" sz="2400" spc="-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produce</a:t>
            </a:r>
            <a:r>
              <a:rPr lang="en-US" sz="2400" spc="-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good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amount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US" sz="2400" spc="-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foam.</a:t>
            </a:r>
          </a:p>
          <a:p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2400" dirty="0">
              <a:effectLst/>
              <a:latin typeface="Bookman Old Style" panose="02050604050505020204" pitchFamily="18" charset="0"/>
            </a:endParaRPr>
          </a:p>
          <a:p>
            <a:endParaRPr lang="en-US" sz="2400" dirty="0">
              <a:effectLst/>
              <a:latin typeface="Bookman Old Style" panose="020506040505050202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3"/>
          <p:cNvSpPr txBox="1"/>
          <p:nvPr/>
        </p:nvSpPr>
        <p:spPr>
          <a:xfrm>
            <a:off x="373488" y="2588653"/>
            <a:ext cx="54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    </a:t>
            </a:r>
          </a:p>
        </p:txBody>
      </p:sp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spc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FUNCTION</a:t>
            </a:r>
            <a:r>
              <a:rPr lang="en-US" sz="3600" b="1" spc="-15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3600" b="1" spc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US" sz="3600" b="1" spc="-1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3600" b="1" spc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HERBAL</a:t>
            </a:r>
            <a:r>
              <a:rPr lang="en-US" sz="3600" b="1" spc="-5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3600" b="1" spc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SHAMPOO</a:t>
            </a:r>
            <a:r>
              <a:rPr lang="en-US" sz="3600" b="1" spc="-5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 </a:t>
            </a:r>
            <a:br>
              <a:rPr lang="en-US" sz="3600" b="1" spc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</a:br>
            <a:endParaRPr lang="en-IN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861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1.It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should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effectively</a:t>
            </a:r>
            <a:r>
              <a:rPr lang="en-US" sz="2400" spc="-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and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completely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remove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dirt</a:t>
            </a:r>
            <a:r>
              <a:rPr lang="en-US" sz="2400" spc="-4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or</a:t>
            </a:r>
            <a:r>
              <a:rPr lang="en-US" sz="2400" spc="-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soil.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2.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It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should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effectively</a:t>
            </a:r>
            <a:r>
              <a:rPr lang="en-US" sz="2400" spc="-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wash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hair.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3.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It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should</a:t>
            </a:r>
            <a:r>
              <a:rPr lang="en-US" sz="2400" spc="-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produce a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good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amount</a:t>
            </a:r>
            <a:r>
              <a:rPr lang="en-US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foam</a:t>
            </a:r>
            <a:r>
              <a:rPr lang="en-US" sz="2400" spc="-4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to</a:t>
            </a:r>
            <a:r>
              <a:rPr lang="en-US" sz="2400" spc="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satisfy</a:t>
            </a:r>
            <a:r>
              <a:rPr lang="en-US" sz="2400" spc="-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-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user.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4.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It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should</a:t>
            </a:r>
            <a:r>
              <a:rPr lang="en-US" sz="2400" spc="-4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be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readily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removed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by</a:t>
            </a:r>
            <a:r>
              <a:rPr lang="en-US" sz="2400" spc="-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rinsing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with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water.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5.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It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should</a:t>
            </a:r>
            <a:r>
              <a:rPr lang="en-US" sz="2400" spc="-4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impart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</a:t>
            </a:r>
            <a:r>
              <a:rPr lang="en-US" sz="2400" spc="-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pleasant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fragrance</a:t>
            </a:r>
            <a:r>
              <a:rPr lang="en-US" sz="2400" spc="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to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</a:t>
            </a:r>
            <a:r>
              <a:rPr lang="en-US" sz="2400" spc="-5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hair.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1"/>
          <p:cNvSpPr txBox="1"/>
          <p:nvPr/>
        </p:nvSpPr>
        <p:spPr>
          <a:xfrm>
            <a:off x="321972" y="1442433"/>
            <a:ext cx="4790941" cy="73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600" b="1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4861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spc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BENEFIT</a:t>
            </a:r>
            <a:r>
              <a:rPr lang="en-US" sz="3600" b="1" spc="-5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3600" b="1" spc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OF</a:t>
            </a:r>
            <a:r>
              <a:rPr lang="en-US" sz="3600" b="1" spc="-1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3600" b="1" spc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HERBAL SHAMPOO</a:t>
            </a:r>
            <a:br>
              <a:rPr lang="en-US" sz="3600" b="1" spc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</a:br>
            <a:endParaRPr lang="en-IN" sz="36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861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1.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More</a:t>
            </a:r>
            <a:r>
              <a:rPr lang="en-IN" sz="2400" spc="-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lustre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2 .Less hair loss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3. Long –Lasting Colour 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4. Hairs that are stronger and more fortified 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5.All natural no chemicals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6.Doesent </a:t>
            </a:r>
            <a:r>
              <a:rPr lang="en-IN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irriatate</a:t>
            </a:r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the skin or scalp 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7.Keep healthy natural Hairs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1"/>
          <p:cNvSpPr txBox="1"/>
          <p:nvPr/>
        </p:nvSpPr>
        <p:spPr>
          <a:xfrm>
            <a:off x="231821" y="1571223"/>
            <a:ext cx="4816698" cy="73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en-US" sz="2600" dirty="0">
              <a:latin typeface="Bookman Old Style" panose="02050604050505020204" pitchFamily="18" charset="0"/>
            </a:endParaRP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4861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ADVANTAGES OF HERBAL SHAMPOO</a:t>
            </a:r>
            <a:endParaRPr lang="en-IN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861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1.Organic and pure ingredients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2.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No</a:t>
            </a:r>
            <a:r>
              <a:rPr lang="en-IN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Negative</a:t>
            </a:r>
            <a:r>
              <a:rPr lang="en-IN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Side</a:t>
            </a:r>
            <a:r>
              <a:rPr lang="en-IN" sz="2400" spc="-2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Effects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3.</a:t>
            </a:r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No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surfactants,</a:t>
            </a:r>
            <a:r>
              <a:rPr lang="en-US" sz="2400" spc="-1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such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as</a:t>
            </a:r>
            <a:r>
              <a:rPr lang="en-US" sz="2400" spc="-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SLS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4.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There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are</a:t>
            </a:r>
            <a:r>
              <a:rPr lang="en-US" sz="2400" spc="-2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no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synthetic</a:t>
            </a:r>
            <a:r>
              <a:rPr lang="en-US" sz="2400" spc="-3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additives.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5. There</a:t>
            </a:r>
            <a:r>
              <a:rPr lang="en-US" sz="2400" spc="-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will</a:t>
            </a:r>
            <a:r>
              <a:rPr lang="en-US" sz="2400" spc="-35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be no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animal</a:t>
            </a:r>
            <a:r>
              <a:rPr lang="en-US" sz="2400" spc="-1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testing.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6. </a:t>
            </a:r>
            <a:r>
              <a:rPr lang="en-US" sz="24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Enviromentally</a:t>
            </a:r>
            <a:r>
              <a:rPr lang="en-US" sz="24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and skin – friendly </a:t>
            </a:r>
          </a:p>
          <a:p>
            <a:endParaRPr lang="en-US" sz="2400" dirty="0">
              <a:effectLst/>
              <a:latin typeface="Bookman Old Style" panose="020506040505050202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CLASSIFICATION OF SHAMPOO</a:t>
            </a:r>
            <a:endParaRPr lang="en-IN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8618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A. Based on appearance    B. Based on function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1.Powder Shampoo            1.Conditioning Shampoo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2.Liquid Shampoo             2.Antidrandruff Shampoo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3.Gel Shampoo                  3.Baby Shampoo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4.Lotion Shampoo            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C. Based on origin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5. Cream Shampoo            1.Herbal Shampoo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6.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Gelly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Shampoo              2.Synthetic Shampoo</a:t>
            </a:r>
          </a:p>
          <a:p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                               3.Egg Shampoo</a:t>
            </a:r>
            <a:endParaRPr lang="en-IN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898</Words>
  <Application>Microsoft Office PowerPoint</Application>
  <PresentationFormat>Widescreen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Century Gothic</vt:lpstr>
      <vt:lpstr>Lucida Fax</vt:lpstr>
      <vt:lpstr>Times New Roman</vt:lpstr>
      <vt:lpstr>Wingdings</vt:lpstr>
      <vt:lpstr>Wingdings 3</vt:lpstr>
      <vt:lpstr>Ion</vt:lpstr>
      <vt:lpstr>KALWAN EDUCATION SOCIETY’S ARTS, COMMERCE &amp; SCIENCE COLLEGE KALWAN TAL KALWAN DIST. NASHIK </vt:lpstr>
      <vt:lpstr>INTRODUCTION</vt:lpstr>
      <vt:lpstr>PowerPoint Presentation</vt:lpstr>
      <vt:lpstr>Defination</vt:lpstr>
      <vt:lpstr>IDEAL PROPERTIES OF HERBAL SHAMPOO</vt:lpstr>
      <vt:lpstr>FUNCTION OF HERBAL SHAMPOO  </vt:lpstr>
      <vt:lpstr>BENEFIT OF HERBAL SHAMPOO </vt:lpstr>
      <vt:lpstr>  ADVANTAGES OF HERBAL SHAMPOO</vt:lpstr>
      <vt:lpstr> CLASSIFICATION OF SHAMPOO</vt:lpstr>
      <vt:lpstr>INGREDIENTS USE</vt:lpstr>
      <vt:lpstr>Preparation of herbal shampoo: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KALWAN EDUCATION SOCIETY’S ARTS, COMMERCE &amp; SCIENCE COLLEGE KALWAN TAL KALWAN DIST. NASHIK</dc:title>
  <dc:creator>om</dc:creator>
  <cp:lastModifiedBy>Abhishek Ner</cp:lastModifiedBy>
  <cp:revision>4</cp:revision>
  <dcterms:created xsi:type="dcterms:W3CDTF">2024-03-28T01:08:48Z</dcterms:created>
  <dcterms:modified xsi:type="dcterms:W3CDTF">2024-04-28T06:34:23Z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25203581c8104a2b98f1cea013091fdb</vt:lpwstr>
  </property>
</Properties>
</file>