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Sure, here is a suggested structure for the presentation on Life, with relevant DALL-E image descriptions.</a:t>
            </a:r>
          </a:p>
          <a:p/>
          <a:p>
            <a:r>
              <a:t>---</a:t>
            </a:r>
          </a:p>
          <a:p/>
          <a:p>
            <a:r>
              <a:t>**Slide 1: Title Slide**</a:t>
            </a:r>
          </a:p>
          <a:p/>
          <a:p>
            <a:r>
              <a:t>**Title:** Life: A Journey of Experiences</a:t>
            </a:r>
          </a:p>
          <a:p/>
          <a:p>
            <a:r>
              <a:t>**Subtitle:** Exploring the Different Aspects of Life</a:t>
            </a:r>
          </a:p>
          <a:p/>
          <a:p>
            <a:r>
              <a:t>**Image Description:** A vibrant and colorful abstract representation of life, with flowing patterns and interconnected elements symbolizing the complexity and beauty of life.</a:t>
            </a:r>
          </a:p>
          <a:p/>
          <a:p>
            <a:r>
              <a:t>---</a:t>
            </a:r>
          </a:p>
          <a:p/>
          <a:p>
            <a:r>
              <a:t>**Slide 2: The Miracle of Birth**</a:t>
            </a:r>
          </a:p>
          <a:p/>
          <a:p>
            <a:r>
              <a:t>**Content:** </a:t>
            </a:r>
          </a:p>
          <a:p>
            <a:r>
              <a:t>- Birth marks the beginning of life.</a:t>
            </a:r>
          </a:p>
          <a:p>
            <a:r>
              <a:t>- It is a miraculous and transformative event for both the newborn and the parents.</a:t>
            </a:r>
          </a:p>
          <a:p>
            <a:r>
              <a:t>- Emphasize the joy and the new responsibilities that come with it.</a:t>
            </a:r>
          </a:p>
          <a:p/>
          <a:p>
            <a:r>
              <a:t>**Image Description:** A tender and heartwarming image of a newborn baby being held by their parents, capturing the love and care in their eyes.</a:t>
            </a:r>
          </a:p>
          <a:p/>
          <a:p>
            <a:r>
              <a:t>---</a:t>
            </a:r>
          </a:p>
          <a:p/>
          <a:p>
            <a:r>
              <a:t>**Slide 3: Childhood and Growth**</a:t>
            </a:r>
          </a:p>
          <a:p/>
          <a:p>
            <a:r>
              <a:t>**Content:**</a:t>
            </a:r>
          </a:p>
          <a:p>
            <a:r>
              <a:t>- Childhood is a period of rapid growth and learning.</a:t>
            </a:r>
          </a:p>
          <a:p>
            <a:r>
              <a:t>- It’s filled with curiosity, play, and discovery.</a:t>
            </a:r>
          </a:p>
          <a:p>
            <a:r>
              <a:t>- Highlight the importance of a nurturing environment for development.</a:t>
            </a:r>
          </a:p>
          <a:p/>
          <a:p>
            <a:r>
              <a:t>**Image Description:** A group of children playing in a park, laughing and exploring nature, with vibrant colors to show the joy and energy of childhood.</a:t>
            </a:r>
          </a:p>
          <a:p/>
          <a:p>
            <a:r>
              <a:t>---</a:t>
            </a:r>
          </a:p>
          <a:p/>
          <a:p>
            <a:r>
              <a:t>**Slide 4: Adulthood and Responsibilities**</a:t>
            </a:r>
          </a:p>
          <a:p/>
          <a:p>
            <a:r>
              <a:t>**Content:**</a:t>
            </a:r>
          </a:p>
          <a:p>
            <a:r>
              <a:t>- Adulthood is marked by increased responsibilities and independence.</a:t>
            </a:r>
          </a:p>
          <a:p>
            <a:r>
              <a:t>- Career, relationships, and personal goals become central.</a:t>
            </a:r>
          </a:p>
          <a:p>
            <a:r>
              <a:t>- The balance between professional and personal life is crucial.</a:t>
            </a:r>
          </a:p>
          <a:p/>
          <a:p>
            <a:r>
              <a:t>**Image Description:** A diverse group of adults in a modern office setting, collaborating on a project, representing the variety and complexity of adult life.</a:t>
            </a:r>
          </a:p>
          <a:p/>
          <a:p>
            <a:r>
              <a:t>---</a:t>
            </a:r>
          </a:p>
          <a:p/>
          <a:p>
            <a:r>
              <a:t>**Slide 5: Aging and Reflection**</a:t>
            </a:r>
          </a:p>
          <a:p/>
          <a:p>
            <a:r>
              <a:t>**Content:**</a:t>
            </a:r>
          </a:p>
          <a:p>
            <a:r>
              <a:t>- Aging is a natural part of life’s journey.</a:t>
            </a:r>
          </a:p>
          <a:p>
            <a:r>
              <a:t>- It’s a time for reflection, wisdom, and often mentoring the younger generations.</a:t>
            </a:r>
          </a:p>
          <a:p>
            <a:r>
              <a:t>- Emphasize the value of experiences and the legacy we leave behind.</a:t>
            </a:r>
          </a:p>
          <a:p/>
          <a:p>
            <a:r>
              <a:t>**Image Description:** An elderly couple sitting on a park bench, holding hands and smiling, with a serene and peaceful background that symbolizes reflection and contentment.</a:t>
            </a:r>
          </a:p>
          <a:p/>
          <a:p>
            <a:r>
              <a:t>---</a:t>
            </a:r>
          </a:p>
          <a:p/>
          <a:p>
            <a:r>
              <a:t>These slides cover the different stages of life and highlight the significant experiences and transitions that define our journey.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Sure, here is a suggested structure for the presentation on Life, with relevant DALL-E image descriptions.</a:t>
            </a:r>
          </a:p>
          <a:p/>
          <a:p>
            <a:r>
              <a:t>---</a:t>
            </a:r>
          </a:p>
          <a:p/>
          <a:p>
            <a:r>
              <a:t>**Slide 1: Title Slide**</a:t>
            </a:r>
          </a:p>
          <a:p/>
          <a:p>
            <a:r>
              <a:t>**Title:** Life: A Journey of Experiences</a:t>
            </a:r>
          </a:p>
          <a:p/>
          <a:p>
            <a:r>
              <a:t>**Subtitle:** Exploring the Different Aspects of Life</a:t>
            </a:r>
          </a:p>
          <a:p/>
          <a:p>
            <a:r>
              <a:t>**Image Description:** A vibrant and colorful abstract representation of life, with flowing patterns and interconnected elements symbolizing the complexity and beauty of life.</a:t>
            </a:r>
          </a:p>
          <a:p/>
          <a:p>
            <a:r>
              <a:t>---</a:t>
            </a:r>
          </a:p>
          <a:p/>
          <a:p>
            <a:r>
              <a:t>**Slide 2: The Miracle of Birth**</a:t>
            </a:r>
          </a:p>
          <a:p/>
          <a:p>
            <a:r>
              <a:t>**Content:** </a:t>
            </a:r>
          </a:p>
          <a:p>
            <a:r>
              <a:t>- Birth marks the beginning of life.</a:t>
            </a:r>
          </a:p>
          <a:p>
            <a:r>
              <a:t>- It is a miraculous and transformative event for both the newborn and the parents.</a:t>
            </a:r>
          </a:p>
          <a:p>
            <a:r>
              <a:t>- Emphasize the joy and the new responsibilities that come with it.</a:t>
            </a:r>
          </a:p>
          <a:p/>
          <a:p>
            <a:r>
              <a:t>**Image Description:** A tender and heartwarming image of a newborn baby being held by their parents, capturing the love and care in their eyes.</a:t>
            </a:r>
          </a:p>
          <a:p/>
          <a:p>
            <a:r>
              <a:t>---</a:t>
            </a:r>
          </a:p>
          <a:p/>
          <a:p>
            <a:r>
              <a:t>**Slide 3: Childhood and Growth**</a:t>
            </a:r>
          </a:p>
          <a:p/>
          <a:p>
            <a:r>
              <a:t>**Content:**</a:t>
            </a:r>
          </a:p>
          <a:p>
            <a:r>
              <a:t>- Childhood is a period of rapid growth and learning.</a:t>
            </a:r>
          </a:p>
          <a:p>
            <a:r>
              <a:t>- It’s filled with curiosity, play, and discovery.</a:t>
            </a:r>
          </a:p>
          <a:p>
            <a:r>
              <a:t>- Highlight the importance of a nurturing environment for development.</a:t>
            </a:r>
          </a:p>
          <a:p/>
          <a:p>
            <a:r>
              <a:t>**Image Description:** A group of children playing in a park, laughing and exploring nature, with vibrant colors to show the joy and energy of childhood.</a:t>
            </a:r>
          </a:p>
          <a:p/>
          <a:p>
            <a:r>
              <a:t>---</a:t>
            </a:r>
          </a:p>
          <a:p/>
          <a:p>
            <a:r>
              <a:t>**Slide 4: Adulthood and Responsibilities**</a:t>
            </a:r>
          </a:p>
          <a:p/>
          <a:p>
            <a:r>
              <a:t>**Content:**</a:t>
            </a:r>
          </a:p>
          <a:p>
            <a:r>
              <a:t>- Adulthood is marked by increased responsibilities and independence.</a:t>
            </a:r>
          </a:p>
          <a:p>
            <a:r>
              <a:t>- Career, relationships, and personal goals become central.</a:t>
            </a:r>
          </a:p>
          <a:p>
            <a:r>
              <a:t>- The balance between professional and personal life is crucial.</a:t>
            </a:r>
          </a:p>
          <a:p/>
          <a:p>
            <a:r>
              <a:t>**Image Description:** A diverse group of adults in a modern office setting, collaborating on a project, representing the variety and complexity of adult life.</a:t>
            </a:r>
          </a:p>
          <a:p/>
          <a:p>
            <a:r>
              <a:t>---</a:t>
            </a:r>
          </a:p>
          <a:p/>
          <a:p>
            <a:r>
              <a:t>**Slide 5: Aging and Reflection**</a:t>
            </a:r>
          </a:p>
          <a:p/>
          <a:p>
            <a:r>
              <a:t>**Content:**</a:t>
            </a:r>
          </a:p>
          <a:p>
            <a:r>
              <a:t>- Aging is a natural part of life’s journey.</a:t>
            </a:r>
          </a:p>
          <a:p>
            <a:r>
              <a:t>- It’s a time for reflection, wisdom, and often mentoring the younger generations.</a:t>
            </a:r>
          </a:p>
          <a:p>
            <a:r>
              <a:t>- Emphasize the value of experiences and the legacy we leave behind.</a:t>
            </a:r>
          </a:p>
          <a:p/>
          <a:p>
            <a:r>
              <a:t>**Image Description:** An elderly couple sitting on a park bench, holding hands and smiling, with a serene and peaceful background that symbolizes reflection and contentment.</a:t>
            </a:r>
          </a:p>
          <a:p/>
          <a:p>
            <a:r>
              <a:t>---</a:t>
            </a:r>
          </a:p>
          <a:p/>
          <a:p>
            <a:r>
              <a:t>These slides cover the different stages of life and highlight the significant experiences and transitions that define our journey.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Sure, here is a suggested structure for the presentation on Life, with relevant DALL-E image descriptions.</a:t>
            </a:r>
          </a:p>
          <a:p/>
          <a:p>
            <a:r>
              <a:t>---</a:t>
            </a:r>
          </a:p>
          <a:p/>
          <a:p>
            <a:r>
              <a:t>**Slide 1: Title Slide**</a:t>
            </a:r>
          </a:p>
          <a:p/>
          <a:p>
            <a:r>
              <a:t>**Title:** Life: A Journey of Experiences</a:t>
            </a:r>
          </a:p>
          <a:p/>
          <a:p>
            <a:r>
              <a:t>**Subtitle:** Exploring the Different Aspects of Life</a:t>
            </a:r>
          </a:p>
          <a:p/>
          <a:p>
            <a:r>
              <a:t>**Image Description:** A vibrant and colorful abstract representation of life, with flowing patterns and interconnected elements symbolizing the complexity and beauty of life.</a:t>
            </a:r>
          </a:p>
          <a:p/>
          <a:p>
            <a:r>
              <a:t>---</a:t>
            </a:r>
          </a:p>
          <a:p/>
          <a:p>
            <a:r>
              <a:t>**Slide 2: The Miracle of Birth**</a:t>
            </a:r>
          </a:p>
          <a:p/>
          <a:p>
            <a:r>
              <a:t>**Content:** </a:t>
            </a:r>
          </a:p>
          <a:p>
            <a:r>
              <a:t>- Birth marks the beginning of life.</a:t>
            </a:r>
          </a:p>
          <a:p>
            <a:r>
              <a:t>- It is a miraculous and transformative event for both the newborn and the parents.</a:t>
            </a:r>
          </a:p>
          <a:p>
            <a:r>
              <a:t>- Emphasize the joy and the new responsibilities that come with it.</a:t>
            </a:r>
          </a:p>
          <a:p/>
          <a:p>
            <a:r>
              <a:t>**Image Description:** A tender and heartwarming image of a newborn baby being held by their parents, capturing the love and care in their eyes.</a:t>
            </a:r>
          </a:p>
          <a:p/>
          <a:p>
            <a:r>
              <a:t>---</a:t>
            </a:r>
          </a:p>
          <a:p/>
          <a:p>
            <a:r>
              <a:t>**Slide 3: Childhood and Growth**</a:t>
            </a:r>
          </a:p>
          <a:p/>
          <a:p>
            <a:r>
              <a:t>**Content:**</a:t>
            </a:r>
          </a:p>
          <a:p>
            <a:r>
              <a:t>- Childhood is a period of rapid growth and learning.</a:t>
            </a:r>
          </a:p>
          <a:p>
            <a:r>
              <a:t>- It’s filled with curiosity, play, and discovery.</a:t>
            </a:r>
          </a:p>
          <a:p>
            <a:r>
              <a:t>- Highlight the importance of a nurturing environment for development.</a:t>
            </a:r>
          </a:p>
          <a:p/>
          <a:p>
            <a:r>
              <a:t>**Image Description:** A group of children playing in a park, laughing and exploring nature, with vibrant colors to show the joy and energy of childhood.</a:t>
            </a:r>
          </a:p>
          <a:p/>
          <a:p>
            <a:r>
              <a:t>---</a:t>
            </a:r>
          </a:p>
          <a:p/>
          <a:p>
            <a:r>
              <a:t>**Slide 4: Adulthood and Responsibilities**</a:t>
            </a:r>
          </a:p>
          <a:p/>
          <a:p>
            <a:r>
              <a:t>**Content:**</a:t>
            </a:r>
          </a:p>
          <a:p>
            <a:r>
              <a:t>- Adulthood is marked by increased responsibilities and independence.</a:t>
            </a:r>
          </a:p>
          <a:p>
            <a:r>
              <a:t>- Career, relationships, and personal goals become central.</a:t>
            </a:r>
          </a:p>
          <a:p>
            <a:r>
              <a:t>- The balance between professional and personal life is crucial.</a:t>
            </a:r>
          </a:p>
          <a:p/>
          <a:p>
            <a:r>
              <a:t>**Image Description:** A diverse group of adults in a modern office setting, collaborating on a project, representing the variety and complexity of adult life.</a:t>
            </a:r>
          </a:p>
          <a:p/>
          <a:p>
            <a:r>
              <a:t>---</a:t>
            </a:r>
          </a:p>
          <a:p/>
          <a:p>
            <a:r>
              <a:t>**Slide 5: Aging and Reflection**</a:t>
            </a:r>
          </a:p>
          <a:p/>
          <a:p>
            <a:r>
              <a:t>**Content:**</a:t>
            </a:r>
          </a:p>
          <a:p>
            <a:r>
              <a:t>- Aging is a natural part of life’s journey.</a:t>
            </a:r>
          </a:p>
          <a:p>
            <a:r>
              <a:t>- It’s a time for reflection, wisdom, and often mentoring the younger generations.</a:t>
            </a:r>
          </a:p>
          <a:p>
            <a:r>
              <a:t>- Emphasize the value of experiences and the legacy we leave behind.</a:t>
            </a:r>
          </a:p>
          <a:p/>
          <a:p>
            <a:r>
              <a:t>**Image Description:** An elderly couple sitting on a park bench, holding hands and smiling, with a serene and peaceful background that symbolizes reflection and contentment.</a:t>
            </a:r>
          </a:p>
          <a:p/>
          <a:p>
            <a:r>
              <a:t>---</a:t>
            </a:r>
          </a:p>
          <a:p/>
          <a:p>
            <a:r>
              <a:t>These slides cover the different stages of life and highlight the significant experiences and transitions that define our journey.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Sure, here is a suggested structure for the presentation on Life, with relevant DALL-E image descriptions.</a:t>
            </a:r>
          </a:p>
          <a:p/>
          <a:p>
            <a:r>
              <a:t>---</a:t>
            </a:r>
          </a:p>
          <a:p/>
          <a:p>
            <a:r>
              <a:t>**Slide 1: Title Slide**</a:t>
            </a:r>
          </a:p>
          <a:p/>
          <a:p>
            <a:r>
              <a:t>**Title:** Life: A Journey of Experiences</a:t>
            </a:r>
          </a:p>
          <a:p/>
          <a:p>
            <a:r>
              <a:t>**Subtitle:** Exploring the Different Aspects of Life</a:t>
            </a:r>
          </a:p>
          <a:p/>
          <a:p>
            <a:r>
              <a:t>**Image Description:** A vibrant and colorful abstract representation of life, with flowing patterns and interconnected elements symbolizing the complexity and beauty of life.</a:t>
            </a:r>
          </a:p>
          <a:p/>
          <a:p>
            <a:r>
              <a:t>---</a:t>
            </a:r>
          </a:p>
          <a:p/>
          <a:p>
            <a:r>
              <a:t>**Slide 2: The Miracle of Birth**</a:t>
            </a:r>
          </a:p>
          <a:p/>
          <a:p>
            <a:r>
              <a:t>**Content:** </a:t>
            </a:r>
          </a:p>
          <a:p>
            <a:r>
              <a:t>- Birth marks the beginning of life.</a:t>
            </a:r>
          </a:p>
          <a:p>
            <a:r>
              <a:t>- It is a miraculous and transformative event for both the newborn and the parents.</a:t>
            </a:r>
          </a:p>
          <a:p>
            <a:r>
              <a:t>- Emphasize the joy and the new responsibilities that come with it.</a:t>
            </a:r>
          </a:p>
          <a:p/>
          <a:p>
            <a:r>
              <a:t>**Image Description:** A tender and heartwarming image of a newborn baby being held by their parents, capturing the love and care in their eyes.</a:t>
            </a:r>
          </a:p>
          <a:p/>
          <a:p>
            <a:r>
              <a:t>---</a:t>
            </a:r>
          </a:p>
          <a:p/>
          <a:p>
            <a:r>
              <a:t>**Slide 3: Childhood and Growth**</a:t>
            </a:r>
          </a:p>
          <a:p/>
          <a:p>
            <a:r>
              <a:t>**Content:**</a:t>
            </a:r>
          </a:p>
          <a:p>
            <a:r>
              <a:t>- Childhood is a period of rapid growth and learning.</a:t>
            </a:r>
          </a:p>
          <a:p>
            <a:r>
              <a:t>- It’s filled with curiosity, play, and discovery.</a:t>
            </a:r>
          </a:p>
          <a:p>
            <a:r>
              <a:t>- Highlight the importance of a nurturing environment for development.</a:t>
            </a:r>
          </a:p>
          <a:p/>
          <a:p>
            <a:r>
              <a:t>**Image Description:** A group of children playing in a park, laughing and exploring nature, with vibrant colors to show the joy and energy of childhood.</a:t>
            </a:r>
          </a:p>
          <a:p/>
          <a:p>
            <a:r>
              <a:t>---</a:t>
            </a:r>
          </a:p>
          <a:p/>
          <a:p>
            <a:r>
              <a:t>**Slide 4: Adulthood and Responsibilities**</a:t>
            </a:r>
          </a:p>
          <a:p/>
          <a:p>
            <a:r>
              <a:t>**Content:**</a:t>
            </a:r>
          </a:p>
          <a:p>
            <a:r>
              <a:t>- Adulthood is marked by increased responsibilities and independence.</a:t>
            </a:r>
          </a:p>
          <a:p>
            <a:r>
              <a:t>- Career, relationships, and personal goals become central.</a:t>
            </a:r>
          </a:p>
          <a:p>
            <a:r>
              <a:t>- The balance between professional and personal life is crucial.</a:t>
            </a:r>
          </a:p>
          <a:p/>
          <a:p>
            <a:r>
              <a:t>**Image Description:** A diverse group of adults in a modern office setting, collaborating on a project, representing the variety and complexity of adult life.</a:t>
            </a:r>
          </a:p>
          <a:p/>
          <a:p>
            <a:r>
              <a:t>---</a:t>
            </a:r>
          </a:p>
          <a:p/>
          <a:p>
            <a:r>
              <a:t>**Slide 5: Aging and Reflection**</a:t>
            </a:r>
          </a:p>
          <a:p/>
          <a:p>
            <a:r>
              <a:t>**Content:**</a:t>
            </a:r>
          </a:p>
          <a:p>
            <a:r>
              <a:t>- Aging is a natural part of life’s journey.</a:t>
            </a:r>
          </a:p>
          <a:p>
            <a:r>
              <a:t>- It’s a time for reflection, wisdom, and often mentoring the younger generations.</a:t>
            </a:r>
          </a:p>
          <a:p>
            <a:r>
              <a:t>- Emphasize the value of experiences and the legacy we leave behind.</a:t>
            </a:r>
          </a:p>
          <a:p/>
          <a:p>
            <a:r>
              <a:t>**Image Description:** An elderly couple sitting on a park bench, holding hands and smiling, with a serene and peaceful background that symbolizes reflection and contentment.</a:t>
            </a:r>
          </a:p>
          <a:p/>
          <a:p>
            <a:r>
              <a:t>---</a:t>
            </a:r>
          </a:p>
          <a:p/>
          <a:p>
            <a:r>
              <a:t>These slides cover the different stages of life and highlight the significant experiences and transitions that define our journey.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Sure, here is a suggested structure for the presentation on Life, with relevant DALL-E image descriptions.</a:t>
            </a:r>
          </a:p>
          <a:p/>
          <a:p>
            <a:r>
              <a:t>---</a:t>
            </a:r>
          </a:p>
          <a:p/>
          <a:p>
            <a:r>
              <a:t>**Slide 1: Title Slide**</a:t>
            </a:r>
          </a:p>
          <a:p/>
          <a:p>
            <a:r>
              <a:t>**Title:** Life: A Journey of Experiences</a:t>
            </a:r>
          </a:p>
          <a:p/>
          <a:p>
            <a:r>
              <a:t>**Subtitle:** Exploring the Different Aspects of Life</a:t>
            </a:r>
          </a:p>
          <a:p/>
          <a:p>
            <a:r>
              <a:t>**Image Description:** A vibrant and colorful abstract representation of life, with flowing patterns and interconnected elements symbolizing the complexity and beauty of life.</a:t>
            </a:r>
          </a:p>
          <a:p/>
          <a:p>
            <a:r>
              <a:t>---</a:t>
            </a:r>
          </a:p>
          <a:p/>
          <a:p>
            <a:r>
              <a:t>**Slide 2: The Miracle of Birth**</a:t>
            </a:r>
          </a:p>
          <a:p/>
          <a:p>
            <a:r>
              <a:t>**Content:** </a:t>
            </a:r>
          </a:p>
          <a:p>
            <a:r>
              <a:t>- Birth marks the beginning of life.</a:t>
            </a:r>
          </a:p>
          <a:p>
            <a:r>
              <a:t>- It is a miraculous and transformative event for both the newborn and the parents.</a:t>
            </a:r>
          </a:p>
          <a:p>
            <a:r>
              <a:t>- Emphasize the joy and the new responsibilities that come with it.</a:t>
            </a:r>
          </a:p>
          <a:p/>
          <a:p>
            <a:r>
              <a:t>**Image Description:** A tender and heartwarming image of a newborn baby being held by their parents, capturing the love and care in their eyes.</a:t>
            </a:r>
          </a:p>
          <a:p/>
          <a:p>
            <a:r>
              <a:t>---</a:t>
            </a:r>
          </a:p>
          <a:p/>
          <a:p>
            <a:r>
              <a:t>**Slide 3: Childhood and Growth**</a:t>
            </a:r>
          </a:p>
          <a:p/>
          <a:p>
            <a:r>
              <a:t>**Content:**</a:t>
            </a:r>
          </a:p>
          <a:p>
            <a:r>
              <a:t>- Childhood is a period of rapid growth and learning.</a:t>
            </a:r>
          </a:p>
          <a:p>
            <a:r>
              <a:t>- It’s filled with curiosity, play, and discovery.</a:t>
            </a:r>
          </a:p>
          <a:p>
            <a:r>
              <a:t>- Highlight the importance of a nurturing environment for development.</a:t>
            </a:r>
          </a:p>
          <a:p/>
          <a:p>
            <a:r>
              <a:t>**Image Description:** A group of children playing in a park, laughing and exploring nature, with vibrant colors to show the joy and energy of childhood.</a:t>
            </a:r>
          </a:p>
          <a:p/>
          <a:p>
            <a:r>
              <a:t>---</a:t>
            </a:r>
          </a:p>
          <a:p/>
          <a:p>
            <a:r>
              <a:t>**Slide 4: Adulthood and Responsibilities**</a:t>
            </a:r>
          </a:p>
          <a:p/>
          <a:p>
            <a:r>
              <a:t>**Content:**</a:t>
            </a:r>
          </a:p>
          <a:p>
            <a:r>
              <a:t>- Adulthood is marked by increased responsibilities and independence.</a:t>
            </a:r>
          </a:p>
          <a:p>
            <a:r>
              <a:t>- Career, relationships, and personal goals become central.</a:t>
            </a:r>
          </a:p>
          <a:p>
            <a:r>
              <a:t>- The balance between professional and personal life is crucial.</a:t>
            </a:r>
          </a:p>
          <a:p/>
          <a:p>
            <a:r>
              <a:t>**Image Description:** A diverse group of adults in a modern office setting, collaborating on a project, representing the variety and complexity of adult life.</a:t>
            </a:r>
          </a:p>
          <a:p/>
          <a:p>
            <a:r>
              <a:t>---</a:t>
            </a:r>
          </a:p>
          <a:p/>
          <a:p>
            <a:r>
              <a:t>**Slide 5: Aging and Reflection**</a:t>
            </a:r>
          </a:p>
          <a:p/>
          <a:p>
            <a:r>
              <a:t>**Content:**</a:t>
            </a:r>
          </a:p>
          <a:p>
            <a:r>
              <a:t>- Aging is a natural part of life’s journey.</a:t>
            </a:r>
          </a:p>
          <a:p>
            <a:r>
              <a:t>- It’s a time for reflection, wisdom, and often mentoring the younger generations.</a:t>
            </a:r>
          </a:p>
          <a:p>
            <a:r>
              <a:t>- Emphasize the value of experiences and the legacy we leave behind.</a:t>
            </a:r>
          </a:p>
          <a:p/>
          <a:p>
            <a:r>
              <a:t>**Image Description:** An elderly couple sitting on a park bench, holding hands and smiling, with a serene and peaceful background that symbolizes reflection and contentment.</a:t>
            </a:r>
          </a:p>
          <a:p/>
          <a:p>
            <a:r>
              <a:t>---</a:t>
            </a:r>
          </a:p>
          <a:p/>
          <a:p>
            <a:r>
              <a:t>These slides cover the different stages of life and highlight the significant experiences and transitions that define our journey.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