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 id="2147483677" r:id="rId2"/>
  </p:sldMasterIdLst>
  <p:notesMasterIdLst>
    <p:notesMasterId r:id="rId14"/>
  </p:notesMasterIdLst>
  <p:sldIdLst>
    <p:sldId id="256" r:id="rId3"/>
    <p:sldId id="257" r:id="rId4"/>
    <p:sldId id="258" r:id="rId5"/>
    <p:sldId id="259" r:id="rId6"/>
    <p:sldId id="265" r:id="rId7"/>
    <p:sldId id="260" r:id="rId8"/>
    <p:sldId id="266" r:id="rId9"/>
    <p:sldId id="261" r:id="rId10"/>
    <p:sldId id="262" r:id="rId11"/>
    <p:sldId id="263" r:id="rId12"/>
    <p:sldId id="26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1" d="100"/>
          <a:sy n="61" d="100"/>
        </p:scale>
        <p:origin x="1656" y="5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22766a72d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122766a72d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122766a72d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122766a72d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22766a72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122766a72d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22766a72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122766a72d_0_4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118c61eae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3118c61eaef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118c61eaef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118c61eaef_2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22766a72d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2122766a72d_0_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22766a72d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2122766a72d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22766a72d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2122766a72d_0_2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22D6D"/>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533400" y="550550"/>
            <a:ext cx="6471000" cy="845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2800"/>
              <a:buFont typeface="Work Sans"/>
              <a:buNone/>
              <a:defRPr>
                <a:solidFill>
                  <a:srgbClr val="FFFFFF"/>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56" name="Google Shape;56;p14"/>
          <p:cNvSpPr txBox="1">
            <a:spLocks noGrp="1"/>
          </p:cNvSpPr>
          <p:nvPr>
            <p:ph type="subTitle" idx="1"/>
          </p:nvPr>
        </p:nvSpPr>
        <p:spPr>
          <a:xfrm>
            <a:off x="533400" y="1396325"/>
            <a:ext cx="3702300" cy="6144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Poppins"/>
              <a:buNone/>
              <a:defRPr>
                <a:solidFill>
                  <a:srgbClr val="EC684A"/>
                </a:solidFill>
                <a:latin typeface="Poppins"/>
                <a:ea typeface="Poppins"/>
                <a:cs typeface="Poppins"/>
                <a:sym typeface="Poppins"/>
              </a:defRPr>
            </a:lvl1pPr>
            <a:lvl2pPr lvl="1" algn="l" rtl="0">
              <a:lnSpc>
                <a:spcPct val="115000"/>
              </a:lnSpc>
              <a:spcBef>
                <a:spcPts val="0"/>
              </a:spcBef>
              <a:spcAft>
                <a:spcPts val="0"/>
              </a:spcAft>
              <a:buSzPts val="1400"/>
              <a:buFont typeface="Poppins"/>
              <a:buNone/>
              <a:defRPr>
                <a:latin typeface="Poppins"/>
                <a:ea typeface="Poppins"/>
                <a:cs typeface="Poppins"/>
                <a:sym typeface="Poppins"/>
              </a:defRPr>
            </a:lvl2pPr>
            <a:lvl3pPr lvl="2" algn="l" rtl="0">
              <a:lnSpc>
                <a:spcPct val="115000"/>
              </a:lnSpc>
              <a:spcBef>
                <a:spcPts val="0"/>
              </a:spcBef>
              <a:spcAft>
                <a:spcPts val="0"/>
              </a:spcAft>
              <a:buSzPts val="1400"/>
              <a:buFont typeface="Poppins"/>
              <a:buNone/>
              <a:defRPr>
                <a:latin typeface="Poppins"/>
                <a:ea typeface="Poppins"/>
                <a:cs typeface="Poppins"/>
                <a:sym typeface="Poppins"/>
              </a:defRPr>
            </a:lvl3pPr>
            <a:lvl4pPr lvl="3" algn="l" rtl="0">
              <a:lnSpc>
                <a:spcPct val="115000"/>
              </a:lnSpc>
              <a:spcBef>
                <a:spcPts val="0"/>
              </a:spcBef>
              <a:spcAft>
                <a:spcPts val="0"/>
              </a:spcAft>
              <a:buSzPts val="1400"/>
              <a:buFont typeface="Poppins"/>
              <a:buNone/>
              <a:defRPr>
                <a:latin typeface="Poppins"/>
                <a:ea typeface="Poppins"/>
                <a:cs typeface="Poppins"/>
                <a:sym typeface="Poppins"/>
              </a:defRPr>
            </a:lvl4pPr>
            <a:lvl5pPr lvl="4" algn="l" rtl="0">
              <a:lnSpc>
                <a:spcPct val="115000"/>
              </a:lnSpc>
              <a:spcBef>
                <a:spcPts val="0"/>
              </a:spcBef>
              <a:spcAft>
                <a:spcPts val="0"/>
              </a:spcAft>
              <a:buSzPts val="1400"/>
              <a:buFont typeface="Poppins"/>
              <a:buNone/>
              <a:defRPr>
                <a:latin typeface="Poppins"/>
                <a:ea typeface="Poppins"/>
                <a:cs typeface="Poppins"/>
                <a:sym typeface="Poppins"/>
              </a:defRPr>
            </a:lvl5pPr>
            <a:lvl6pPr lvl="5" algn="l" rtl="0">
              <a:lnSpc>
                <a:spcPct val="115000"/>
              </a:lnSpc>
              <a:spcBef>
                <a:spcPts val="0"/>
              </a:spcBef>
              <a:spcAft>
                <a:spcPts val="0"/>
              </a:spcAft>
              <a:buSzPts val="1400"/>
              <a:buFont typeface="Poppins"/>
              <a:buNone/>
              <a:defRPr>
                <a:latin typeface="Poppins"/>
                <a:ea typeface="Poppins"/>
                <a:cs typeface="Poppins"/>
                <a:sym typeface="Poppins"/>
              </a:defRPr>
            </a:lvl6pPr>
            <a:lvl7pPr lvl="6" algn="l" rtl="0">
              <a:lnSpc>
                <a:spcPct val="115000"/>
              </a:lnSpc>
              <a:spcBef>
                <a:spcPts val="0"/>
              </a:spcBef>
              <a:spcAft>
                <a:spcPts val="0"/>
              </a:spcAft>
              <a:buSzPts val="1400"/>
              <a:buFont typeface="Poppins"/>
              <a:buNone/>
              <a:defRPr>
                <a:latin typeface="Poppins"/>
                <a:ea typeface="Poppins"/>
                <a:cs typeface="Poppins"/>
                <a:sym typeface="Poppins"/>
              </a:defRPr>
            </a:lvl7pPr>
            <a:lvl8pPr lvl="7" algn="l" rtl="0">
              <a:lnSpc>
                <a:spcPct val="115000"/>
              </a:lnSpc>
              <a:spcBef>
                <a:spcPts val="0"/>
              </a:spcBef>
              <a:spcAft>
                <a:spcPts val="0"/>
              </a:spcAft>
              <a:buSzPts val="1400"/>
              <a:buFont typeface="Poppins"/>
              <a:buNone/>
              <a:defRPr>
                <a:latin typeface="Poppins"/>
                <a:ea typeface="Poppins"/>
                <a:cs typeface="Poppins"/>
                <a:sym typeface="Poppins"/>
              </a:defRPr>
            </a:lvl8pPr>
            <a:lvl9pPr lvl="8" algn="l" rtl="0">
              <a:lnSpc>
                <a:spcPct val="115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57" name="Google Shape;57;p14"/>
          <p:cNvSpPr/>
          <p:nvPr/>
        </p:nvSpPr>
        <p:spPr>
          <a:xfrm>
            <a:off x="5867775" y="1450950"/>
            <a:ext cx="2752800" cy="2752800"/>
          </a:xfrm>
          <a:prstGeom prst="ellipse">
            <a:avLst/>
          </a:prstGeom>
          <a:solidFill>
            <a:srgbClr val="EA70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rgbClr val="FFFFFF"/>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656275" y="4205899"/>
            <a:ext cx="1148974" cy="4527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61" name="Google Shape;61;p15"/>
          <p:cNvSpPr txBox="1">
            <a:spLocks noGrp="1"/>
          </p:cNvSpPr>
          <p:nvPr>
            <p:ph type="body" idx="1"/>
          </p:nvPr>
        </p:nvSpPr>
        <p:spPr>
          <a:xfrm>
            <a:off x="638325" y="1132275"/>
            <a:ext cx="7488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62" name="Google Shape;62;p15"/>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5"/>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pic>
        <p:nvPicPr>
          <p:cNvPr id="64" name="Google Shape;64;p15"/>
          <p:cNvPicPr preferRelativeResize="0"/>
          <p:nvPr/>
        </p:nvPicPr>
        <p:blipFill rotWithShape="1">
          <a:blip r:embed="rId2">
            <a:alphaModFix/>
          </a:blip>
          <a:srcRect/>
          <a:stretch/>
        </p:blipFill>
        <p:spPr>
          <a:xfrm>
            <a:off x="638325" y="4703625"/>
            <a:ext cx="799874" cy="3151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eedback">
  <p:cSld name="TITLE_AND_BODY_1_2_1_1_1_1_1">
    <p:spTree>
      <p:nvGrpSpPr>
        <p:cNvPr id="1" name="Shape 65"/>
        <p:cNvGrpSpPr/>
        <p:nvPr/>
      </p:nvGrpSpPr>
      <p:grpSpPr>
        <a:xfrm>
          <a:off x="0" y="0"/>
          <a:ext cx="0" cy="0"/>
          <a:chOff x="0" y="0"/>
          <a:chExt cx="0" cy="0"/>
        </a:xfrm>
      </p:grpSpPr>
      <p:sp>
        <p:nvSpPr>
          <p:cNvPr id="66" name="Google Shape;66;p16"/>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16"/>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68" name="Google Shape;68;p16"/>
          <p:cNvSpPr txBox="1">
            <a:spLocks noGrp="1"/>
          </p:cNvSpPr>
          <p:nvPr>
            <p:ph type="body" idx="1"/>
          </p:nvPr>
        </p:nvSpPr>
        <p:spPr>
          <a:xfrm>
            <a:off x="638325" y="1663025"/>
            <a:ext cx="4329300" cy="1487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69" name="Google Shape;69;p16"/>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
        <p:nvSpPr>
          <p:cNvPr id="70" name="Google Shape;70;p16"/>
          <p:cNvSpPr txBox="1"/>
          <p:nvPr/>
        </p:nvSpPr>
        <p:spPr>
          <a:xfrm>
            <a:off x="630125" y="4450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522D6D"/>
                </a:solidFill>
                <a:latin typeface="Work Sans"/>
                <a:ea typeface="Work Sans"/>
                <a:cs typeface="Work Sans"/>
                <a:sym typeface="Work Sans"/>
              </a:rPr>
              <a:t>Feedback</a:t>
            </a:r>
            <a:endParaRPr sz="2500" b="0" i="0" u="none" strike="noStrike" cap="none">
              <a:solidFill>
                <a:srgbClr val="522D6D"/>
              </a:solidFill>
              <a:latin typeface="Work Sans"/>
              <a:ea typeface="Work Sans"/>
              <a:cs typeface="Work Sans"/>
              <a:sym typeface="Work Sans"/>
            </a:endParaRPr>
          </a:p>
        </p:txBody>
      </p:sp>
      <p:pic>
        <p:nvPicPr>
          <p:cNvPr id="71" name="Google Shape;71;p16"/>
          <p:cNvPicPr preferRelativeResize="0"/>
          <p:nvPr/>
        </p:nvPicPr>
        <p:blipFill rotWithShape="1">
          <a:blip r:embed="rId3">
            <a:alphaModFix/>
          </a:blip>
          <a:srcRect/>
          <a:stretch/>
        </p:blipFill>
        <p:spPr>
          <a:xfrm>
            <a:off x="5134575" y="899250"/>
            <a:ext cx="3561452" cy="3123226"/>
          </a:xfrm>
          <a:prstGeom prst="rect">
            <a:avLst/>
          </a:prstGeom>
          <a:noFill/>
          <a:ln>
            <a:noFill/>
          </a:ln>
        </p:spPr>
      </p:pic>
      <p:sp>
        <p:nvSpPr>
          <p:cNvPr id="72" name="Google Shape;72;p16"/>
          <p:cNvSpPr txBox="1"/>
          <p:nvPr/>
        </p:nvSpPr>
        <p:spPr>
          <a:xfrm>
            <a:off x="637450" y="10987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EC684A"/>
                </a:solidFill>
                <a:latin typeface="Work Sans"/>
                <a:ea typeface="Work Sans"/>
                <a:cs typeface="Work Sans"/>
                <a:sym typeface="Work Sans"/>
              </a:rPr>
              <a:t>Link:</a:t>
            </a:r>
            <a:endParaRPr sz="1800" b="0" i="0" u="none" strike="noStrike" cap="none">
              <a:solidFill>
                <a:srgbClr val="EC684A"/>
              </a:solidFill>
              <a:latin typeface="Work Sans"/>
              <a:ea typeface="Work Sans"/>
              <a:cs typeface="Work Sans"/>
              <a:sym typeface="Work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522D6D"/>
        </a:solidFill>
        <a:effectLst/>
      </p:bgPr>
    </p:bg>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533400" y="1965300"/>
            <a:ext cx="6471000" cy="121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2800"/>
              <a:buFont typeface="Work Sans"/>
              <a:buNone/>
              <a:defRPr>
                <a:solidFill>
                  <a:srgbClr val="FFFFFF"/>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pic>
        <p:nvPicPr>
          <p:cNvPr id="75" name="Google Shape;75;p17"/>
          <p:cNvPicPr preferRelativeResize="0"/>
          <p:nvPr/>
        </p:nvPicPr>
        <p:blipFill rotWithShape="1">
          <a:blip r:embed="rId2">
            <a:alphaModFix/>
          </a:blip>
          <a:srcRect/>
          <a:stretch/>
        </p:blipFill>
        <p:spPr>
          <a:xfrm>
            <a:off x="656275" y="4210449"/>
            <a:ext cx="1148974" cy="452774"/>
          </a:xfrm>
          <a:prstGeom prst="rect">
            <a:avLst/>
          </a:prstGeom>
          <a:noFill/>
          <a:ln>
            <a:noFill/>
          </a:ln>
        </p:spPr>
      </p:pic>
      <p:sp>
        <p:nvSpPr>
          <p:cNvPr id="76" name="Google Shape;76;p17"/>
          <p:cNvSpPr/>
          <p:nvPr/>
        </p:nvSpPr>
        <p:spPr>
          <a:xfrm>
            <a:off x="5867775" y="1450950"/>
            <a:ext cx="2752800" cy="2752800"/>
          </a:xfrm>
          <a:prstGeom prst="ellipse">
            <a:avLst/>
          </a:prstGeom>
          <a:solidFill>
            <a:srgbClr val="EA70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iz">
  <p:cSld name="TITLE_AND_BODY_1_2_1_1_1_1_1_1">
    <p:spTree>
      <p:nvGrpSpPr>
        <p:cNvPr id="1" name="Shape 77"/>
        <p:cNvGrpSpPr/>
        <p:nvPr/>
      </p:nvGrpSpPr>
      <p:grpSpPr>
        <a:xfrm>
          <a:off x="0" y="0"/>
          <a:ext cx="0" cy="0"/>
          <a:chOff x="0" y="0"/>
          <a:chExt cx="0" cy="0"/>
        </a:xfrm>
      </p:grpSpPr>
      <p:sp>
        <p:nvSpPr>
          <p:cNvPr id="78" name="Google Shape;78;p18"/>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9" name="Google Shape;79;p18"/>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80" name="Google Shape;80;p18"/>
          <p:cNvSpPr txBox="1">
            <a:spLocks noGrp="1"/>
          </p:cNvSpPr>
          <p:nvPr>
            <p:ph type="body" idx="1"/>
          </p:nvPr>
        </p:nvSpPr>
        <p:spPr>
          <a:xfrm>
            <a:off x="638325" y="1663025"/>
            <a:ext cx="4329300" cy="1487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81" name="Google Shape;81;p18"/>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
        <p:nvSpPr>
          <p:cNvPr id="82" name="Google Shape;82;p18"/>
          <p:cNvSpPr txBox="1"/>
          <p:nvPr/>
        </p:nvSpPr>
        <p:spPr>
          <a:xfrm>
            <a:off x="630125" y="4450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522D6D"/>
                </a:solidFill>
                <a:latin typeface="Work Sans"/>
                <a:ea typeface="Work Sans"/>
                <a:cs typeface="Work Sans"/>
                <a:sym typeface="Work Sans"/>
              </a:rPr>
              <a:t>Quiz</a:t>
            </a:r>
            <a:endParaRPr sz="2500" b="0" i="0" u="none" strike="noStrike" cap="none">
              <a:solidFill>
                <a:srgbClr val="522D6D"/>
              </a:solidFill>
              <a:latin typeface="Work Sans"/>
              <a:ea typeface="Work Sans"/>
              <a:cs typeface="Work Sans"/>
              <a:sym typeface="Work Sans"/>
            </a:endParaRPr>
          </a:p>
        </p:txBody>
      </p:sp>
      <p:pic>
        <p:nvPicPr>
          <p:cNvPr id="83" name="Google Shape;83;p18"/>
          <p:cNvPicPr preferRelativeResize="0"/>
          <p:nvPr/>
        </p:nvPicPr>
        <p:blipFill rotWithShape="1">
          <a:blip r:embed="rId3">
            <a:alphaModFix/>
          </a:blip>
          <a:srcRect/>
          <a:stretch/>
        </p:blipFill>
        <p:spPr>
          <a:xfrm>
            <a:off x="5268075" y="1113922"/>
            <a:ext cx="3427948" cy="2641260"/>
          </a:xfrm>
          <a:prstGeom prst="rect">
            <a:avLst/>
          </a:prstGeom>
          <a:noFill/>
          <a:ln>
            <a:noFill/>
          </a:ln>
        </p:spPr>
      </p:pic>
      <p:sp>
        <p:nvSpPr>
          <p:cNvPr id="84" name="Google Shape;84;p18"/>
          <p:cNvSpPr txBox="1"/>
          <p:nvPr/>
        </p:nvSpPr>
        <p:spPr>
          <a:xfrm>
            <a:off x="637450" y="10987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EC684A"/>
                </a:solidFill>
                <a:latin typeface="Work Sans"/>
                <a:ea typeface="Work Sans"/>
                <a:cs typeface="Work Sans"/>
                <a:sym typeface="Work Sans"/>
              </a:rPr>
              <a:t>Link:</a:t>
            </a:r>
            <a:endParaRPr sz="1800" b="0" i="0" u="none" strike="noStrike" cap="none">
              <a:solidFill>
                <a:srgbClr val="EC684A"/>
              </a:solidFill>
              <a:latin typeface="Work Sans"/>
              <a:ea typeface="Work Sans"/>
              <a:cs typeface="Work Sans"/>
              <a:sym typeface="Work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ody &amp;  Image Right">
  <p:cSld name="TITLE_AND_BODY_2">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87" name="Google Shape;87;p19"/>
          <p:cNvSpPr txBox="1">
            <a:spLocks noGrp="1"/>
          </p:cNvSpPr>
          <p:nvPr>
            <p:ph type="body" idx="1"/>
          </p:nvPr>
        </p:nvSpPr>
        <p:spPr>
          <a:xfrm>
            <a:off x="638325" y="1132275"/>
            <a:ext cx="3495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88" name="Google Shape;88;p19"/>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19"/>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90" name="Google Shape;90;p19"/>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COLUMN">
  <p:cSld name="TITLE_AND_BODY_1_2_1_1_2_1">
    <p:spTree>
      <p:nvGrpSpPr>
        <p:cNvPr id="1" name="Shape 91"/>
        <p:cNvGrpSpPr/>
        <p:nvPr/>
      </p:nvGrpSpPr>
      <p:grpSpPr>
        <a:xfrm>
          <a:off x="0" y="0"/>
          <a:ext cx="0" cy="0"/>
          <a:chOff x="0" y="0"/>
          <a:chExt cx="0" cy="0"/>
        </a:xfrm>
      </p:grpSpPr>
      <p:sp>
        <p:nvSpPr>
          <p:cNvPr id="92" name="Google Shape;92;p20"/>
          <p:cNvSpPr txBox="1">
            <a:spLocks noGrp="1"/>
          </p:cNvSpPr>
          <p:nvPr>
            <p:ph type="body" idx="1"/>
          </p:nvPr>
        </p:nvSpPr>
        <p:spPr>
          <a:xfrm>
            <a:off x="638325" y="1838775"/>
            <a:ext cx="3705600" cy="2618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93" name="Google Shape;93;p20"/>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20"/>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95" name="Google Shape;95;p20"/>
          <p:cNvSpPr txBox="1">
            <a:spLocks noGrp="1"/>
          </p:cNvSpPr>
          <p:nvPr>
            <p:ph type="title"/>
          </p:nvPr>
        </p:nvSpPr>
        <p:spPr>
          <a:xfrm>
            <a:off x="638325" y="1216675"/>
            <a:ext cx="3705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96" name="Google Shape;96;p20"/>
          <p:cNvSpPr txBox="1">
            <a:spLocks noGrp="1"/>
          </p:cNvSpPr>
          <p:nvPr>
            <p:ph type="body" idx="2"/>
          </p:nvPr>
        </p:nvSpPr>
        <p:spPr>
          <a:xfrm>
            <a:off x="4815025" y="1838775"/>
            <a:ext cx="3705600" cy="31308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97" name="Google Shape;97;p20"/>
          <p:cNvSpPr txBox="1">
            <a:spLocks noGrp="1"/>
          </p:cNvSpPr>
          <p:nvPr>
            <p:ph type="title" idx="3"/>
          </p:nvPr>
        </p:nvSpPr>
        <p:spPr>
          <a:xfrm>
            <a:off x="4815025" y="1216675"/>
            <a:ext cx="3705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98" name="Google Shape;98;p20"/>
          <p:cNvSpPr txBox="1">
            <a:spLocks noGrp="1"/>
          </p:cNvSpPr>
          <p:nvPr>
            <p:ph type="title" idx="4"/>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99" name="Google Shape;99;p20"/>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Images">
  <p:cSld name="TITLE_AND_BODY_1_1">
    <p:spTree>
      <p:nvGrpSpPr>
        <p:cNvPr id="1" name="Shape 100"/>
        <p:cNvGrpSpPr/>
        <p:nvPr/>
      </p:nvGrpSpPr>
      <p:grpSpPr>
        <a:xfrm>
          <a:off x="0" y="0"/>
          <a:ext cx="0" cy="0"/>
          <a:chOff x="0" y="0"/>
          <a:chExt cx="0" cy="0"/>
        </a:xfrm>
      </p:grpSpPr>
      <p:sp>
        <p:nvSpPr>
          <p:cNvPr id="101" name="Google Shape;101;p21"/>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 name="Google Shape;102;p21"/>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03" name="Google Shape;103;p21"/>
          <p:cNvSpPr txBox="1">
            <a:spLocks noGrp="1"/>
          </p:cNvSpPr>
          <p:nvPr>
            <p:ph type="title"/>
          </p:nvPr>
        </p:nvSpPr>
        <p:spPr>
          <a:xfrm>
            <a:off x="638325" y="445025"/>
            <a:ext cx="58275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04" name="Google Shape;104;p21"/>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lumn">
  <p:cSld name="TITLE_AND_BODY_1">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07" name="Google Shape;107;p22"/>
          <p:cNvSpPr txBox="1">
            <a:spLocks noGrp="1"/>
          </p:cNvSpPr>
          <p:nvPr>
            <p:ph type="body" idx="1"/>
          </p:nvPr>
        </p:nvSpPr>
        <p:spPr>
          <a:xfrm>
            <a:off x="638325" y="1132275"/>
            <a:ext cx="2313900" cy="30966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08" name="Google Shape;108;p22"/>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9" name="Google Shape;109;p22"/>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10" name="Google Shape;110;p22"/>
          <p:cNvSpPr txBox="1">
            <a:spLocks noGrp="1"/>
          </p:cNvSpPr>
          <p:nvPr>
            <p:ph type="body" idx="2"/>
          </p:nvPr>
        </p:nvSpPr>
        <p:spPr>
          <a:xfrm>
            <a:off x="3862675" y="1132275"/>
            <a:ext cx="2313900" cy="30966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1" name="Google Shape;111;p22"/>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3 Column">
  <p:cSld name="TITLE_AND_BODY_1_2">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14" name="Google Shape;114;p23"/>
          <p:cNvSpPr txBox="1">
            <a:spLocks noGrp="1"/>
          </p:cNvSpPr>
          <p:nvPr>
            <p:ph type="body" idx="1"/>
          </p:nvPr>
        </p:nvSpPr>
        <p:spPr>
          <a:xfrm>
            <a:off x="638325" y="1132275"/>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5" name="Google Shape;115;p23"/>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 name="Google Shape;116;p23"/>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17" name="Google Shape;117;p23"/>
          <p:cNvSpPr txBox="1">
            <a:spLocks noGrp="1"/>
          </p:cNvSpPr>
          <p:nvPr>
            <p:ph type="body" idx="2"/>
          </p:nvPr>
        </p:nvSpPr>
        <p:spPr>
          <a:xfrm>
            <a:off x="3462431" y="1132275"/>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8" name="Google Shape;118;p23"/>
          <p:cNvSpPr txBox="1">
            <a:spLocks noGrp="1"/>
          </p:cNvSpPr>
          <p:nvPr>
            <p:ph type="body" idx="3"/>
          </p:nvPr>
        </p:nvSpPr>
        <p:spPr>
          <a:xfrm>
            <a:off x="6286538" y="1132275"/>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19" name="Google Shape;119;p23"/>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 subtitle, Column">
  <p:cSld name="TITLE_AND_BODY_1_2_1">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22" name="Google Shape;122;p24"/>
          <p:cNvSpPr txBox="1">
            <a:spLocks noGrp="1"/>
          </p:cNvSpPr>
          <p:nvPr>
            <p:ph type="body" idx="1"/>
          </p:nvPr>
        </p:nvSpPr>
        <p:spPr>
          <a:xfrm>
            <a:off x="638325" y="2606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23" name="Google Shape;123;p24"/>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4"/>
          <p:cNvSpPr txBox="1">
            <a:spLocks noGrp="1"/>
          </p:cNvSpPr>
          <p:nvPr>
            <p:ph type="body" idx="2"/>
          </p:nvPr>
        </p:nvSpPr>
        <p:spPr>
          <a:xfrm>
            <a:off x="6590513" y="2606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pic>
        <p:nvPicPr>
          <p:cNvPr id="125" name="Google Shape;125;p24"/>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26" name="Google Shape;126;p24"/>
          <p:cNvSpPr txBox="1">
            <a:spLocks noGrp="1"/>
          </p:cNvSpPr>
          <p:nvPr>
            <p:ph type="body" idx="3"/>
          </p:nvPr>
        </p:nvSpPr>
        <p:spPr>
          <a:xfrm>
            <a:off x="3538163" y="2606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27" name="Google Shape;127;p24"/>
          <p:cNvSpPr txBox="1">
            <a:spLocks noGrp="1"/>
          </p:cNvSpPr>
          <p:nvPr>
            <p:ph type="subTitle" idx="4"/>
          </p:nvPr>
        </p:nvSpPr>
        <p:spPr>
          <a:xfrm>
            <a:off x="638325" y="1775950"/>
            <a:ext cx="2313900" cy="67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Work Sans"/>
              <a:buNone/>
              <a:defRPr>
                <a:solidFill>
                  <a:srgbClr val="EC684A"/>
                </a:solidFill>
                <a:latin typeface="Work Sans"/>
                <a:ea typeface="Work Sans"/>
                <a:cs typeface="Work Sans"/>
                <a:sym typeface="Work Sans"/>
              </a:defRPr>
            </a:lvl1pPr>
            <a:lvl2pPr lvl="1" algn="l" rtl="0">
              <a:lnSpc>
                <a:spcPct val="115000"/>
              </a:lnSpc>
              <a:spcBef>
                <a:spcPts val="0"/>
              </a:spcBef>
              <a:spcAft>
                <a:spcPts val="0"/>
              </a:spcAft>
              <a:buSzPts val="1400"/>
              <a:buFont typeface="Work Sans"/>
              <a:buNone/>
              <a:defRPr>
                <a:latin typeface="Work Sans"/>
                <a:ea typeface="Work Sans"/>
                <a:cs typeface="Work Sans"/>
                <a:sym typeface="Work Sans"/>
              </a:defRPr>
            </a:lvl2pPr>
            <a:lvl3pPr lvl="2" algn="l" rtl="0">
              <a:lnSpc>
                <a:spcPct val="115000"/>
              </a:lnSpc>
              <a:spcBef>
                <a:spcPts val="0"/>
              </a:spcBef>
              <a:spcAft>
                <a:spcPts val="0"/>
              </a:spcAft>
              <a:buSzPts val="1400"/>
              <a:buFont typeface="Work Sans"/>
              <a:buNone/>
              <a:defRPr>
                <a:latin typeface="Work Sans"/>
                <a:ea typeface="Work Sans"/>
                <a:cs typeface="Work Sans"/>
                <a:sym typeface="Work Sans"/>
              </a:defRPr>
            </a:lvl3pPr>
            <a:lvl4pPr lvl="3" algn="l" rtl="0">
              <a:lnSpc>
                <a:spcPct val="115000"/>
              </a:lnSpc>
              <a:spcBef>
                <a:spcPts val="0"/>
              </a:spcBef>
              <a:spcAft>
                <a:spcPts val="0"/>
              </a:spcAft>
              <a:buSzPts val="1400"/>
              <a:buFont typeface="Work Sans"/>
              <a:buNone/>
              <a:defRPr>
                <a:latin typeface="Work Sans"/>
                <a:ea typeface="Work Sans"/>
                <a:cs typeface="Work Sans"/>
                <a:sym typeface="Work Sans"/>
              </a:defRPr>
            </a:lvl4pPr>
            <a:lvl5pPr lvl="4" algn="l" rtl="0">
              <a:lnSpc>
                <a:spcPct val="115000"/>
              </a:lnSpc>
              <a:spcBef>
                <a:spcPts val="0"/>
              </a:spcBef>
              <a:spcAft>
                <a:spcPts val="0"/>
              </a:spcAft>
              <a:buSzPts val="1400"/>
              <a:buFont typeface="Work Sans"/>
              <a:buNone/>
              <a:defRPr>
                <a:latin typeface="Work Sans"/>
                <a:ea typeface="Work Sans"/>
                <a:cs typeface="Work Sans"/>
                <a:sym typeface="Work Sans"/>
              </a:defRPr>
            </a:lvl5pPr>
            <a:lvl6pPr lvl="5" algn="l" rtl="0">
              <a:lnSpc>
                <a:spcPct val="115000"/>
              </a:lnSpc>
              <a:spcBef>
                <a:spcPts val="0"/>
              </a:spcBef>
              <a:spcAft>
                <a:spcPts val="0"/>
              </a:spcAft>
              <a:buSzPts val="1400"/>
              <a:buFont typeface="Work Sans"/>
              <a:buNone/>
              <a:defRPr>
                <a:latin typeface="Work Sans"/>
                <a:ea typeface="Work Sans"/>
                <a:cs typeface="Work Sans"/>
                <a:sym typeface="Work Sans"/>
              </a:defRPr>
            </a:lvl6pPr>
            <a:lvl7pPr lvl="6" algn="l" rtl="0">
              <a:lnSpc>
                <a:spcPct val="115000"/>
              </a:lnSpc>
              <a:spcBef>
                <a:spcPts val="0"/>
              </a:spcBef>
              <a:spcAft>
                <a:spcPts val="0"/>
              </a:spcAft>
              <a:buSzPts val="1400"/>
              <a:buFont typeface="Work Sans"/>
              <a:buNone/>
              <a:defRPr>
                <a:latin typeface="Work Sans"/>
                <a:ea typeface="Work Sans"/>
                <a:cs typeface="Work Sans"/>
                <a:sym typeface="Work Sans"/>
              </a:defRPr>
            </a:lvl7pPr>
            <a:lvl8pPr lvl="7" algn="l" rtl="0">
              <a:lnSpc>
                <a:spcPct val="115000"/>
              </a:lnSpc>
              <a:spcBef>
                <a:spcPts val="0"/>
              </a:spcBef>
              <a:spcAft>
                <a:spcPts val="0"/>
              </a:spcAft>
              <a:buSzPts val="1400"/>
              <a:buFont typeface="Work Sans"/>
              <a:buNone/>
              <a:defRPr>
                <a:latin typeface="Work Sans"/>
                <a:ea typeface="Work Sans"/>
                <a:cs typeface="Work Sans"/>
                <a:sym typeface="Work Sans"/>
              </a:defRPr>
            </a:lvl8pPr>
            <a:lvl9pPr lvl="8" algn="l" rtl="0">
              <a:lnSpc>
                <a:spcPct val="115000"/>
              </a:lnSpc>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128" name="Google Shape;128;p24"/>
          <p:cNvSpPr txBox="1">
            <a:spLocks noGrp="1"/>
          </p:cNvSpPr>
          <p:nvPr>
            <p:ph type="subTitle" idx="5"/>
          </p:nvPr>
        </p:nvSpPr>
        <p:spPr>
          <a:xfrm>
            <a:off x="3538180" y="1775950"/>
            <a:ext cx="2313900" cy="67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Work Sans"/>
              <a:buNone/>
              <a:defRPr>
                <a:solidFill>
                  <a:srgbClr val="EC684A"/>
                </a:solidFill>
                <a:latin typeface="Work Sans"/>
                <a:ea typeface="Work Sans"/>
                <a:cs typeface="Work Sans"/>
                <a:sym typeface="Work Sans"/>
              </a:defRPr>
            </a:lvl1pPr>
            <a:lvl2pPr lvl="1" algn="l" rtl="0">
              <a:lnSpc>
                <a:spcPct val="115000"/>
              </a:lnSpc>
              <a:spcBef>
                <a:spcPts val="0"/>
              </a:spcBef>
              <a:spcAft>
                <a:spcPts val="0"/>
              </a:spcAft>
              <a:buSzPts val="1400"/>
              <a:buFont typeface="Work Sans"/>
              <a:buNone/>
              <a:defRPr>
                <a:latin typeface="Work Sans"/>
                <a:ea typeface="Work Sans"/>
                <a:cs typeface="Work Sans"/>
                <a:sym typeface="Work Sans"/>
              </a:defRPr>
            </a:lvl2pPr>
            <a:lvl3pPr lvl="2" algn="l" rtl="0">
              <a:lnSpc>
                <a:spcPct val="115000"/>
              </a:lnSpc>
              <a:spcBef>
                <a:spcPts val="0"/>
              </a:spcBef>
              <a:spcAft>
                <a:spcPts val="0"/>
              </a:spcAft>
              <a:buSzPts val="1400"/>
              <a:buFont typeface="Work Sans"/>
              <a:buNone/>
              <a:defRPr>
                <a:latin typeface="Work Sans"/>
                <a:ea typeface="Work Sans"/>
                <a:cs typeface="Work Sans"/>
                <a:sym typeface="Work Sans"/>
              </a:defRPr>
            </a:lvl3pPr>
            <a:lvl4pPr lvl="3" algn="l" rtl="0">
              <a:lnSpc>
                <a:spcPct val="115000"/>
              </a:lnSpc>
              <a:spcBef>
                <a:spcPts val="0"/>
              </a:spcBef>
              <a:spcAft>
                <a:spcPts val="0"/>
              </a:spcAft>
              <a:buSzPts val="1400"/>
              <a:buFont typeface="Work Sans"/>
              <a:buNone/>
              <a:defRPr>
                <a:latin typeface="Work Sans"/>
                <a:ea typeface="Work Sans"/>
                <a:cs typeface="Work Sans"/>
                <a:sym typeface="Work Sans"/>
              </a:defRPr>
            </a:lvl4pPr>
            <a:lvl5pPr lvl="4" algn="l" rtl="0">
              <a:lnSpc>
                <a:spcPct val="115000"/>
              </a:lnSpc>
              <a:spcBef>
                <a:spcPts val="0"/>
              </a:spcBef>
              <a:spcAft>
                <a:spcPts val="0"/>
              </a:spcAft>
              <a:buSzPts val="1400"/>
              <a:buFont typeface="Work Sans"/>
              <a:buNone/>
              <a:defRPr>
                <a:latin typeface="Work Sans"/>
                <a:ea typeface="Work Sans"/>
                <a:cs typeface="Work Sans"/>
                <a:sym typeface="Work Sans"/>
              </a:defRPr>
            </a:lvl5pPr>
            <a:lvl6pPr lvl="5" algn="l" rtl="0">
              <a:lnSpc>
                <a:spcPct val="115000"/>
              </a:lnSpc>
              <a:spcBef>
                <a:spcPts val="0"/>
              </a:spcBef>
              <a:spcAft>
                <a:spcPts val="0"/>
              </a:spcAft>
              <a:buSzPts val="1400"/>
              <a:buFont typeface="Work Sans"/>
              <a:buNone/>
              <a:defRPr>
                <a:latin typeface="Work Sans"/>
                <a:ea typeface="Work Sans"/>
                <a:cs typeface="Work Sans"/>
                <a:sym typeface="Work Sans"/>
              </a:defRPr>
            </a:lvl6pPr>
            <a:lvl7pPr lvl="6" algn="l" rtl="0">
              <a:lnSpc>
                <a:spcPct val="115000"/>
              </a:lnSpc>
              <a:spcBef>
                <a:spcPts val="0"/>
              </a:spcBef>
              <a:spcAft>
                <a:spcPts val="0"/>
              </a:spcAft>
              <a:buSzPts val="1400"/>
              <a:buFont typeface="Work Sans"/>
              <a:buNone/>
              <a:defRPr>
                <a:latin typeface="Work Sans"/>
                <a:ea typeface="Work Sans"/>
                <a:cs typeface="Work Sans"/>
                <a:sym typeface="Work Sans"/>
              </a:defRPr>
            </a:lvl7pPr>
            <a:lvl8pPr lvl="7" algn="l" rtl="0">
              <a:lnSpc>
                <a:spcPct val="115000"/>
              </a:lnSpc>
              <a:spcBef>
                <a:spcPts val="0"/>
              </a:spcBef>
              <a:spcAft>
                <a:spcPts val="0"/>
              </a:spcAft>
              <a:buSzPts val="1400"/>
              <a:buFont typeface="Work Sans"/>
              <a:buNone/>
              <a:defRPr>
                <a:latin typeface="Work Sans"/>
                <a:ea typeface="Work Sans"/>
                <a:cs typeface="Work Sans"/>
                <a:sym typeface="Work Sans"/>
              </a:defRPr>
            </a:lvl8pPr>
            <a:lvl9pPr lvl="8" algn="l" rtl="0">
              <a:lnSpc>
                <a:spcPct val="115000"/>
              </a:lnSpc>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129" name="Google Shape;129;p24"/>
          <p:cNvSpPr txBox="1">
            <a:spLocks noGrp="1"/>
          </p:cNvSpPr>
          <p:nvPr>
            <p:ph type="subTitle" idx="6"/>
          </p:nvPr>
        </p:nvSpPr>
        <p:spPr>
          <a:xfrm>
            <a:off x="6590525" y="1775950"/>
            <a:ext cx="2313900" cy="678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rgbClr val="EC684A"/>
              </a:buClr>
              <a:buSzPts val="1400"/>
              <a:buFont typeface="Work Sans"/>
              <a:buNone/>
              <a:defRPr>
                <a:solidFill>
                  <a:srgbClr val="EC684A"/>
                </a:solidFill>
                <a:latin typeface="Work Sans"/>
                <a:ea typeface="Work Sans"/>
                <a:cs typeface="Work Sans"/>
                <a:sym typeface="Work Sans"/>
              </a:defRPr>
            </a:lvl1pPr>
            <a:lvl2pPr lvl="1" algn="l" rtl="0">
              <a:lnSpc>
                <a:spcPct val="115000"/>
              </a:lnSpc>
              <a:spcBef>
                <a:spcPts val="0"/>
              </a:spcBef>
              <a:spcAft>
                <a:spcPts val="0"/>
              </a:spcAft>
              <a:buSzPts val="1400"/>
              <a:buFont typeface="Work Sans"/>
              <a:buNone/>
              <a:defRPr>
                <a:latin typeface="Work Sans"/>
                <a:ea typeface="Work Sans"/>
                <a:cs typeface="Work Sans"/>
                <a:sym typeface="Work Sans"/>
              </a:defRPr>
            </a:lvl2pPr>
            <a:lvl3pPr lvl="2" algn="l" rtl="0">
              <a:lnSpc>
                <a:spcPct val="115000"/>
              </a:lnSpc>
              <a:spcBef>
                <a:spcPts val="0"/>
              </a:spcBef>
              <a:spcAft>
                <a:spcPts val="0"/>
              </a:spcAft>
              <a:buSzPts val="1400"/>
              <a:buFont typeface="Work Sans"/>
              <a:buNone/>
              <a:defRPr>
                <a:latin typeface="Work Sans"/>
                <a:ea typeface="Work Sans"/>
                <a:cs typeface="Work Sans"/>
                <a:sym typeface="Work Sans"/>
              </a:defRPr>
            </a:lvl3pPr>
            <a:lvl4pPr lvl="3" algn="l" rtl="0">
              <a:lnSpc>
                <a:spcPct val="115000"/>
              </a:lnSpc>
              <a:spcBef>
                <a:spcPts val="0"/>
              </a:spcBef>
              <a:spcAft>
                <a:spcPts val="0"/>
              </a:spcAft>
              <a:buSzPts val="1400"/>
              <a:buFont typeface="Work Sans"/>
              <a:buNone/>
              <a:defRPr>
                <a:latin typeface="Work Sans"/>
                <a:ea typeface="Work Sans"/>
                <a:cs typeface="Work Sans"/>
                <a:sym typeface="Work Sans"/>
              </a:defRPr>
            </a:lvl4pPr>
            <a:lvl5pPr lvl="4" algn="l" rtl="0">
              <a:lnSpc>
                <a:spcPct val="115000"/>
              </a:lnSpc>
              <a:spcBef>
                <a:spcPts val="0"/>
              </a:spcBef>
              <a:spcAft>
                <a:spcPts val="0"/>
              </a:spcAft>
              <a:buSzPts val="1400"/>
              <a:buFont typeface="Work Sans"/>
              <a:buNone/>
              <a:defRPr>
                <a:latin typeface="Work Sans"/>
                <a:ea typeface="Work Sans"/>
                <a:cs typeface="Work Sans"/>
                <a:sym typeface="Work Sans"/>
              </a:defRPr>
            </a:lvl5pPr>
            <a:lvl6pPr lvl="5" algn="l" rtl="0">
              <a:lnSpc>
                <a:spcPct val="115000"/>
              </a:lnSpc>
              <a:spcBef>
                <a:spcPts val="0"/>
              </a:spcBef>
              <a:spcAft>
                <a:spcPts val="0"/>
              </a:spcAft>
              <a:buSzPts val="1400"/>
              <a:buFont typeface="Work Sans"/>
              <a:buNone/>
              <a:defRPr>
                <a:latin typeface="Work Sans"/>
                <a:ea typeface="Work Sans"/>
                <a:cs typeface="Work Sans"/>
                <a:sym typeface="Work Sans"/>
              </a:defRPr>
            </a:lvl6pPr>
            <a:lvl7pPr lvl="6" algn="l" rtl="0">
              <a:lnSpc>
                <a:spcPct val="115000"/>
              </a:lnSpc>
              <a:spcBef>
                <a:spcPts val="0"/>
              </a:spcBef>
              <a:spcAft>
                <a:spcPts val="0"/>
              </a:spcAft>
              <a:buSzPts val="1400"/>
              <a:buFont typeface="Work Sans"/>
              <a:buNone/>
              <a:defRPr>
                <a:latin typeface="Work Sans"/>
                <a:ea typeface="Work Sans"/>
                <a:cs typeface="Work Sans"/>
                <a:sym typeface="Work Sans"/>
              </a:defRPr>
            </a:lvl7pPr>
            <a:lvl8pPr lvl="7" algn="l" rtl="0">
              <a:lnSpc>
                <a:spcPct val="115000"/>
              </a:lnSpc>
              <a:spcBef>
                <a:spcPts val="0"/>
              </a:spcBef>
              <a:spcAft>
                <a:spcPts val="0"/>
              </a:spcAft>
              <a:buSzPts val="1400"/>
              <a:buFont typeface="Work Sans"/>
              <a:buNone/>
              <a:defRPr>
                <a:latin typeface="Work Sans"/>
                <a:ea typeface="Work Sans"/>
                <a:cs typeface="Work Sans"/>
                <a:sym typeface="Work Sans"/>
              </a:defRPr>
            </a:lvl8pPr>
            <a:lvl9pPr lvl="8" algn="l" rtl="0">
              <a:lnSpc>
                <a:spcPct val="115000"/>
              </a:lnSpc>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130" name="Google Shape;130;p24"/>
          <p:cNvSpPr txBox="1">
            <a:spLocks noGrp="1"/>
          </p:cNvSpPr>
          <p:nvPr>
            <p:ph type="title" idx="7"/>
          </p:nvPr>
        </p:nvSpPr>
        <p:spPr>
          <a:xfrm>
            <a:off x="638325" y="9156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31" name="Google Shape;131;p2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ody, subtitle, title 1">
  <p:cSld name="TITLE_AND_BODY_1_2_1_1">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6438013" y="15904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34" name="Google Shape;134;p25"/>
          <p:cNvSpPr txBox="1">
            <a:spLocks noGrp="1"/>
          </p:cNvSpPr>
          <p:nvPr>
            <p:ph type="body" idx="2"/>
          </p:nvPr>
        </p:nvSpPr>
        <p:spPr>
          <a:xfrm>
            <a:off x="638325" y="1633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pic>
        <p:nvPicPr>
          <p:cNvPr id="135" name="Google Shape;135;p25"/>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36" name="Google Shape;136;p25"/>
          <p:cNvSpPr txBox="1">
            <a:spLocks noGrp="1"/>
          </p:cNvSpPr>
          <p:nvPr>
            <p:ph type="body" idx="3"/>
          </p:nvPr>
        </p:nvSpPr>
        <p:spPr>
          <a:xfrm>
            <a:off x="3538163" y="1633713"/>
            <a:ext cx="2313900" cy="10485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37" name="Google Shape;137;p25"/>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38" name="Google Shape;138;p25"/>
          <p:cNvSpPr txBox="1">
            <a:spLocks noGrp="1"/>
          </p:cNvSpPr>
          <p:nvPr>
            <p:ph type="title" idx="4"/>
          </p:nvPr>
        </p:nvSpPr>
        <p:spPr>
          <a:xfrm>
            <a:off x="638325" y="9156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39" name="Google Shape;139;p25"/>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0" name="Google Shape;140;p25"/>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41" name="Google Shape;141;p25"/>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ody, subtitle, title 1 1">
  <p:cSld name="TITLE_AND_BODY_1_2_1_1_2">
    <p:spTree>
      <p:nvGrpSpPr>
        <p:cNvPr id="1" name="Shape 142"/>
        <p:cNvGrpSpPr/>
        <p:nvPr/>
      </p:nvGrpSpPr>
      <p:grpSpPr>
        <a:xfrm>
          <a:off x="0" y="0"/>
          <a:ext cx="0" cy="0"/>
          <a:chOff x="0" y="0"/>
          <a:chExt cx="0" cy="0"/>
        </a:xfrm>
      </p:grpSpPr>
      <p:sp>
        <p:nvSpPr>
          <p:cNvPr id="143" name="Google Shape;143;p26"/>
          <p:cNvSpPr txBox="1">
            <a:spLocks noGrp="1"/>
          </p:cNvSpPr>
          <p:nvPr>
            <p:ph type="body" idx="1"/>
          </p:nvPr>
        </p:nvSpPr>
        <p:spPr>
          <a:xfrm>
            <a:off x="638325" y="1633750"/>
            <a:ext cx="3515400" cy="283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44" name="Google Shape;144;p26"/>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46" name="Google Shape;146;p26"/>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47" name="Google Shape;147;p26"/>
          <p:cNvSpPr txBox="1">
            <a:spLocks noGrp="1"/>
          </p:cNvSpPr>
          <p:nvPr>
            <p:ph type="title" idx="2"/>
          </p:nvPr>
        </p:nvSpPr>
        <p:spPr>
          <a:xfrm>
            <a:off x="638325" y="9156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48" name="Google Shape;148;p26"/>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ody, subtitle, Image">
  <p:cSld name="TITLE_AND_BODY_1_2_1_1_1">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51" name="Google Shape;151;p27"/>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 name="Google Shape;152;p27"/>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53" name="Google Shape;153;p27"/>
          <p:cNvSpPr txBox="1">
            <a:spLocks noGrp="1"/>
          </p:cNvSpPr>
          <p:nvPr>
            <p:ph type="title" idx="2"/>
          </p:nvPr>
        </p:nvSpPr>
        <p:spPr>
          <a:xfrm>
            <a:off x="638325" y="10177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54" name="Google Shape;154;p27"/>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ody, subtitle, Image 1">
  <p:cSld name="TITLE_AND_BODY_1_2_1_1_1_1">
    <p:spTree>
      <p:nvGrpSpPr>
        <p:cNvPr id="1" name="Shape 155"/>
        <p:cNvGrpSpPr/>
        <p:nvPr/>
      </p:nvGrpSpPr>
      <p:grpSpPr>
        <a:xfrm>
          <a:off x="0" y="0"/>
          <a:ext cx="0" cy="0"/>
          <a:chOff x="0" y="0"/>
          <a:chExt cx="0" cy="0"/>
        </a:xfrm>
      </p:grpSpPr>
      <p:sp>
        <p:nvSpPr>
          <p:cNvPr id="156" name="Google Shape;156;p28"/>
          <p:cNvSpPr txBox="1">
            <a:spLocks noGrp="1"/>
          </p:cNvSpPr>
          <p:nvPr>
            <p:ph type="body" idx="1"/>
          </p:nvPr>
        </p:nvSpPr>
        <p:spPr>
          <a:xfrm>
            <a:off x="6973325" y="1633725"/>
            <a:ext cx="1609200" cy="70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57" name="Google Shape;157;p28"/>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 name="Google Shape;158;p28"/>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59" name="Google Shape;159;p28"/>
          <p:cNvSpPr txBox="1">
            <a:spLocks noGrp="1"/>
          </p:cNvSpPr>
          <p:nvPr>
            <p:ph type="body" idx="2"/>
          </p:nvPr>
        </p:nvSpPr>
        <p:spPr>
          <a:xfrm>
            <a:off x="4329213" y="1633725"/>
            <a:ext cx="1609200" cy="70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60" name="Google Shape;160;p28"/>
          <p:cNvSpPr/>
          <p:nvPr/>
        </p:nvSpPr>
        <p:spPr>
          <a:xfrm>
            <a:off x="927625" y="1737575"/>
            <a:ext cx="757500" cy="75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8"/>
          <p:cNvSpPr txBox="1">
            <a:spLocks noGrp="1"/>
          </p:cNvSpPr>
          <p:nvPr>
            <p:ph type="body" idx="3"/>
          </p:nvPr>
        </p:nvSpPr>
        <p:spPr>
          <a:xfrm>
            <a:off x="1685125" y="1633725"/>
            <a:ext cx="1609200" cy="7062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62" name="Google Shape;162;p28"/>
          <p:cNvSpPr/>
          <p:nvPr/>
        </p:nvSpPr>
        <p:spPr>
          <a:xfrm>
            <a:off x="3571718" y="1737575"/>
            <a:ext cx="757500" cy="75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8"/>
          <p:cNvSpPr/>
          <p:nvPr/>
        </p:nvSpPr>
        <p:spPr>
          <a:xfrm>
            <a:off x="6215810" y="1737575"/>
            <a:ext cx="757500" cy="75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8"/>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65" name="Google Shape;165;p28"/>
          <p:cNvSpPr txBox="1">
            <a:spLocks noGrp="1"/>
          </p:cNvSpPr>
          <p:nvPr>
            <p:ph type="title" idx="4"/>
          </p:nvPr>
        </p:nvSpPr>
        <p:spPr>
          <a:xfrm>
            <a:off x="638325" y="991800"/>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EC684A"/>
              </a:buClr>
              <a:buSzPts val="1800"/>
              <a:buFont typeface="Work Sans"/>
              <a:buNone/>
              <a:defRPr sz="1800">
                <a:solidFill>
                  <a:srgbClr val="EC684A"/>
                </a:solidFill>
                <a:latin typeface="Work Sans"/>
                <a:ea typeface="Work Sans"/>
                <a:cs typeface="Work Sans"/>
                <a:sym typeface="Work Sans"/>
              </a:defRPr>
            </a:lvl1pPr>
            <a:lvl2pPr lvl="1" algn="l" rtl="0">
              <a:lnSpc>
                <a:spcPct val="100000"/>
              </a:lnSpc>
              <a:spcBef>
                <a:spcPts val="0"/>
              </a:spcBef>
              <a:spcAft>
                <a:spcPts val="0"/>
              </a:spcAft>
              <a:buSzPts val="2800"/>
              <a:buFont typeface="Work Sans"/>
              <a:buNone/>
              <a:defRPr>
                <a:latin typeface="Work Sans"/>
                <a:ea typeface="Work Sans"/>
                <a:cs typeface="Work Sans"/>
                <a:sym typeface="Work Sans"/>
              </a:defRPr>
            </a:lvl2pPr>
            <a:lvl3pPr lvl="2" algn="l" rtl="0">
              <a:lnSpc>
                <a:spcPct val="100000"/>
              </a:lnSpc>
              <a:spcBef>
                <a:spcPts val="0"/>
              </a:spcBef>
              <a:spcAft>
                <a:spcPts val="0"/>
              </a:spcAft>
              <a:buSzPts val="2800"/>
              <a:buFont typeface="Work Sans"/>
              <a:buNone/>
              <a:defRPr>
                <a:latin typeface="Work Sans"/>
                <a:ea typeface="Work Sans"/>
                <a:cs typeface="Work Sans"/>
                <a:sym typeface="Work Sans"/>
              </a:defRPr>
            </a:lvl3pPr>
            <a:lvl4pPr lvl="3" algn="l" rtl="0">
              <a:lnSpc>
                <a:spcPct val="100000"/>
              </a:lnSpc>
              <a:spcBef>
                <a:spcPts val="0"/>
              </a:spcBef>
              <a:spcAft>
                <a:spcPts val="0"/>
              </a:spcAft>
              <a:buSzPts val="2800"/>
              <a:buFont typeface="Work Sans"/>
              <a:buNone/>
              <a:defRPr>
                <a:latin typeface="Work Sans"/>
                <a:ea typeface="Work Sans"/>
                <a:cs typeface="Work Sans"/>
                <a:sym typeface="Work Sans"/>
              </a:defRPr>
            </a:lvl4pPr>
            <a:lvl5pPr lvl="4" algn="l" rtl="0">
              <a:lnSpc>
                <a:spcPct val="100000"/>
              </a:lnSpc>
              <a:spcBef>
                <a:spcPts val="0"/>
              </a:spcBef>
              <a:spcAft>
                <a:spcPts val="0"/>
              </a:spcAft>
              <a:buSzPts val="2800"/>
              <a:buFont typeface="Work Sans"/>
              <a:buNone/>
              <a:defRPr>
                <a:latin typeface="Work Sans"/>
                <a:ea typeface="Work Sans"/>
                <a:cs typeface="Work Sans"/>
                <a:sym typeface="Work Sans"/>
              </a:defRPr>
            </a:lvl5pPr>
            <a:lvl6pPr lvl="5" algn="l" rtl="0">
              <a:lnSpc>
                <a:spcPct val="100000"/>
              </a:lnSpc>
              <a:spcBef>
                <a:spcPts val="0"/>
              </a:spcBef>
              <a:spcAft>
                <a:spcPts val="0"/>
              </a:spcAft>
              <a:buSzPts val="2800"/>
              <a:buFont typeface="Work Sans"/>
              <a:buNone/>
              <a:defRPr>
                <a:latin typeface="Work Sans"/>
                <a:ea typeface="Work Sans"/>
                <a:cs typeface="Work Sans"/>
                <a:sym typeface="Work Sans"/>
              </a:defRPr>
            </a:lvl6pPr>
            <a:lvl7pPr lvl="6" algn="l" rtl="0">
              <a:lnSpc>
                <a:spcPct val="100000"/>
              </a:lnSpc>
              <a:spcBef>
                <a:spcPts val="0"/>
              </a:spcBef>
              <a:spcAft>
                <a:spcPts val="0"/>
              </a:spcAft>
              <a:buSzPts val="2800"/>
              <a:buFont typeface="Work Sans"/>
              <a:buNone/>
              <a:defRPr>
                <a:latin typeface="Work Sans"/>
                <a:ea typeface="Work Sans"/>
                <a:cs typeface="Work Sans"/>
                <a:sym typeface="Work Sans"/>
              </a:defRPr>
            </a:lvl7pPr>
            <a:lvl8pPr lvl="7" algn="l" rtl="0">
              <a:lnSpc>
                <a:spcPct val="100000"/>
              </a:lnSpc>
              <a:spcBef>
                <a:spcPts val="0"/>
              </a:spcBef>
              <a:spcAft>
                <a:spcPts val="0"/>
              </a:spcAft>
              <a:buSzPts val="2800"/>
              <a:buFont typeface="Work Sans"/>
              <a:buNone/>
              <a:defRPr>
                <a:latin typeface="Work Sans"/>
                <a:ea typeface="Work Sans"/>
                <a:cs typeface="Work Sans"/>
                <a:sym typeface="Work Sans"/>
              </a:defRPr>
            </a:lvl8pPr>
            <a:lvl9pPr lvl="8" algn="l" rtl="0">
              <a:lnSpc>
                <a:spcPct val="100000"/>
              </a:lnSpc>
              <a:spcBef>
                <a:spcPts val="0"/>
              </a:spcBef>
              <a:spcAft>
                <a:spcPts val="0"/>
              </a:spcAft>
              <a:buSzPts val="2800"/>
              <a:buFont typeface="Work Sans"/>
              <a:buNone/>
              <a:defRPr>
                <a:latin typeface="Work Sans"/>
                <a:ea typeface="Work Sans"/>
                <a:cs typeface="Work Sans"/>
                <a:sym typeface="Work Sans"/>
              </a:defRPr>
            </a:lvl9pPr>
          </a:lstStyle>
          <a:p>
            <a:endParaRPr/>
          </a:p>
        </p:txBody>
      </p:sp>
      <p:sp>
        <p:nvSpPr>
          <p:cNvPr id="166" name="Google Shape;166;p28"/>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iz 1">
  <p:cSld name="TITLE_AND_BODY_1_2_1_1_1_1_1_1_1">
    <p:spTree>
      <p:nvGrpSpPr>
        <p:cNvPr id="1" name="Shape 167"/>
        <p:cNvGrpSpPr/>
        <p:nvPr/>
      </p:nvGrpSpPr>
      <p:grpSpPr>
        <a:xfrm>
          <a:off x="0" y="0"/>
          <a:ext cx="0" cy="0"/>
          <a:chOff x="0" y="0"/>
          <a:chExt cx="0" cy="0"/>
        </a:xfrm>
      </p:grpSpPr>
      <p:sp>
        <p:nvSpPr>
          <p:cNvPr id="168" name="Google Shape;168;p29"/>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29"/>
          <p:cNvPicPr preferRelativeResize="0"/>
          <p:nvPr/>
        </p:nvPicPr>
        <p:blipFill rotWithShape="1">
          <a:blip r:embed="rId2">
            <a:alphaModFix/>
          </a:blip>
          <a:srcRect/>
          <a:stretch/>
        </p:blipFill>
        <p:spPr>
          <a:xfrm>
            <a:off x="638325" y="4703625"/>
            <a:ext cx="799874" cy="315199"/>
          </a:xfrm>
          <a:prstGeom prst="rect">
            <a:avLst/>
          </a:prstGeom>
          <a:noFill/>
          <a:ln>
            <a:noFill/>
          </a:ln>
        </p:spPr>
      </p:pic>
      <p:sp>
        <p:nvSpPr>
          <p:cNvPr id="170" name="Google Shape;170;p29"/>
          <p:cNvSpPr txBox="1">
            <a:spLocks noGrp="1"/>
          </p:cNvSpPr>
          <p:nvPr>
            <p:ph type="body" idx="1"/>
          </p:nvPr>
        </p:nvSpPr>
        <p:spPr>
          <a:xfrm>
            <a:off x="638325" y="1663025"/>
            <a:ext cx="4329300" cy="1487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Font typeface="Poppins"/>
              <a:buChar char="●"/>
              <a:defRPr sz="1400">
                <a:latin typeface="Poppins"/>
                <a:ea typeface="Poppins"/>
                <a:cs typeface="Poppins"/>
                <a:sym typeface="Poppins"/>
              </a:defRPr>
            </a:lvl1pPr>
            <a:lvl2pPr marL="914400" lvl="1" indent="-317500" algn="l" rtl="0">
              <a:lnSpc>
                <a:spcPct val="150000"/>
              </a:lnSpc>
              <a:spcBef>
                <a:spcPts val="0"/>
              </a:spcBef>
              <a:spcAft>
                <a:spcPts val="0"/>
              </a:spcAft>
              <a:buSzPts val="1400"/>
              <a:buFont typeface="Poppins"/>
              <a:buChar char="○"/>
              <a:defRPr>
                <a:latin typeface="Poppins"/>
                <a:ea typeface="Poppins"/>
                <a:cs typeface="Poppins"/>
                <a:sym typeface="Poppins"/>
              </a:defRPr>
            </a:lvl2pPr>
            <a:lvl3pPr marL="1371600" lvl="2" indent="-317500" algn="l" rtl="0">
              <a:lnSpc>
                <a:spcPct val="150000"/>
              </a:lnSpc>
              <a:spcBef>
                <a:spcPts val="0"/>
              </a:spcBef>
              <a:spcAft>
                <a:spcPts val="0"/>
              </a:spcAft>
              <a:buSzPts val="1400"/>
              <a:buFont typeface="Poppins"/>
              <a:buChar char="■"/>
              <a:defRPr>
                <a:latin typeface="Poppins"/>
                <a:ea typeface="Poppins"/>
                <a:cs typeface="Poppins"/>
                <a:sym typeface="Poppins"/>
              </a:defRPr>
            </a:lvl3pPr>
            <a:lvl4pPr marL="1828800" lvl="3" indent="-317500" algn="l" rtl="0">
              <a:lnSpc>
                <a:spcPct val="150000"/>
              </a:lnSpc>
              <a:spcBef>
                <a:spcPts val="0"/>
              </a:spcBef>
              <a:spcAft>
                <a:spcPts val="0"/>
              </a:spcAft>
              <a:buSzPts val="1400"/>
              <a:buFont typeface="Poppins"/>
              <a:buChar char="●"/>
              <a:defRPr>
                <a:latin typeface="Poppins"/>
                <a:ea typeface="Poppins"/>
                <a:cs typeface="Poppins"/>
                <a:sym typeface="Poppins"/>
              </a:defRPr>
            </a:lvl4pPr>
            <a:lvl5pPr marL="2286000" lvl="4" indent="-317500" algn="l" rtl="0">
              <a:lnSpc>
                <a:spcPct val="150000"/>
              </a:lnSpc>
              <a:spcBef>
                <a:spcPts val="0"/>
              </a:spcBef>
              <a:spcAft>
                <a:spcPts val="0"/>
              </a:spcAft>
              <a:buSzPts val="1400"/>
              <a:buFont typeface="Poppins"/>
              <a:buChar char="○"/>
              <a:defRPr>
                <a:latin typeface="Poppins"/>
                <a:ea typeface="Poppins"/>
                <a:cs typeface="Poppins"/>
                <a:sym typeface="Poppins"/>
              </a:defRPr>
            </a:lvl5pPr>
            <a:lvl6pPr marL="2743200" lvl="5" indent="-317500" algn="l" rtl="0">
              <a:lnSpc>
                <a:spcPct val="150000"/>
              </a:lnSpc>
              <a:spcBef>
                <a:spcPts val="0"/>
              </a:spcBef>
              <a:spcAft>
                <a:spcPts val="0"/>
              </a:spcAft>
              <a:buSzPts val="1400"/>
              <a:buFont typeface="Poppins"/>
              <a:buChar char="■"/>
              <a:defRPr>
                <a:latin typeface="Poppins"/>
                <a:ea typeface="Poppins"/>
                <a:cs typeface="Poppins"/>
                <a:sym typeface="Poppins"/>
              </a:defRPr>
            </a:lvl6pPr>
            <a:lvl7pPr marL="3200400" lvl="6" indent="-317500" algn="l" rtl="0">
              <a:lnSpc>
                <a:spcPct val="150000"/>
              </a:lnSpc>
              <a:spcBef>
                <a:spcPts val="0"/>
              </a:spcBef>
              <a:spcAft>
                <a:spcPts val="0"/>
              </a:spcAft>
              <a:buSzPts val="1400"/>
              <a:buFont typeface="Poppins"/>
              <a:buChar char="●"/>
              <a:defRPr>
                <a:latin typeface="Poppins"/>
                <a:ea typeface="Poppins"/>
                <a:cs typeface="Poppins"/>
                <a:sym typeface="Poppins"/>
              </a:defRPr>
            </a:lvl7pPr>
            <a:lvl8pPr marL="3657600" lvl="7" indent="-317500" algn="l" rtl="0">
              <a:lnSpc>
                <a:spcPct val="150000"/>
              </a:lnSpc>
              <a:spcBef>
                <a:spcPts val="0"/>
              </a:spcBef>
              <a:spcAft>
                <a:spcPts val="0"/>
              </a:spcAft>
              <a:buSzPts val="1400"/>
              <a:buFont typeface="Poppins"/>
              <a:buChar char="○"/>
              <a:defRPr>
                <a:latin typeface="Poppins"/>
                <a:ea typeface="Poppins"/>
                <a:cs typeface="Poppins"/>
                <a:sym typeface="Poppins"/>
              </a:defRPr>
            </a:lvl8pPr>
            <a:lvl9pPr marL="4114800" lvl="8" indent="-317500" algn="l" rtl="0">
              <a:lnSpc>
                <a:spcPct val="150000"/>
              </a:lnSpc>
              <a:spcBef>
                <a:spcPts val="0"/>
              </a:spcBef>
              <a:spcAft>
                <a:spcPts val="0"/>
              </a:spcAft>
              <a:buSzPts val="1400"/>
              <a:buFont typeface="Poppins"/>
              <a:buChar char="■"/>
              <a:defRPr>
                <a:latin typeface="Poppins"/>
                <a:ea typeface="Poppins"/>
                <a:cs typeface="Poppins"/>
                <a:sym typeface="Poppins"/>
              </a:defRPr>
            </a:lvl9pPr>
          </a:lstStyle>
          <a:p>
            <a:endParaRPr/>
          </a:p>
        </p:txBody>
      </p:sp>
      <p:sp>
        <p:nvSpPr>
          <p:cNvPr id="171" name="Google Shape;171;p29"/>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
        <p:nvSpPr>
          <p:cNvPr id="172" name="Google Shape;172;p29"/>
          <p:cNvSpPr txBox="1"/>
          <p:nvPr/>
        </p:nvSpPr>
        <p:spPr>
          <a:xfrm>
            <a:off x="630125" y="4450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522D6D"/>
                </a:solidFill>
                <a:latin typeface="Work Sans"/>
                <a:ea typeface="Work Sans"/>
                <a:cs typeface="Work Sans"/>
                <a:sym typeface="Work Sans"/>
              </a:rPr>
              <a:t>Student Assessment</a:t>
            </a:r>
            <a:endParaRPr sz="2500" b="0" i="0" u="none" strike="noStrike" cap="none">
              <a:solidFill>
                <a:srgbClr val="522D6D"/>
              </a:solidFill>
              <a:latin typeface="Work Sans"/>
              <a:ea typeface="Work Sans"/>
              <a:cs typeface="Work Sans"/>
              <a:sym typeface="Work Sans"/>
            </a:endParaRPr>
          </a:p>
        </p:txBody>
      </p:sp>
      <p:pic>
        <p:nvPicPr>
          <p:cNvPr id="173" name="Google Shape;173;p29"/>
          <p:cNvPicPr preferRelativeResize="0"/>
          <p:nvPr/>
        </p:nvPicPr>
        <p:blipFill rotWithShape="1">
          <a:blip r:embed="rId3">
            <a:alphaModFix/>
          </a:blip>
          <a:srcRect/>
          <a:stretch/>
        </p:blipFill>
        <p:spPr>
          <a:xfrm>
            <a:off x="5682750" y="670525"/>
            <a:ext cx="3012001" cy="3528899"/>
          </a:xfrm>
          <a:prstGeom prst="rect">
            <a:avLst/>
          </a:prstGeom>
          <a:noFill/>
          <a:ln>
            <a:noFill/>
          </a:ln>
        </p:spPr>
      </p:pic>
      <p:sp>
        <p:nvSpPr>
          <p:cNvPr id="174" name="Google Shape;174;p29"/>
          <p:cNvSpPr txBox="1"/>
          <p:nvPr/>
        </p:nvSpPr>
        <p:spPr>
          <a:xfrm>
            <a:off x="637450" y="1098725"/>
            <a:ext cx="3912600" cy="5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EC684A"/>
                </a:solidFill>
                <a:latin typeface="Work Sans"/>
                <a:ea typeface="Work Sans"/>
                <a:cs typeface="Work Sans"/>
                <a:sym typeface="Work Sans"/>
              </a:rPr>
              <a:t>Link:</a:t>
            </a:r>
            <a:endParaRPr sz="1800" b="0" i="0" u="none" strike="noStrike" cap="none">
              <a:solidFill>
                <a:srgbClr val="EC684A"/>
              </a:solidFill>
              <a:latin typeface="Work Sans"/>
              <a:ea typeface="Work Sans"/>
              <a:cs typeface="Work Sans"/>
              <a:sym typeface="Work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75"/>
        <p:cNvGrpSpPr/>
        <p:nvPr/>
      </p:nvGrpSpPr>
      <p:grpSpPr>
        <a:xfrm>
          <a:off x="0" y="0"/>
          <a:ext cx="0" cy="0"/>
          <a:chOff x="0" y="0"/>
          <a:chExt cx="0" cy="0"/>
        </a:xfrm>
      </p:grpSpPr>
      <p:sp>
        <p:nvSpPr>
          <p:cNvPr id="176" name="Google Shape;17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7" name="Google Shape;177;p30"/>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522D6D"/>
              </a:buClr>
              <a:buSzPts val="2500"/>
              <a:buFont typeface="Work Sans"/>
              <a:buNone/>
              <a:defRPr sz="2500">
                <a:solidFill>
                  <a:srgbClr val="522D6D"/>
                </a:solidFill>
                <a:latin typeface="Work Sans"/>
                <a:ea typeface="Work Sans"/>
                <a:cs typeface="Work Sans"/>
                <a:sym typeface="Work Sans"/>
              </a:defRPr>
            </a:lvl1pPr>
            <a:lvl2pPr lvl="1"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2pPr>
            <a:lvl3pPr lvl="2"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3pPr>
            <a:lvl4pPr lvl="3"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4pPr>
            <a:lvl5pPr lvl="4"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5pPr>
            <a:lvl6pPr lvl="5"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6pPr>
            <a:lvl7pPr lvl="6"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7pPr>
            <a:lvl8pPr lvl="7"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8pPr>
            <a:lvl9pPr lvl="8" algn="l" rtl="0">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9pPr>
          </a:lstStyle>
          <a:p>
            <a:endParaRPr/>
          </a:p>
        </p:txBody>
      </p:sp>
      <p:sp>
        <p:nvSpPr>
          <p:cNvPr id="178" name="Google Shape;178;p30"/>
          <p:cNvSpPr txBox="1">
            <a:spLocks noGrp="1"/>
          </p:cNvSpPr>
          <p:nvPr>
            <p:ph type="body" idx="1"/>
          </p:nvPr>
        </p:nvSpPr>
        <p:spPr>
          <a:xfrm>
            <a:off x="638325" y="1132275"/>
            <a:ext cx="7488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50000"/>
              </a:lnSpc>
              <a:spcBef>
                <a:spcPts val="0"/>
              </a:spcBef>
              <a:spcAft>
                <a:spcPts val="0"/>
              </a:spcAft>
              <a:buSzPts val="1400"/>
              <a:buChar char="●"/>
              <a:defRPr sz="1400"/>
            </a:lvl1pPr>
            <a:lvl2pPr marL="914400" lvl="1" indent="-317500" algn="l" rtl="0">
              <a:lnSpc>
                <a:spcPct val="150000"/>
              </a:lnSpc>
              <a:spcBef>
                <a:spcPts val="0"/>
              </a:spcBef>
              <a:spcAft>
                <a:spcPts val="0"/>
              </a:spcAft>
              <a:buSzPts val="1400"/>
              <a:buChar char="○"/>
              <a:defRPr/>
            </a:lvl2pPr>
            <a:lvl3pPr marL="1371600" lvl="2" indent="-317500" algn="l" rtl="0">
              <a:lnSpc>
                <a:spcPct val="150000"/>
              </a:lnSpc>
              <a:spcBef>
                <a:spcPts val="0"/>
              </a:spcBef>
              <a:spcAft>
                <a:spcPts val="0"/>
              </a:spcAft>
              <a:buSzPts val="1400"/>
              <a:buChar char="■"/>
              <a:defRPr/>
            </a:lvl3pPr>
            <a:lvl4pPr marL="1828800" lvl="3" indent="-317500" algn="l" rtl="0">
              <a:lnSpc>
                <a:spcPct val="150000"/>
              </a:lnSpc>
              <a:spcBef>
                <a:spcPts val="0"/>
              </a:spcBef>
              <a:spcAft>
                <a:spcPts val="0"/>
              </a:spcAft>
              <a:buSzPts val="1400"/>
              <a:buChar char="●"/>
              <a:defRPr/>
            </a:lvl4pPr>
            <a:lvl5pPr marL="2286000" lvl="4" indent="-317500" algn="l" rtl="0">
              <a:lnSpc>
                <a:spcPct val="150000"/>
              </a:lnSpc>
              <a:spcBef>
                <a:spcPts val="0"/>
              </a:spcBef>
              <a:spcAft>
                <a:spcPts val="0"/>
              </a:spcAft>
              <a:buSzPts val="1400"/>
              <a:buChar char="○"/>
              <a:defRPr/>
            </a:lvl5pPr>
            <a:lvl6pPr marL="2743200" lvl="5" indent="-317500" algn="l" rtl="0">
              <a:lnSpc>
                <a:spcPct val="150000"/>
              </a:lnSpc>
              <a:spcBef>
                <a:spcPts val="0"/>
              </a:spcBef>
              <a:spcAft>
                <a:spcPts val="0"/>
              </a:spcAft>
              <a:buSzPts val="1400"/>
              <a:buChar char="■"/>
              <a:defRPr/>
            </a:lvl6pPr>
            <a:lvl7pPr marL="3200400" lvl="6" indent="-317500" algn="l" rtl="0">
              <a:lnSpc>
                <a:spcPct val="150000"/>
              </a:lnSpc>
              <a:spcBef>
                <a:spcPts val="0"/>
              </a:spcBef>
              <a:spcAft>
                <a:spcPts val="0"/>
              </a:spcAft>
              <a:buSzPts val="1400"/>
              <a:buChar char="●"/>
              <a:defRPr/>
            </a:lvl7pPr>
            <a:lvl8pPr marL="3657600" lvl="7" indent="-317500" algn="l" rtl="0">
              <a:lnSpc>
                <a:spcPct val="150000"/>
              </a:lnSpc>
              <a:spcBef>
                <a:spcPts val="0"/>
              </a:spcBef>
              <a:spcAft>
                <a:spcPts val="0"/>
              </a:spcAft>
              <a:buSzPts val="1400"/>
              <a:buChar char="○"/>
              <a:defRPr/>
            </a:lvl8pPr>
            <a:lvl9pPr marL="4114800" lvl="8" indent="-317500" algn="l" rtl="0">
              <a:lnSpc>
                <a:spcPct val="150000"/>
              </a:lnSpc>
              <a:spcBef>
                <a:spcPts val="0"/>
              </a:spcBef>
              <a:spcAft>
                <a:spcPts val="0"/>
              </a:spcAft>
              <a:buSzPts val="1400"/>
              <a:buChar char="■"/>
              <a:defRPr/>
            </a:lvl9pPr>
          </a:lstStyle>
          <a:p>
            <a:endParaRPr/>
          </a:p>
        </p:txBody>
      </p:sp>
      <p:sp>
        <p:nvSpPr>
          <p:cNvPr id="179" name="Google Shape;179;p30"/>
          <p:cNvSpPr/>
          <p:nvPr/>
        </p:nvSpPr>
        <p:spPr>
          <a:xfrm>
            <a:off x="0" y="4532100"/>
            <a:ext cx="9144000" cy="646200"/>
          </a:xfrm>
          <a:prstGeom prst="rect">
            <a:avLst/>
          </a:prstGeom>
          <a:solidFill>
            <a:srgbClr val="522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0"/>
          <p:cNvSpPr txBox="1">
            <a:spLocks noGrp="1"/>
          </p:cNvSpPr>
          <p:nvPr>
            <p:ph type="sldNum" idx="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200"/>
              <a:buFont typeface="Arial"/>
              <a:buNone/>
              <a:defRPr sz="1200">
                <a:solidFill>
                  <a:srgbClr val="EC684A"/>
                </a:solidFill>
                <a:latin typeface="Poppins"/>
                <a:ea typeface="Poppins"/>
                <a:cs typeface="Poppins"/>
                <a:sym typeface="Poppins"/>
              </a:defRPr>
            </a:lvl9pPr>
          </a:lstStyle>
          <a:p>
            <a:pPr marL="0" lvl="0" indent="0" algn="r" rtl="0">
              <a:spcBef>
                <a:spcPts val="0"/>
              </a:spcBef>
              <a:spcAft>
                <a:spcPts val="0"/>
              </a:spcAft>
              <a:buNone/>
            </a:pPr>
            <a:r>
              <a:rPr lang="en"/>
              <a:t>IoT</a:t>
            </a:r>
            <a:r>
              <a:rPr lang="en" b="0" i="0" u="none" strike="noStrike" cap="none"/>
              <a:t>  |  </a:t>
            </a:r>
            <a:fld id="{00000000-1234-1234-1234-123412341234}" type="slidenum">
              <a:rPr lang="en" b="0" i="0" u="none" strike="noStrike" cap="none"/>
              <a:t>‹#›</a:t>
            </a:fld>
            <a:endParaRPr b="0" i="0" u="none" strike="noStrike"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waste-management-system-project/"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www.jsindia.in/advanced-waste-management-solutions-integrating-technology-for-a-sustainable-futur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533400" y="550550"/>
            <a:ext cx="7509300" cy="84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
              <a:t>Backend Development</a:t>
            </a:r>
            <a:endParaRPr>
              <a:latin typeface="Work Sans"/>
              <a:ea typeface="Work Sans"/>
              <a:cs typeface="Work Sans"/>
              <a:sym typeface="Work Sans"/>
            </a:endParaRPr>
          </a:p>
        </p:txBody>
      </p:sp>
      <p:sp>
        <p:nvSpPr>
          <p:cNvPr id="3" name="Subtitle 2">
            <a:extLst>
              <a:ext uri="{FF2B5EF4-FFF2-40B4-BE49-F238E27FC236}">
                <a16:creationId xmlns:a16="http://schemas.microsoft.com/office/drawing/2014/main" id="{0E39C9B4-B31E-4709-9271-8104C3032335}"/>
              </a:ext>
            </a:extLst>
          </p:cNvPr>
          <p:cNvSpPr>
            <a:spLocks noGrp="1"/>
          </p:cNvSpPr>
          <p:nvPr>
            <p:ph type="subTitle" idx="1"/>
          </p:nvPr>
        </p:nvSpPr>
        <p:spPr/>
        <p:txBody>
          <a:bodyPr/>
          <a:lstStyle/>
          <a:p>
            <a:r>
              <a:rPr lang="en-IN" dirty="0"/>
              <a:t>Abhini Shetty</a:t>
            </a:r>
          </a:p>
          <a:p>
            <a:r>
              <a:rPr lang="en-IN" dirty="0"/>
              <a:t>4SF22IS002</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References</a:t>
            </a:r>
            <a:endParaRPr/>
          </a:p>
        </p:txBody>
      </p:sp>
      <p:sp>
        <p:nvSpPr>
          <p:cNvPr id="234" name="Google Shape;234;p38"/>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10</a:t>
            </a:fld>
            <a:endParaRPr/>
          </a:p>
        </p:txBody>
      </p:sp>
      <p:sp>
        <p:nvSpPr>
          <p:cNvPr id="235" name="Google Shape;235;p38"/>
          <p:cNvSpPr txBox="1">
            <a:spLocks noGrp="1"/>
          </p:cNvSpPr>
          <p:nvPr>
            <p:ph type="body" idx="1"/>
          </p:nvPr>
        </p:nvSpPr>
        <p:spPr>
          <a:xfrm>
            <a:off x="638325" y="1132275"/>
            <a:ext cx="7488900" cy="3416400"/>
          </a:xfrm>
          <a:prstGeom prst="rect">
            <a:avLst/>
          </a:prstGeom>
        </p:spPr>
        <p:txBody>
          <a:bodyPr spcFirstLastPara="1" wrap="square" lIns="91425" tIns="91425" rIns="91425" bIns="91425" anchor="t" anchorCtr="0">
            <a:noAutofit/>
          </a:bodyPr>
          <a:lstStyle/>
          <a:p>
            <a:pPr marL="0" lvl="0" indent="0">
              <a:buNone/>
            </a:pPr>
            <a:r>
              <a:rPr lang="en-IN" i="1" dirty="0">
                <a:hlinkClick r:id="rId3"/>
              </a:rPr>
              <a:t>https://www.geeksforgeeks.org/waste-management-system-project/</a:t>
            </a:r>
            <a:endParaRPr lang="en-IN" i="1" dirty="0"/>
          </a:p>
          <a:p>
            <a:pPr marL="0" lvl="0" indent="0">
              <a:buNone/>
            </a:pPr>
            <a:r>
              <a:rPr lang="en-IN" i="1" dirty="0">
                <a:hlinkClick r:id="rId4"/>
              </a:rPr>
              <a:t>https://www.jsindia.in/advanced-waste-management-solutions-integrating-technology-for-a-sustainable-future/</a:t>
            </a:r>
            <a:endParaRPr lang="en-IN" i="1" dirty="0"/>
          </a:p>
          <a:p>
            <a:pPr marL="0" lvl="0" indent="0">
              <a:buNone/>
            </a:pPr>
            <a:endParaRPr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533400" y="1965300"/>
            <a:ext cx="6471000" cy="121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Introduction</a:t>
            </a:r>
            <a:endParaRPr dirty="0"/>
          </a:p>
        </p:txBody>
      </p:sp>
      <p:sp>
        <p:nvSpPr>
          <p:cNvPr id="192" name="Google Shape;192;p32"/>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2</a:t>
            </a:fld>
            <a:endParaRPr/>
          </a:p>
        </p:txBody>
      </p:sp>
      <p:sp>
        <p:nvSpPr>
          <p:cNvPr id="193" name="Google Shape;193;p32"/>
          <p:cNvSpPr txBox="1">
            <a:spLocks noGrp="1"/>
          </p:cNvSpPr>
          <p:nvPr>
            <p:ph type="body" idx="1"/>
          </p:nvPr>
        </p:nvSpPr>
        <p:spPr>
          <a:xfrm>
            <a:off x="638325" y="1132275"/>
            <a:ext cx="7488900" cy="3416400"/>
          </a:xfrm>
          <a:prstGeom prst="rect">
            <a:avLst/>
          </a:prstGeom>
        </p:spPr>
        <p:txBody>
          <a:bodyPr spcFirstLastPara="1" wrap="square" lIns="91425" tIns="91425" rIns="91425" bIns="91425" anchor="t" anchorCtr="0">
            <a:noAutofit/>
          </a:bodyPr>
          <a:lstStyle/>
          <a:p>
            <a:pPr marL="0" lvl="0" indent="0">
              <a:buNone/>
            </a:pPr>
            <a:r>
              <a:rPr lang="en-US" dirty="0"/>
              <a:t>In Mangalore, the inefficiency in managing waste collection complaints has led to unresolved issues, affecting citizens’ daily lives. This project aims to develop a </a:t>
            </a:r>
            <a:r>
              <a:rPr lang="en-US" b="1" dirty="0"/>
              <a:t>Waste Management and Prioritized Complaint Handling System</a:t>
            </a:r>
            <a:r>
              <a:rPr lang="en-US" dirty="0"/>
              <a:t> using </a:t>
            </a:r>
            <a:r>
              <a:rPr lang="en-US" b="1" dirty="0"/>
              <a:t>Node.js</a:t>
            </a:r>
            <a:r>
              <a:rPr lang="en-US" dirty="0"/>
              <a:t>. The system will handle complaints related to waste pickups, prioritize them based on urgency (such as health risks or missed pickups), and allow authorities to manage and track complaints more effectively. By utilizing </a:t>
            </a:r>
            <a:r>
              <a:rPr lang="en-US" b="1" dirty="0"/>
              <a:t>Queues</a:t>
            </a:r>
            <a:r>
              <a:rPr lang="en-US" dirty="0"/>
              <a:t> for complaint processing, </a:t>
            </a:r>
            <a:r>
              <a:rPr lang="en-US" b="1" dirty="0"/>
              <a:t>Stacks</a:t>
            </a:r>
            <a:r>
              <a:rPr lang="en-US" dirty="0"/>
              <a:t> for historical data management, and </a:t>
            </a:r>
            <a:r>
              <a:rPr lang="en-US" b="1" dirty="0"/>
              <a:t>File Handling</a:t>
            </a:r>
            <a:r>
              <a:rPr lang="en-US" dirty="0"/>
              <a:t> for generating daily logs, this solution aims to improve both response times and service quality for citizens in Mangalore.</a:t>
            </a:r>
            <a:endParaRPr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Problem Statement</a:t>
            </a:r>
            <a:endParaRPr/>
          </a:p>
        </p:txBody>
      </p:sp>
      <p:sp>
        <p:nvSpPr>
          <p:cNvPr id="199" name="Google Shape;199;p33"/>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3</a:t>
            </a:fld>
            <a:endParaRPr/>
          </a:p>
        </p:txBody>
      </p:sp>
      <p:sp>
        <p:nvSpPr>
          <p:cNvPr id="200" name="Google Shape;200;p33"/>
          <p:cNvSpPr txBox="1">
            <a:spLocks noGrp="1"/>
          </p:cNvSpPr>
          <p:nvPr>
            <p:ph type="body" idx="1"/>
          </p:nvPr>
        </p:nvSpPr>
        <p:spPr>
          <a:xfrm>
            <a:off x="638325" y="1132275"/>
            <a:ext cx="7488900" cy="3416400"/>
          </a:xfrm>
          <a:prstGeom prst="rect">
            <a:avLst/>
          </a:prstGeom>
        </p:spPr>
        <p:txBody>
          <a:bodyPr spcFirstLastPara="1" wrap="square" lIns="91425" tIns="91425" rIns="91425" bIns="91425" anchor="t" anchorCtr="0">
            <a:noAutofit/>
          </a:bodyPr>
          <a:lstStyle/>
          <a:p>
            <a:pPr marL="0" lvl="0" indent="0">
              <a:buNone/>
            </a:pPr>
            <a:r>
              <a:rPr lang="en-US" dirty="0"/>
              <a:t>Mangalore's waste management system struggles with </a:t>
            </a:r>
            <a:r>
              <a:rPr lang="en-US" b="1" dirty="0"/>
              <a:t>inefficient complaint handling</a:t>
            </a:r>
            <a:r>
              <a:rPr lang="en-US" dirty="0"/>
              <a:t>. Complaints about </a:t>
            </a:r>
            <a:r>
              <a:rPr lang="en-US" b="1" dirty="0"/>
              <a:t>missed pickups</a:t>
            </a:r>
            <a:r>
              <a:rPr lang="en-US" dirty="0"/>
              <a:t> and waste in sensitive areas like hospitals and schools often go unresolved due to a lack of prioritization. This leads to </a:t>
            </a:r>
            <a:r>
              <a:rPr lang="en-US" b="1" dirty="0"/>
              <a:t>health risks</a:t>
            </a:r>
            <a:r>
              <a:rPr lang="en-US" dirty="0"/>
              <a:t> and </a:t>
            </a:r>
            <a:r>
              <a:rPr lang="en-US" b="1" dirty="0"/>
              <a:t>citizen frustration</a:t>
            </a:r>
            <a:r>
              <a:rPr lang="en-US" dirty="0"/>
              <a:t>. The goal is to create a system that </a:t>
            </a:r>
            <a:r>
              <a:rPr lang="en-US" b="1" dirty="0"/>
              <a:t>prioritizes complaints</a:t>
            </a:r>
            <a:r>
              <a:rPr lang="en-US" dirty="0"/>
              <a:t>, tracks them using </a:t>
            </a:r>
            <a:r>
              <a:rPr lang="en-US" b="1" dirty="0"/>
              <a:t>queues</a:t>
            </a:r>
            <a:r>
              <a:rPr lang="en-US" dirty="0"/>
              <a:t> and </a:t>
            </a:r>
            <a:r>
              <a:rPr lang="en-US" b="1" dirty="0"/>
              <a:t>stacks</a:t>
            </a:r>
            <a:r>
              <a:rPr lang="en-US" dirty="0"/>
              <a:t>, and generates </a:t>
            </a:r>
            <a:r>
              <a:rPr lang="en-US" b="1" dirty="0"/>
              <a:t>CSV logs</a:t>
            </a:r>
            <a:r>
              <a:rPr lang="en-US" dirty="0"/>
              <a:t> for better management and audits.</a:t>
            </a:r>
            <a:endParaRPr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623400" y="259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Solution </a:t>
            </a:r>
            <a:endParaRPr/>
          </a:p>
        </p:txBody>
      </p:sp>
      <p:sp>
        <p:nvSpPr>
          <p:cNvPr id="206" name="Google Shape;206;p34"/>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4</a:t>
            </a:fld>
            <a:endParaRPr/>
          </a:p>
        </p:txBody>
      </p:sp>
      <p:sp>
        <p:nvSpPr>
          <p:cNvPr id="207" name="Google Shape;207;p34"/>
          <p:cNvSpPr txBox="1">
            <a:spLocks noGrp="1"/>
          </p:cNvSpPr>
          <p:nvPr>
            <p:ph type="body" idx="1"/>
          </p:nvPr>
        </p:nvSpPr>
        <p:spPr>
          <a:xfrm>
            <a:off x="376625" y="832475"/>
            <a:ext cx="748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i="1" dirty="0"/>
              <a:t>System requirements for the project</a:t>
            </a:r>
          </a:p>
          <a:p>
            <a:pPr marL="0" lvl="0" indent="0" algn="l" rtl="0">
              <a:spcBef>
                <a:spcPts val="0"/>
              </a:spcBef>
              <a:spcAft>
                <a:spcPts val="0"/>
              </a:spcAft>
              <a:buClr>
                <a:schemeClr val="dk1"/>
              </a:buClr>
              <a:buSzPts val="1100"/>
              <a:buFont typeface="Arial"/>
              <a:buNone/>
            </a:pPr>
            <a:endParaRPr b="1" i="1" dirty="0"/>
          </a:p>
        </p:txBody>
      </p:sp>
      <p:sp>
        <p:nvSpPr>
          <p:cNvPr id="6" name="Rectangle 4">
            <a:extLst>
              <a:ext uri="{FF2B5EF4-FFF2-40B4-BE49-F238E27FC236}">
                <a16:creationId xmlns:a16="http://schemas.microsoft.com/office/drawing/2014/main" id="{866A1D0C-367A-4000-9C4D-699E36A7F126}"/>
              </a:ext>
            </a:extLst>
          </p:cNvPr>
          <p:cNvSpPr>
            <a:spLocks noChangeArrowheads="1"/>
          </p:cNvSpPr>
          <p:nvPr/>
        </p:nvSpPr>
        <p:spPr bwMode="auto">
          <a:xfrm>
            <a:off x="877540" y="1405175"/>
            <a:ext cx="593303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Express.js</a:t>
            </a:r>
            <a:r>
              <a:rPr kumimoji="0" lang="en-US" altLang="en-US" b="0" i="1" u="none" strike="noStrike" cap="none" normalizeH="0" baseline="0" dirty="0">
                <a:ln>
                  <a:noFill/>
                </a:ln>
                <a:solidFill>
                  <a:schemeClr val="bg2"/>
                </a:solidFill>
                <a:effectLst/>
                <a:latin typeface="Arial" panose="020B0604020202020204" pitchFamily="34" charset="0"/>
              </a:rPr>
              <a:t>: Web framework to handle HTTP requests and routing.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Node.js</a:t>
            </a:r>
            <a:r>
              <a:rPr kumimoji="0" lang="en-US" altLang="en-US" b="0" i="1" u="none" strike="noStrike" cap="none" normalizeH="0" baseline="0" dirty="0">
                <a:ln>
                  <a:noFill/>
                </a:ln>
                <a:solidFill>
                  <a:schemeClr val="bg2"/>
                </a:solidFill>
                <a:effectLst/>
                <a:latin typeface="Arial" panose="020B0604020202020204" pitchFamily="34" charset="0"/>
              </a:rPr>
              <a:t>: JavaScript runtime for backend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Postman</a:t>
            </a:r>
            <a:r>
              <a:rPr kumimoji="0" lang="en-US" altLang="en-US" b="0" i="1" u="none" strike="noStrike" cap="none" normalizeH="0" baseline="0" dirty="0">
                <a:ln>
                  <a:noFill/>
                </a:ln>
                <a:solidFill>
                  <a:schemeClr val="bg2"/>
                </a:solidFill>
                <a:effectLst/>
                <a:latin typeface="Arial" panose="020B0604020202020204" pitchFamily="34" charset="0"/>
              </a:rPr>
              <a:t>: Tool for testing API endpoints.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err="1">
                <a:ln>
                  <a:noFill/>
                </a:ln>
                <a:solidFill>
                  <a:schemeClr val="bg2"/>
                </a:solidFill>
                <a:effectLst/>
                <a:latin typeface="Arial" panose="020B0604020202020204" pitchFamily="34" charset="0"/>
              </a:rPr>
              <a:t>VSCode</a:t>
            </a:r>
            <a:r>
              <a:rPr kumimoji="0" lang="en-US" altLang="en-US" b="0" i="1" u="none" strike="noStrike" cap="none" normalizeH="0" baseline="0" dirty="0">
                <a:ln>
                  <a:noFill/>
                </a:ln>
                <a:solidFill>
                  <a:schemeClr val="bg2"/>
                </a:solidFill>
                <a:effectLst/>
                <a:latin typeface="Arial" panose="020B0604020202020204" pitchFamily="34" charset="0"/>
              </a:rPr>
              <a:t>: Code editor for writing the application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Git</a:t>
            </a:r>
            <a:r>
              <a:rPr kumimoji="0" lang="en-US" altLang="en-US" b="0" i="1" u="none" strike="noStrike" cap="none" normalizeH="0" baseline="0" dirty="0">
                <a:ln>
                  <a:noFill/>
                </a:ln>
                <a:solidFill>
                  <a:schemeClr val="bg2"/>
                </a:solidFill>
                <a:effectLst/>
                <a:latin typeface="Arial" panose="020B0604020202020204" pitchFamily="34" charset="0"/>
              </a:rPr>
              <a:t>: Version control to manage project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GitHub</a:t>
            </a:r>
            <a:r>
              <a:rPr kumimoji="0" lang="en-US" altLang="en-US" b="0" i="1" u="none" strike="noStrike" cap="none" normalizeH="0" baseline="0" dirty="0">
                <a:ln>
                  <a:noFill/>
                </a:ln>
                <a:solidFill>
                  <a:schemeClr val="bg2"/>
                </a:solidFill>
                <a:effectLst/>
                <a:latin typeface="Arial" panose="020B0604020202020204" pitchFamily="34" charset="0"/>
              </a:rPr>
              <a:t>: Platform to host and collaborate on the project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CSV Handling</a:t>
            </a:r>
            <a:r>
              <a:rPr kumimoji="0" lang="en-US" altLang="en-US" b="0" i="1" u="none" strike="noStrike" cap="none" normalizeH="0" baseline="0" dirty="0">
                <a:ln>
                  <a:noFill/>
                </a:ln>
                <a:solidFill>
                  <a:schemeClr val="bg2"/>
                </a:solidFill>
                <a:effectLst/>
                <a:latin typeface="Arial" panose="020B0604020202020204" pitchFamily="34" charset="0"/>
              </a:rPr>
              <a:t>: To generate daily logs of resolved complaints.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Database (Optional)</a:t>
            </a:r>
            <a:r>
              <a:rPr kumimoji="0" lang="en-US" altLang="en-US" b="0" i="1" u="none" strike="noStrike" cap="none" normalizeH="0" baseline="0" dirty="0">
                <a:ln>
                  <a:noFill/>
                </a:ln>
                <a:solidFill>
                  <a:schemeClr val="bg2"/>
                </a:solidFill>
                <a:effectLst/>
                <a:latin typeface="Arial" panose="020B0604020202020204" pitchFamily="34" charset="0"/>
              </a:rPr>
              <a:t>: For persistent storage (e.g., MongoDB, MySQL).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7CD84-ABB7-421C-A2FC-C4B947CD2CE4}"/>
              </a:ext>
            </a:extLst>
          </p:cNvPr>
          <p:cNvSpPr>
            <a:spLocks noGrp="1"/>
          </p:cNvSpPr>
          <p:nvPr>
            <p:ph type="body" idx="1"/>
          </p:nvPr>
        </p:nvSpPr>
        <p:spPr>
          <a:xfrm>
            <a:off x="584537" y="572877"/>
            <a:ext cx="7488900" cy="3416400"/>
          </a:xfrm>
        </p:spPr>
        <p:txBody>
          <a:bodyPr/>
          <a:lstStyle/>
          <a:p>
            <a:pPr marL="139700" indent="0">
              <a:buNone/>
            </a:pPr>
            <a:r>
              <a:rPr lang="en-IN" b="1" i="1" dirty="0"/>
              <a:t>Flowchart of the project</a:t>
            </a:r>
          </a:p>
          <a:p>
            <a:endParaRPr lang="en-IN" dirty="0"/>
          </a:p>
        </p:txBody>
      </p:sp>
      <p:sp>
        <p:nvSpPr>
          <p:cNvPr id="5" name="Rectangle 1">
            <a:extLst>
              <a:ext uri="{FF2B5EF4-FFF2-40B4-BE49-F238E27FC236}">
                <a16:creationId xmlns:a16="http://schemas.microsoft.com/office/drawing/2014/main" id="{683B139D-0DF9-414B-B17A-217B50C18251}"/>
              </a:ext>
            </a:extLst>
          </p:cNvPr>
          <p:cNvSpPr>
            <a:spLocks noChangeArrowheads="1"/>
          </p:cNvSpPr>
          <p:nvPr/>
        </p:nvSpPr>
        <p:spPr bwMode="auto">
          <a:xfrm>
            <a:off x="1154212" y="1477520"/>
            <a:ext cx="683232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bg2"/>
                </a:solidFill>
                <a:effectLst/>
                <a:latin typeface="Arial" panose="020B0604020202020204" pitchFamily="34" charset="0"/>
              </a:rPr>
              <a:t>Citizens submit complaints, which are added to the queue for processing.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View Complaints (GET /complaints)</a:t>
            </a:r>
            <a:r>
              <a:rPr kumimoji="0" lang="en-US" altLang="en-US" b="0" i="1" u="none" strike="noStrike" cap="none" normalizeH="0" baseline="0" dirty="0">
                <a:ln>
                  <a:noFill/>
                </a:ln>
                <a:solidFill>
                  <a:schemeClr val="bg2"/>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bg2"/>
                </a:solidFill>
                <a:effectLst/>
                <a:latin typeface="Arial" panose="020B0604020202020204" pitchFamily="34" charset="0"/>
              </a:rPr>
              <a:t>Authorities view unresolved complaints.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Resolve Complaint (DELETE /complaints)</a:t>
            </a:r>
            <a:r>
              <a:rPr kumimoji="0" lang="en-US" altLang="en-US" b="0" i="1" u="none" strike="noStrike" cap="none" normalizeH="0" baseline="0" dirty="0">
                <a:ln>
                  <a:noFill/>
                </a:ln>
                <a:solidFill>
                  <a:schemeClr val="bg2"/>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bg2"/>
                </a:solidFill>
                <a:effectLst/>
                <a:latin typeface="Arial" panose="020B0604020202020204" pitchFamily="34" charset="0"/>
              </a:rPr>
              <a:t>Highest-priority complaints are resolved and moved to the stack.</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Submit Complaint (POST /complaints)</a:t>
            </a:r>
            <a:r>
              <a:rPr kumimoji="0" lang="en-US" altLang="en-US" b="0" i="1" u="none" strike="noStrike" cap="none" normalizeH="0" baseline="0" dirty="0">
                <a:ln>
                  <a:noFill/>
                </a:ln>
                <a:solidFill>
                  <a:schemeClr val="bg2"/>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Undo Resolution (POST /complaints/undo)</a:t>
            </a:r>
            <a:r>
              <a:rPr kumimoji="0" lang="en-US" altLang="en-US" b="0" i="1" u="none" strike="noStrike" cap="none" normalizeH="0" baseline="0" dirty="0">
                <a:ln>
                  <a:noFill/>
                </a:ln>
                <a:solidFill>
                  <a:schemeClr val="bg2"/>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bg2"/>
                </a:solidFill>
                <a:effectLst/>
                <a:latin typeface="Arial" panose="020B0604020202020204" pitchFamily="34" charset="0"/>
              </a:rPr>
              <a:t>Authorities can undo the last resolution by moving the complaint back to the queue.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bg2"/>
                </a:solidFill>
                <a:effectLst/>
                <a:latin typeface="Arial" panose="020B0604020202020204" pitchFamily="34" charset="0"/>
              </a:rPr>
              <a:t>Generate Log (GET /generate-log)</a:t>
            </a:r>
            <a:r>
              <a:rPr kumimoji="0" lang="en-US" altLang="en-US" b="0" i="1" u="none" strike="noStrike" cap="none" normalizeH="0" baseline="0" dirty="0">
                <a:ln>
                  <a:noFill/>
                </a:ln>
                <a:solidFill>
                  <a:schemeClr val="bg2"/>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bg2"/>
                </a:solidFill>
                <a:effectLst/>
                <a:latin typeface="Arial" panose="020B0604020202020204" pitchFamily="34" charset="0"/>
              </a:rPr>
              <a:t>A CSV file of resolved complaints is generated for auditing purposes.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154510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623400" y="259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Solution </a:t>
            </a:r>
            <a:endParaRPr dirty="0"/>
          </a:p>
        </p:txBody>
      </p:sp>
      <p:sp>
        <p:nvSpPr>
          <p:cNvPr id="213" name="Google Shape;213;p35"/>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6</a:t>
            </a:fld>
            <a:endParaRPr/>
          </a:p>
        </p:txBody>
      </p:sp>
      <p:sp>
        <p:nvSpPr>
          <p:cNvPr id="214" name="Google Shape;214;p35"/>
          <p:cNvSpPr txBox="1">
            <a:spLocks noGrp="1"/>
          </p:cNvSpPr>
          <p:nvPr>
            <p:ph type="body" idx="1"/>
          </p:nvPr>
        </p:nvSpPr>
        <p:spPr>
          <a:xfrm>
            <a:off x="623400" y="832475"/>
            <a:ext cx="748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i="1" dirty="0"/>
              <a:t>Backend</a:t>
            </a:r>
            <a:endParaRPr b="1" i="1" dirty="0"/>
          </a:p>
          <a:p>
            <a:r>
              <a:rPr lang="en-US" dirty="0"/>
              <a:t>Set up a </a:t>
            </a:r>
            <a:r>
              <a:rPr lang="en-US" b="1" dirty="0"/>
              <a:t>Node.js</a:t>
            </a:r>
            <a:r>
              <a:rPr lang="en-US" dirty="0"/>
              <a:t> project with </a:t>
            </a:r>
            <a:r>
              <a:rPr lang="en-US" b="1" dirty="0"/>
              <a:t>Express.js</a:t>
            </a:r>
            <a:r>
              <a:rPr lang="en-US" dirty="0"/>
              <a:t> to manage API endpoints:</a:t>
            </a:r>
          </a:p>
          <a:p>
            <a:r>
              <a:rPr lang="en-US" b="1" dirty="0"/>
              <a:t>POST /complaints</a:t>
            </a:r>
            <a:r>
              <a:rPr lang="en-US" dirty="0"/>
              <a:t>: Add complaints to the queue.</a:t>
            </a:r>
          </a:p>
          <a:p>
            <a:r>
              <a:rPr lang="en-US" b="1" dirty="0"/>
              <a:t>GET /complaints</a:t>
            </a:r>
            <a:r>
              <a:rPr lang="en-US" dirty="0"/>
              <a:t>: View unresolved complaints.</a:t>
            </a:r>
          </a:p>
          <a:p>
            <a:r>
              <a:rPr lang="en-US" b="1" dirty="0"/>
              <a:t>DELETE /complaints</a:t>
            </a:r>
            <a:r>
              <a:rPr lang="en-US" dirty="0"/>
              <a:t>: Resolve and move to the stack.</a:t>
            </a:r>
          </a:p>
          <a:p>
            <a:r>
              <a:rPr lang="en-US" b="1" dirty="0"/>
              <a:t>POST /undo</a:t>
            </a:r>
            <a:r>
              <a:rPr lang="en-US" dirty="0"/>
              <a:t>: Undo resolutions.</a:t>
            </a:r>
          </a:p>
          <a:p>
            <a:r>
              <a:rPr lang="en-US" b="1" dirty="0"/>
              <a:t>GET /generate-log</a:t>
            </a:r>
            <a:r>
              <a:rPr lang="en-US" dirty="0"/>
              <a:t>: Create CSV logs.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C7EE-D5F9-4D6D-9C43-833C46E37FEF}"/>
              </a:ext>
            </a:extLst>
          </p:cNvPr>
          <p:cNvSpPr>
            <a:spLocks noGrp="1"/>
          </p:cNvSpPr>
          <p:nvPr>
            <p:ph type="title"/>
          </p:nvPr>
        </p:nvSpPr>
        <p:spPr/>
        <p:txBody>
          <a:bodyPr/>
          <a:lstStyle/>
          <a:p>
            <a:r>
              <a:rPr lang="en" dirty="0"/>
              <a:t>Solution </a:t>
            </a:r>
            <a:endParaRPr lang="en-IN" dirty="0"/>
          </a:p>
        </p:txBody>
      </p:sp>
      <p:sp>
        <p:nvSpPr>
          <p:cNvPr id="3" name="Text Placeholder 2">
            <a:extLst>
              <a:ext uri="{FF2B5EF4-FFF2-40B4-BE49-F238E27FC236}">
                <a16:creationId xmlns:a16="http://schemas.microsoft.com/office/drawing/2014/main" id="{D65EB78A-8029-432E-B0BC-D5E84187F931}"/>
              </a:ext>
            </a:extLst>
          </p:cNvPr>
          <p:cNvSpPr>
            <a:spLocks noGrp="1"/>
          </p:cNvSpPr>
          <p:nvPr>
            <p:ph type="body" idx="1"/>
          </p:nvPr>
        </p:nvSpPr>
        <p:spPr/>
        <p:txBody>
          <a:bodyPr/>
          <a:lstStyle/>
          <a:p>
            <a:pPr marL="0" lvl="0" indent="0">
              <a:buNone/>
            </a:pPr>
            <a:r>
              <a:rPr lang="en-US" b="1" i="1" dirty="0"/>
              <a:t>Array use case demonstration</a:t>
            </a:r>
          </a:p>
          <a:p>
            <a:pPr marL="0" lvl="0" indent="0">
              <a:buNone/>
            </a:pPr>
            <a:endParaRPr lang="en-IN" dirty="0"/>
          </a:p>
          <a:p>
            <a:pPr marL="0" lvl="0" indent="0">
              <a:buNone/>
            </a:pPr>
            <a:endParaRPr lang="en-IN" dirty="0"/>
          </a:p>
          <a:p>
            <a:pPr marL="0" lvl="0" indent="0">
              <a:buNone/>
            </a:pPr>
            <a:endParaRPr lang="en-IN" dirty="0"/>
          </a:p>
          <a:p>
            <a:pPr marL="0" lvl="0" indent="0">
              <a:buNone/>
            </a:pPr>
            <a:endParaRPr lang="en-US" i="1" dirty="0"/>
          </a:p>
          <a:p>
            <a:pPr marL="0" lvl="0" indent="0">
              <a:buNone/>
            </a:pPr>
            <a:r>
              <a:rPr lang="en-US" b="1" i="1" dirty="0"/>
              <a:t>How are you using Stack and Queue in solving problem</a:t>
            </a:r>
          </a:p>
          <a:p>
            <a:pPr marL="0" lvl="0" indent="0" eaLnBrk="0" fontAlgn="base" hangingPunct="0">
              <a:lnSpc>
                <a:spcPct val="100000"/>
              </a:lnSpc>
              <a:spcBef>
                <a:spcPct val="0"/>
              </a:spcBef>
              <a:spcAft>
                <a:spcPct val="0"/>
              </a:spcAft>
              <a:buClrTx/>
              <a:buSzTx/>
              <a:buFontTx/>
              <a:buChar char="•"/>
            </a:pPr>
            <a:r>
              <a:rPr lang="en-US" altLang="en-US" b="1" i="1" dirty="0">
                <a:solidFill>
                  <a:schemeClr val="tx1">
                    <a:lumMod val="65000"/>
                    <a:lumOff val="35000"/>
                  </a:schemeClr>
                </a:solidFill>
                <a:latin typeface="Arial" panose="020B0604020202020204" pitchFamily="34" charset="0"/>
              </a:rPr>
              <a:t>Queue</a:t>
            </a:r>
            <a:r>
              <a:rPr lang="en-US" altLang="en-US" i="1" dirty="0">
                <a:solidFill>
                  <a:schemeClr val="tx1">
                    <a:lumMod val="65000"/>
                    <a:lumOff val="35000"/>
                  </a:schemeClr>
                </a:solidFill>
                <a:latin typeface="Arial" panose="020B0604020202020204" pitchFamily="34" charset="0"/>
              </a:rPr>
              <a:t>: Ensures fair complaint processing in the order received.</a:t>
            </a:r>
          </a:p>
          <a:p>
            <a:pPr marL="0" lvl="0" indent="0" eaLnBrk="0" fontAlgn="base" hangingPunct="0">
              <a:lnSpc>
                <a:spcPct val="100000"/>
              </a:lnSpc>
              <a:spcBef>
                <a:spcPct val="0"/>
              </a:spcBef>
              <a:spcAft>
                <a:spcPct val="0"/>
              </a:spcAft>
              <a:buClrTx/>
              <a:buSzTx/>
              <a:buFontTx/>
              <a:buChar char="•"/>
            </a:pPr>
            <a:r>
              <a:rPr lang="en-US" altLang="en-US" b="1" i="1" dirty="0">
                <a:solidFill>
                  <a:schemeClr val="tx1">
                    <a:lumMod val="65000"/>
                    <a:lumOff val="35000"/>
                  </a:schemeClr>
                </a:solidFill>
                <a:latin typeface="Arial" panose="020B0604020202020204" pitchFamily="34" charset="0"/>
              </a:rPr>
              <a:t>Stack</a:t>
            </a:r>
            <a:r>
              <a:rPr lang="en-US" altLang="en-US" i="1" dirty="0">
                <a:solidFill>
                  <a:schemeClr val="tx1">
                    <a:lumMod val="65000"/>
                    <a:lumOff val="35000"/>
                  </a:schemeClr>
                </a:solidFill>
                <a:latin typeface="Arial" panose="020B0604020202020204" pitchFamily="34" charset="0"/>
              </a:rPr>
              <a:t>: Tracks resolved complaints, enabling undo functionality by rolling back the latest resolution. This combination ensures systematic, prioritized, and reversible complaint management </a:t>
            </a:r>
          </a:p>
          <a:p>
            <a:pPr marL="0" lvl="0" indent="0">
              <a:buNone/>
            </a:pPr>
            <a:endParaRPr lang="en-IN" dirty="0"/>
          </a:p>
        </p:txBody>
      </p:sp>
      <p:sp>
        <p:nvSpPr>
          <p:cNvPr id="5" name="Rectangle 2">
            <a:extLst>
              <a:ext uri="{FF2B5EF4-FFF2-40B4-BE49-F238E27FC236}">
                <a16:creationId xmlns:a16="http://schemas.microsoft.com/office/drawing/2014/main" id="{010D935C-A225-407C-8B44-957350645639}"/>
              </a:ext>
            </a:extLst>
          </p:cNvPr>
          <p:cNvSpPr>
            <a:spLocks noChangeArrowheads="1"/>
          </p:cNvSpPr>
          <p:nvPr/>
        </p:nvSpPr>
        <p:spPr bwMode="auto">
          <a:xfrm>
            <a:off x="638325" y="1677549"/>
            <a:ext cx="46121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lumMod val="65000"/>
                    <a:lumOff val="35000"/>
                  </a:schemeClr>
                </a:solidFill>
                <a:effectLst/>
                <a:latin typeface="Arial" panose="020B0604020202020204" pitchFamily="34" charset="0"/>
              </a:rPr>
              <a:t>Queue (FIFO)</a:t>
            </a:r>
            <a:r>
              <a:rPr kumimoji="0" lang="en-US" altLang="en-US" b="0" i="1" u="none" strike="noStrike" cap="none" normalizeH="0" baseline="0" dirty="0">
                <a:ln>
                  <a:noFill/>
                </a:ln>
                <a:solidFill>
                  <a:schemeClr val="tx1">
                    <a:lumMod val="65000"/>
                    <a:lumOff val="35000"/>
                  </a:schemeClr>
                </a:solidFill>
                <a:effectLst/>
                <a:latin typeface="Arial" panose="020B0604020202020204" pitchFamily="34" charset="0"/>
              </a:rPr>
              <a:t>: Processes complaints in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lumMod val="65000"/>
                    <a:lumOff val="35000"/>
                  </a:schemeClr>
                </a:solidFill>
                <a:effectLst/>
                <a:latin typeface="Arial" panose="020B0604020202020204" pitchFamily="34" charset="0"/>
              </a:rPr>
              <a:t>Stack (LIFO)</a:t>
            </a:r>
            <a:r>
              <a:rPr kumimoji="0" lang="en-US" altLang="en-US" b="0" i="1" u="none" strike="noStrike" cap="none" normalizeH="0" baseline="0" dirty="0">
                <a:ln>
                  <a:noFill/>
                </a:ln>
                <a:solidFill>
                  <a:schemeClr val="tx1">
                    <a:lumMod val="65000"/>
                    <a:lumOff val="35000"/>
                  </a:schemeClr>
                </a:solidFill>
                <a:effectLst/>
                <a:latin typeface="Arial" panose="020B0604020202020204" pitchFamily="34" charset="0"/>
              </a:rPr>
              <a:t>: Tracks resolved complaints for undoing. </a:t>
            </a:r>
          </a:p>
        </p:txBody>
      </p:sp>
    </p:spTree>
    <p:extLst>
      <p:ext uri="{BB962C8B-B14F-4D97-AF65-F5344CB8AC3E}">
        <p14:creationId xmlns:p14="http://schemas.microsoft.com/office/powerpoint/2010/main" val="72868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623400" y="259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Solution </a:t>
            </a:r>
            <a:endParaRPr/>
          </a:p>
        </p:txBody>
      </p:sp>
      <p:sp>
        <p:nvSpPr>
          <p:cNvPr id="220" name="Google Shape;220;p36"/>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
              <a:t>Full Stack Development |  </a:t>
            </a:r>
            <a:fld id="{00000000-1234-1234-1234-123412341234}" type="slidenum">
              <a:rPr lang="en"/>
              <a:t>8</a:t>
            </a:fld>
            <a:endParaRPr/>
          </a:p>
        </p:txBody>
      </p:sp>
      <p:sp>
        <p:nvSpPr>
          <p:cNvPr id="221" name="Google Shape;221;p36"/>
          <p:cNvSpPr txBox="1">
            <a:spLocks noGrp="1"/>
          </p:cNvSpPr>
          <p:nvPr>
            <p:ph type="body" idx="1"/>
          </p:nvPr>
        </p:nvSpPr>
        <p:spPr>
          <a:xfrm>
            <a:off x="720450" y="863550"/>
            <a:ext cx="748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dirty="0"/>
              <a:t>Demonstrate Priority factor in problem statement</a:t>
            </a:r>
            <a:endParaRPr b="1" i="1" dirty="0"/>
          </a:p>
          <a:p>
            <a:r>
              <a:rPr lang="en-US" dirty="0"/>
              <a:t>Complaints are prioritized based on urgency:</a:t>
            </a:r>
          </a:p>
          <a:p>
            <a:r>
              <a:rPr lang="en-US" b="1" dirty="0"/>
              <a:t>Health Hazards</a:t>
            </a:r>
            <a:r>
              <a:rPr lang="en-US" dirty="0"/>
              <a:t>: Complaints near schools or hospitals are prioritized.</a:t>
            </a:r>
          </a:p>
          <a:p>
            <a:r>
              <a:rPr lang="en-US" b="1" dirty="0"/>
              <a:t>Repeated Missed Pickups</a:t>
            </a:r>
            <a:r>
              <a:rPr lang="en-US" dirty="0"/>
              <a:t>: Higher priority for recurring issues.</a:t>
            </a:r>
          </a:p>
          <a:p>
            <a:r>
              <a:rPr lang="en-US" b="1" dirty="0"/>
              <a:t>Proximity to Sensitive Areas</a:t>
            </a:r>
            <a:r>
              <a:rPr lang="en-US" dirty="0"/>
              <a:t>: Sorted manually or dynamically in the queue</a:t>
            </a:r>
          </a:p>
          <a:p>
            <a:pPr marL="0" lvl="0" indent="0" algn="l" rtl="0">
              <a:spcBef>
                <a:spcPts val="0"/>
              </a:spcBef>
              <a:spcAft>
                <a:spcPts val="0"/>
              </a:spcAft>
              <a:buNone/>
            </a:pPr>
            <a:endParaRPr i="1" dirty="0"/>
          </a:p>
          <a:p>
            <a:pPr marL="0" lvl="0" indent="0" algn="l" rtl="0">
              <a:spcBef>
                <a:spcPts val="0"/>
              </a:spcBef>
              <a:spcAft>
                <a:spcPts val="0"/>
              </a:spcAft>
              <a:buNone/>
            </a:pPr>
            <a:r>
              <a:rPr lang="en" b="1" i="1" dirty="0"/>
              <a:t>Demonstrate how are you using File handling in problem statement</a:t>
            </a:r>
          </a:p>
          <a:p>
            <a:pPr marL="0" lvl="0" indent="0" algn="l" rtl="0">
              <a:spcBef>
                <a:spcPts val="0"/>
              </a:spcBef>
              <a:spcAft>
                <a:spcPts val="0"/>
              </a:spcAft>
              <a:buNone/>
            </a:pPr>
            <a:endParaRPr b="1" i="1" dirty="0"/>
          </a:p>
        </p:txBody>
      </p:sp>
      <p:sp>
        <p:nvSpPr>
          <p:cNvPr id="4" name="Rectangle 3">
            <a:extLst>
              <a:ext uri="{FF2B5EF4-FFF2-40B4-BE49-F238E27FC236}">
                <a16:creationId xmlns:a16="http://schemas.microsoft.com/office/drawing/2014/main" id="{3405AF5A-6E9A-4E3A-A82F-3A5AD458CF50}"/>
              </a:ext>
            </a:extLst>
          </p:cNvPr>
          <p:cNvSpPr>
            <a:spLocks noChangeArrowheads="1"/>
          </p:cNvSpPr>
          <p:nvPr/>
        </p:nvSpPr>
        <p:spPr bwMode="auto">
          <a:xfrm>
            <a:off x="731452" y="3363592"/>
            <a:ext cx="64347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lumMod val="65000"/>
                    <a:lumOff val="35000"/>
                  </a:schemeClr>
                </a:solidFill>
                <a:effectLst/>
                <a:latin typeface="+mj-lt"/>
              </a:rPr>
              <a:t>Daily Logs</a:t>
            </a:r>
            <a:r>
              <a:rPr kumimoji="0" lang="en-US" altLang="en-US" b="0" i="1" u="none" strike="noStrike" cap="none" normalizeH="0" baseline="0" dirty="0">
                <a:ln>
                  <a:noFill/>
                </a:ln>
                <a:solidFill>
                  <a:schemeClr val="tx1">
                    <a:lumMod val="65000"/>
                    <a:lumOff val="35000"/>
                  </a:schemeClr>
                </a:solidFill>
                <a:effectLst/>
                <a:latin typeface="+mj-lt"/>
              </a:rPr>
              <a:t>: Resolved complaints are written to a .csv file using the fs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lumMod val="65000"/>
                    <a:lumOff val="35000"/>
                  </a:schemeClr>
                </a:solidFill>
                <a:effectLst/>
                <a:latin typeface="+mj-lt"/>
              </a:rPr>
              <a:t>Structure</a:t>
            </a:r>
            <a:r>
              <a:rPr kumimoji="0" lang="en-US" altLang="en-US" b="0" i="1" u="none" strike="noStrike" cap="none" normalizeH="0" baseline="0" dirty="0">
                <a:ln>
                  <a:noFill/>
                </a:ln>
                <a:solidFill>
                  <a:schemeClr val="tx1">
                    <a:lumMod val="65000"/>
                    <a:lumOff val="35000"/>
                  </a:schemeClr>
                </a:solidFill>
                <a:effectLst/>
                <a:latin typeface="+mj-lt"/>
              </a:rPr>
              <a:t>: Each log includes complaint ID, resolution time, and priority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lumMod val="65000"/>
                    <a:lumOff val="35000"/>
                  </a:schemeClr>
                </a:solidFill>
                <a:effectLst/>
                <a:latin typeface="+mj-lt"/>
              </a:rPr>
              <a:t>Audit Use</a:t>
            </a:r>
            <a:r>
              <a:rPr kumimoji="0" lang="en-US" altLang="en-US" b="0" i="1" u="none" strike="noStrike" cap="none" normalizeH="0" baseline="0" dirty="0">
                <a:ln>
                  <a:noFill/>
                </a:ln>
                <a:solidFill>
                  <a:schemeClr val="tx1">
                    <a:lumMod val="65000"/>
                    <a:lumOff val="35000"/>
                  </a:schemeClr>
                </a:solidFill>
                <a:effectLst/>
                <a:latin typeface="+mj-lt"/>
              </a:rPr>
              <a:t>: Logs are used for tracking and future audits.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63832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Conclusion</a:t>
            </a:r>
            <a:endParaRPr/>
          </a:p>
        </p:txBody>
      </p:sp>
      <p:sp>
        <p:nvSpPr>
          <p:cNvPr id="227" name="Google Shape;227;p37"/>
          <p:cNvSpPr txBox="1">
            <a:spLocks noGrp="1"/>
          </p:cNvSpPr>
          <p:nvPr>
            <p:ph type="sldNum" idx="12"/>
          </p:nvPr>
        </p:nvSpPr>
        <p:spPr>
          <a:xfrm>
            <a:off x="6702125" y="4663225"/>
            <a:ext cx="23268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Full Stack Development |  </a:t>
            </a:r>
            <a:fld id="{00000000-1234-1234-1234-123412341234}" type="slidenum">
              <a:rPr lang="en"/>
              <a:t>9</a:t>
            </a:fld>
            <a:endParaRPr/>
          </a:p>
        </p:txBody>
      </p:sp>
      <p:sp>
        <p:nvSpPr>
          <p:cNvPr id="4" name="Rectangle 3">
            <a:extLst>
              <a:ext uri="{FF2B5EF4-FFF2-40B4-BE49-F238E27FC236}">
                <a16:creationId xmlns:a16="http://schemas.microsoft.com/office/drawing/2014/main" id="{1BA0CC41-AF9E-4A13-A142-F2E36813C881}"/>
              </a:ext>
            </a:extLst>
          </p:cNvPr>
          <p:cNvSpPr>
            <a:spLocks noChangeArrowheads="1"/>
          </p:cNvSpPr>
          <p:nvPr/>
        </p:nvSpPr>
        <p:spPr bwMode="auto">
          <a:xfrm>
            <a:off x="370553" y="1073341"/>
            <a:ext cx="76936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The proposed solution effectively addresses the problem by managing citizen complaints systematically and ensuring prioritization based on urgency. </a:t>
            </a:r>
          </a:p>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A </a:t>
            </a:r>
            <a:r>
              <a:rPr kumimoji="0" lang="en-US" altLang="en-US" b="1" i="0" u="none" strike="noStrike" cap="none" normalizeH="0" baseline="0" dirty="0">
                <a:ln>
                  <a:noFill/>
                </a:ln>
                <a:solidFill>
                  <a:schemeClr val="bg2"/>
                </a:solidFill>
                <a:effectLst/>
                <a:latin typeface="+mj-lt"/>
              </a:rPr>
              <a:t>queue</a:t>
            </a:r>
            <a:r>
              <a:rPr kumimoji="0" lang="en-US" altLang="en-US" b="0" i="0" u="none" strike="noStrike" cap="none" normalizeH="0" baseline="0" dirty="0">
                <a:ln>
                  <a:noFill/>
                </a:ln>
                <a:solidFill>
                  <a:schemeClr val="bg2"/>
                </a:solidFill>
                <a:effectLst/>
                <a:latin typeface="+mj-lt"/>
              </a:rPr>
              <a:t> is used to organize complaints in the order they are received, while a </a:t>
            </a:r>
            <a:r>
              <a:rPr kumimoji="0" lang="en-US" altLang="en-US" b="1" i="0" u="none" strike="noStrike" cap="none" normalizeH="0" baseline="0" dirty="0">
                <a:ln>
                  <a:noFill/>
                </a:ln>
                <a:solidFill>
                  <a:schemeClr val="bg2"/>
                </a:solidFill>
                <a:effectLst/>
                <a:latin typeface="+mj-lt"/>
              </a:rPr>
              <a:t>stack</a:t>
            </a:r>
            <a:r>
              <a:rPr kumimoji="0" lang="en-US" altLang="en-US" b="0" i="0" u="none" strike="noStrike" cap="none" normalizeH="0" baseline="0" dirty="0">
                <a:ln>
                  <a:noFill/>
                </a:ln>
                <a:solidFill>
                  <a:schemeClr val="bg2"/>
                </a:solidFill>
                <a:effectLst/>
                <a:latin typeface="+mj-lt"/>
              </a:rPr>
              <a:t> stores resolved complaints for historical tracking and allows undoing incorrect resolutions.</a:t>
            </a:r>
          </a:p>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The implementation includes:</a:t>
            </a:r>
          </a:p>
          <a:p>
            <a:pPr marL="0" marR="0" lvl="0" indent="0" defTabSz="914400" rtl="0" eaLnBrk="0" fontAlgn="base" latinLnBrk="0" hangingPunct="0">
              <a:spcBef>
                <a:spcPct val="0"/>
              </a:spcBef>
              <a:spcAft>
                <a:spcPct val="0"/>
              </a:spcAft>
              <a:buClrTx/>
              <a:buSzTx/>
              <a:buFontTx/>
              <a:buAutoNum type="arabicPeriod"/>
              <a:tabLst/>
            </a:pPr>
            <a:r>
              <a:rPr kumimoji="0" lang="en-US" altLang="en-US" b="1" i="0" u="none" strike="noStrike" cap="none" normalizeH="0" baseline="0" dirty="0">
                <a:ln>
                  <a:noFill/>
                </a:ln>
                <a:solidFill>
                  <a:schemeClr val="bg2"/>
                </a:solidFill>
                <a:effectLst/>
                <a:latin typeface="+mj-lt"/>
              </a:rPr>
              <a:t>API Endpoints</a:t>
            </a:r>
            <a:r>
              <a:rPr kumimoji="0" lang="en-US" altLang="en-US" b="0" i="0" u="none" strike="noStrike" cap="none" normalizeH="0" baseline="0" dirty="0">
                <a:ln>
                  <a:noFill/>
                </a:ln>
                <a:solidFill>
                  <a:schemeClr val="bg2"/>
                </a:solidFill>
                <a:effectLst/>
                <a:latin typeface="+mj-lt"/>
              </a:rPr>
              <a:t>: Enable complaint submission, viewing, resolution, and undo actions.</a:t>
            </a:r>
          </a:p>
          <a:p>
            <a:pPr marL="0" marR="0" lvl="0" indent="0" defTabSz="914400" rtl="0" eaLnBrk="0" fontAlgn="base" latinLnBrk="0" hangingPunct="0">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bg2"/>
                </a:solidFill>
                <a:effectLst/>
                <a:latin typeface="+mj-lt"/>
              </a:rPr>
              <a:t>Priority Handling</a:t>
            </a:r>
            <a:r>
              <a:rPr kumimoji="0" lang="en-US" altLang="en-US" b="0" i="0" u="none" strike="noStrike" cap="none" normalizeH="0" baseline="0" dirty="0">
                <a:ln>
                  <a:noFill/>
                </a:ln>
                <a:solidFill>
                  <a:schemeClr val="bg2"/>
                </a:solidFill>
                <a:effectLst/>
                <a:latin typeface="+mj-lt"/>
              </a:rPr>
              <a:t>: Complaints are sorted by urgency factors like health risks and missed pickups.</a:t>
            </a:r>
          </a:p>
          <a:p>
            <a:pPr marL="0" marR="0" lvl="0" indent="0" defTabSz="914400" rtl="0" eaLnBrk="0" fontAlgn="base" latinLnBrk="0" hangingPunct="0">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bg2"/>
                </a:solidFill>
                <a:effectLst/>
                <a:latin typeface="+mj-lt"/>
              </a:rPr>
              <a:t>File Handling</a:t>
            </a:r>
            <a:r>
              <a:rPr kumimoji="0" lang="en-US" altLang="en-US" b="0" i="0" u="none" strike="noStrike" cap="none" normalizeH="0" baseline="0" dirty="0">
                <a:ln>
                  <a:noFill/>
                </a:ln>
                <a:solidFill>
                  <a:schemeClr val="bg2"/>
                </a:solidFill>
                <a:effectLst/>
                <a:latin typeface="+mj-lt"/>
              </a:rPr>
              <a:t>: Daily logs of resolved complaints are generated in .csv format for auditing.</a:t>
            </a:r>
          </a:p>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This approach ensures efficient, transparent, and reversible management of waste collection complaints.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TotalTime>
  <Words>790</Words>
  <Application>Microsoft Office PowerPoint</Application>
  <PresentationFormat>On-screen Show (16:9)</PresentationFormat>
  <Paragraphs>77</Paragraphs>
  <Slides>11</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Montserrat Medium</vt:lpstr>
      <vt:lpstr>Poppins</vt:lpstr>
      <vt:lpstr>Work Sans</vt:lpstr>
      <vt:lpstr>Simple Light</vt:lpstr>
      <vt:lpstr>Simple Light</vt:lpstr>
      <vt:lpstr>Backend Development</vt:lpstr>
      <vt:lpstr>Introduction</vt:lpstr>
      <vt:lpstr>Problem Statement</vt:lpstr>
      <vt:lpstr>Solution </vt:lpstr>
      <vt:lpstr>PowerPoint Presentation</vt:lpstr>
      <vt:lpstr>Solution </vt:lpstr>
      <vt:lpstr>Solution </vt:lpstr>
      <vt:lpstr>Solution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Development</dc:title>
  <dc:creator>abhini</dc:creator>
  <cp:lastModifiedBy>abhinishetty856@gmail.com</cp:lastModifiedBy>
  <cp:revision>6</cp:revision>
  <dcterms:modified xsi:type="dcterms:W3CDTF">2024-11-18T16:37:29Z</dcterms:modified>
</cp:coreProperties>
</file>