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59" r:id="rId7"/>
    <p:sldId id="266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2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7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0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8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7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1BE1-5739-4107-8B7E-40AE06F58632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EDA33-37A9-45D5-80E8-083C2CF64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72" y="3808276"/>
            <a:ext cx="4033519" cy="2684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3" y="1387155"/>
            <a:ext cx="3695058" cy="2526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0457" y="679269"/>
            <a:ext cx="4929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dobe Garamond Pro Bold" panose="02020702060506020403" pitchFamily="18" charset="0"/>
              </a:rPr>
              <a:t>1.Wall lizards </a:t>
            </a:r>
            <a:endParaRPr lang="en-IN" sz="4000" b="1" dirty="0">
              <a:latin typeface="Adobe Garamond Pro Bold" panose="02020702060506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5372" y="3065417"/>
            <a:ext cx="416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dobe Garamond Pro Bold" panose="02020702060506020403" pitchFamily="18" charset="0"/>
              </a:rPr>
              <a:t>2.Viviparous lizards </a:t>
            </a:r>
            <a:endParaRPr lang="en-IN" sz="3600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Garamond Pro" panose="02020502060506020403" pitchFamily="18" charset="0"/>
              </a:rPr>
              <a:t>3.Snake eyed lizards </a:t>
            </a:r>
            <a:endParaRPr lang="en-IN" b="1" dirty="0">
              <a:latin typeface="Adobe Garamond Pro" panose="02020502060506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48" y="1948466"/>
            <a:ext cx="4718304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1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56" y="509966"/>
            <a:ext cx="9144000" cy="2387600"/>
          </a:xfrm>
        </p:spPr>
        <p:txBody>
          <a:bodyPr/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Adobe Garamond Pro Bold" panose="02020702060506020403" pitchFamily="18" charset="0"/>
              </a:rPr>
              <a:t>Why ANOVA and not t-test ???</a:t>
            </a:r>
            <a:endParaRPr lang="en-IN" b="1" i="1" dirty="0">
              <a:solidFill>
                <a:schemeClr val="accent6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C80E-79F9-4B4F-9E38-13A38A49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82" y="2897566"/>
            <a:ext cx="3528925" cy="35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2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905C68-3503-49A3-849D-AB83B0839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45616"/>
              </p:ext>
            </p:extLst>
          </p:nvPr>
        </p:nvGraphicFramePr>
        <p:xfrm>
          <a:off x="838200" y="1258349"/>
          <a:ext cx="10515600" cy="938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63214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6395667"/>
                    </a:ext>
                  </a:extLst>
                </a:gridCol>
              </a:tblGrid>
              <a:tr h="938116">
                <a:tc>
                  <a:txBody>
                    <a:bodyPr/>
                    <a:lstStyle/>
                    <a:p>
                      <a:r>
                        <a:rPr lang="en-US" sz="5400" dirty="0"/>
                        <a:t>ANOVA 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T-test</a:t>
                      </a:r>
                      <a:endParaRPr lang="en-IN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79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2FC040-C88B-4E72-AD0A-77AD164A822D}"/>
              </a:ext>
            </a:extLst>
          </p:cNvPr>
          <p:cNvSpPr txBox="1"/>
          <p:nvPr/>
        </p:nvSpPr>
        <p:spPr>
          <a:xfrm>
            <a:off x="838200" y="2390862"/>
            <a:ext cx="1071344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sz="2400" b="1" dirty="0"/>
              <a:t>Examines whether group mean differs from one another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than two groups                                                             used when there is just two groups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can be reduced                                                                multiple t-test increases chance of error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Single step solution                                                                    multiple t-tests have to be conducted    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7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ASSUMPTIONS 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16" y="237756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All samples are independent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Dependent variable is continuous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Its normally distribute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Homogeneity of variance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C07-29C3-4B1D-8DE7-6C494E48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99270" cy="87055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$ symbol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138F-DFC5-48D6-9AC9-6486E603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6" y="1314879"/>
            <a:ext cx="10727724" cy="54319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$ operator uses a name to perform the extraction as in an </a:t>
            </a:r>
            <a:r>
              <a:rPr lang="en-US" dirty="0" err="1"/>
              <a:t>Object$aName</a:t>
            </a:r>
            <a:r>
              <a:rPr lang="en-US" dirty="0"/>
              <a:t>. Therefore it enables one to extract items from a list based on their </a:t>
            </a:r>
            <a:r>
              <a:rPr lang="en-US" dirty="0" smtClean="0"/>
              <a:t>names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attach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database is </a:t>
            </a:r>
            <a:r>
              <a:rPr lang="en-US" b="1" dirty="0"/>
              <a:t>attached</a:t>
            </a:r>
            <a:r>
              <a:rPr lang="en-US" dirty="0"/>
              <a:t> to the </a:t>
            </a:r>
            <a:r>
              <a:rPr lang="en-US" b="1" dirty="0"/>
              <a:t>R</a:t>
            </a:r>
            <a:r>
              <a:rPr lang="en-US" dirty="0"/>
              <a:t> search path. This means that the database is searched by </a:t>
            </a:r>
            <a:r>
              <a:rPr lang="en-US" b="1" dirty="0"/>
              <a:t>R</a:t>
            </a:r>
            <a:r>
              <a:rPr lang="en-US" dirty="0"/>
              <a:t> when evaluating a variable, so objects in the database can be accessed by simply giving their </a:t>
            </a:r>
            <a:r>
              <a:rPr lang="en-US" dirty="0" smtClean="0"/>
              <a:t>names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as.factor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IN" b="1" dirty="0" err="1"/>
              <a:t>as</a:t>
            </a:r>
            <a:r>
              <a:rPr lang="en-IN" dirty="0" err="1"/>
              <a:t>.</a:t>
            </a:r>
            <a:r>
              <a:rPr lang="en-IN" b="1" dirty="0" err="1"/>
              <a:t>factor</a:t>
            </a:r>
            <a:r>
              <a:rPr lang="en-IN" dirty="0"/>
              <a:t>. Converting a vector into a factor.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49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93" y="1143644"/>
            <a:ext cx="3435707" cy="4284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Conclusion </a:t>
            </a:r>
            <a:endParaRPr lang="en-IN" sz="6000" dirty="0">
              <a:solidFill>
                <a:schemeClr val="bg2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71" y="1924479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i="1" dirty="0" smtClean="0">
                <a:latin typeface="Adobe Garamond Pro Bold" panose="02020702060506020403" pitchFamily="18" charset="0"/>
              </a:rPr>
              <a:t>Snake eyed lizard and wall lizards have similar </a:t>
            </a:r>
          </a:p>
          <a:p>
            <a:pPr marL="0" indent="0">
              <a:buNone/>
            </a:pPr>
            <a:r>
              <a:rPr lang="en-US" i="1" dirty="0" smtClean="0">
                <a:latin typeface="Adobe Garamond Pro Bold" panose="02020702060506020403" pitchFamily="18" charset="0"/>
              </a:rPr>
              <a:t> size</a:t>
            </a:r>
          </a:p>
          <a:p>
            <a:endParaRPr lang="en-US" i="1" dirty="0" smtClean="0">
              <a:latin typeface="Adobe Garamond Pro Bold" panose="02020702060506020403" pitchFamily="18" charset="0"/>
            </a:endParaRPr>
          </a:p>
          <a:p>
            <a:r>
              <a:rPr lang="en-US" i="1" dirty="0" smtClean="0">
                <a:latin typeface="Adobe Garamond Pro Bold" panose="02020702060506020403" pitchFamily="18" charset="0"/>
              </a:rPr>
              <a:t>Viviparous lizards have significant difference </a:t>
            </a:r>
          </a:p>
          <a:p>
            <a:pPr marL="0" indent="0">
              <a:buNone/>
            </a:pPr>
            <a:r>
              <a:rPr lang="en-US" i="1" dirty="0" smtClean="0">
                <a:latin typeface="Adobe Garamond Pro Bold" panose="02020702060506020403" pitchFamily="18" charset="0"/>
              </a:rPr>
              <a:t> in size when compared to snake eyed and wall </a:t>
            </a:r>
          </a:p>
          <a:p>
            <a:pPr marL="0" indent="0">
              <a:buNone/>
            </a:pPr>
            <a:r>
              <a:rPr lang="en-US" i="1" dirty="0" smtClean="0">
                <a:latin typeface="Adobe Garamond Pro Bold" panose="02020702060506020403" pitchFamily="18" charset="0"/>
              </a:rPr>
              <a:t> lizard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76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3406" y="2264229"/>
            <a:ext cx="2246811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10743" y="2272937"/>
            <a:ext cx="2055223" cy="1053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8709" y="2272937"/>
            <a:ext cx="2002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23406" y="4310743"/>
            <a:ext cx="224681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807131" y="4406537"/>
            <a:ext cx="2229395" cy="120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1808823" y="1776549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7931" y="2838994"/>
            <a:ext cx="53993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48846" y="2838994"/>
            <a:ext cx="73152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7931" y="4920343"/>
            <a:ext cx="82731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8537" y="2595154"/>
            <a:ext cx="17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511040" y="240513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and set categorical factors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77051" y="2238829"/>
            <a:ext cx="130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they are of normal distribution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337825" y="4458678"/>
            <a:ext cx="168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for </a:t>
            </a:r>
            <a:r>
              <a:rPr lang="en-US" dirty="0" smtClean="0"/>
              <a:t>homogeneity</a:t>
            </a:r>
          </a:p>
          <a:p>
            <a:r>
              <a:rPr lang="en-US" dirty="0" smtClean="0"/>
              <a:t>(Bartlett test)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972594" y="4728754"/>
            <a:ext cx="15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 test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8040130" y="4406537"/>
            <a:ext cx="2290119" cy="112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254314" y="4589417"/>
            <a:ext cx="172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– hoc test</a:t>
            </a:r>
          </a:p>
          <a:p>
            <a:r>
              <a:rPr lang="en-US" dirty="0" smtClean="0"/>
              <a:t>(tukey test )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60093" y="5007428"/>
            <a:ext cx="7564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71638" y="480204"/>
            <a:ext cx="3488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SUMMARY 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15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FDB40A-EB4D-41D8-B328-62B02F17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24" y="949929"/>
            <a:ext cx="5176576" cy="5176576"/>
          </a:xfrm>
        </p:spPr>
      </p:pic>
    </p:spTree>
    <p:extLst>
      <p:ext uri="{BB962C8B-B14F-4D97-AF65-F5344CB8AC3E}">
        <p14:creationId xmlns:p14="http://schemas.microsoft.com/office/powerpoint/2010/main" val="38665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220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Gothic Std B</vt:lpstr>
      <vt:lpstr>Adobe Garamond Pro</vt:lpstr>
      <vt:lpstr>Adobe Garamond Pro Bold</vt:lpstr>
      <vt:lpstr>Arial</vt:lpstr>
      <vt:lpstr>Calibri</vt:lpstr>
      <vt:lpstr>Calibri Light</vt:lpstr>
      <vt:lpstr>Office Theme</vt:lpstr>
      <vt:lpstr>PowerPoint Presentation</vt:lpstr>
      <vt:lpstr>3.Snake eyed lizards </vt:lpstr>
      <vt:lpstr>Why ANOVA and not t-test ???</vt:lpstr>
      <vt:lpstr>PowerPoint Presentation</vt:lpstr>
      <vt:lpstr>ASSUMPTIONS </vt:lpstr>
      <vt:lpstr>$ symbol </vt:lpstr>
      <vt:lpstr>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john</dc:creator>
  <cp:lastModifiedBy>Abhishek john</cp:lastModifiedBy>
  <cp:revision>24</cp:revision>
  <dcterms:created xsi:type="dcterms:W3CDTF">2020-09-27T20:17:35Z</dcterms:created>
  <dcterms:modified xsi:type="dcterms:W3CDTF">2020-11-02T16:18:32Z</dcterms:modified>
</cp:coreProperties>
</file>