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B144-04E8-4DA9-B3F0-5095582F839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0CF-4B85-42F1-90C2-B7030A31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49" y="9013"/>
            <a:ext cx="2799229" cy="24686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0"/>
            <a:ext cx="2789832" cy="185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2477656"/>
            <a:ext cx="6925235" cy="1801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330" y="0"/>
            <a:ext cx="523875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783" y="2593049"/>
            <a:ext cx="3667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0" y="0"/>
            <a:ext cx="6410461" cy="3523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13" y="8760"/>
            <a:ext cx="5293660" cy="350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0" y="3540829"/>
            <a:ext cx="5471395" cy="3334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366" y="4076920"/>
            <a:ext cx="5210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Chandipur Beach</dc:title>
  <dc:creator>Anil Kumar</dc:creator>
  <cp:lastModifiedBy>Anil Kumar</cp:lastModifiedBy>
  <cp:revision>7</cp:revision>
  <dcterms:created xsi:type="dcterms:W3CDTF">2022-01-19T20:45:14Z</dcterms:created>
  <dcterms:modified xsi:type="dcterms:W3CDTF">2022-01-19T23:02:09Z</dcterms:modified>
</cp:coreProperties>
</file>