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1" r:id="rId6"/>
    <p:sldId id="270" r:id="rId7"/>
    <p:sldId id="267" r:id="rId8"/>
    <p:sldId id="268" r:id="rId9"/>
    <p:sldId id="269" r:id="rId10"/>
    <p:sldId id="272" r:id="rId11"/>
    <p:sldId id="27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ACBC-3D92-F36B-F458-6A1EB38C7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F0A95-2946-8FB4-3029-3E9250C5F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860AD-3167-3B73-9AF9-1963608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14EC-993B-AD8D-720C-4564D9C6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83E0-7E09-D726-F522-6EFE1339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1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8AF-7A51-CB2E-B7CC-3286D0F2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84E7-FC88-BEC3-88A2-65D7682A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ED61-F668-027D-5CB6-81ABA958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E6D7-EF85-0FEB-2D44-BB099086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7B16-B605-4339-87BB-704A9D37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0D721-DA7E-51D7-2C1B-DA5C4222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51583-E99E-2F30-7CAB-7C900C36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7B77-FD91-D1C1-9A06-3DFC8EE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46F2-EA4A-5E20-52B0-7BF549E5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FA63-D9A9-279F-B9F7-7FAEC92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8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FAB1-7BEF-AF08-727F-76199734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4DC3-178C-94C2-9ED0-D2620737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31DC-5153-C958-CD41-721C8B9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7A1D-6FFF-49C4-CE5E-0B4F0350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3874-8522-D7D5-8E88-A053080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36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73BC-F7AB-CA15-6188-56CA8FC6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CAA0-ED8C-2C76-3FCF-A20C0F2F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7325-45BB-43F1-4E24-B442333C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05DF-080E-7101-F795-828B6490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D704-4E91-48BC-7E39-B0935C38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4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7D5-58A9-76FB-36E6-0D5D28F0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80CB-A280-C2AE-581E-52E858CB8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F3A62-2DFB-72E5-8632-B39FE907C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782F8-D068-3F95-A3B8-3DDB08DF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8EA1-B3FF-9396-17CA-38068D7E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94A4-7E37-69D4-4CBB-EF7D229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FE41-A184-E0D1-6E1B-E5CF6010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A2C-9B83-62C6-3603-F80775CE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9622-D73D-A64A-E5F2-6884825E6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994D7-3B5B-34D2-7084-FBF1E0D0F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B51E-1DA1-2046-7963-A8A2C180B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78954-7C71-D051-76BA-75496EBC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0C02C-2B35-BCC4-BCFF-873E7E8E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0EC0F-B8D5-FC5C-DBD8-B8C8B048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89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F5E2-88B6-41A6-AF75-875D2616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F293B-A2A5-583A-4528-208407DB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9FC8A-DB33-84F5-92B6-F882F29F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1736-B84B-5276-6461-F7C747A3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36FF2-D085-52E8-853A-8B7D3DF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23844-10A6-5EB1-EC0E-16DBC2E7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F3204-FB59-10E7-F1F0-3F996001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3C74-38F7-1F8F-46CD-219CC3D8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7164-3B1F-A0D8-C32B-56D1367C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40B53-998C-D413-9825-F71D2003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30E97-EFDF-AE8E-CEFB-2DE59036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418EF-F05A-AEB9-8D8A-E2E426BF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1353-8973-F2E9-26D6-48B7578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A4A2-AE09-131C-D0B1-9CFA1BE4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D8864-94EC-4C07-BE14-2EE2A9A35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24A55-6FAC-1832-FDCD-FC2426376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2A7FD-9739-8DD0-B39A-21195F99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71736-8187-AD92-B787-24AD4808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2D47-49C5-8DE0-2AA1-71DBE8E8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3B6A0-43DA-7558-2EEC-72A335E6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2853-5B8A-6B3A-93E9-9AA4742C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5217-B126-22F3-7012-987454FD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B3659-7223-49A1-AEC0-43380A7FF61F}" type="datetimeFigureOut">
              <a:rPr lang="en-GB" smtClean="0"/>
              <a:t>2023-02-06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CABB-9DB3-6100-75A0-478FA2215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B0FF-2EAE-0CDC-F098-DF231D9E0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8B00-E1D6-4CC8-BC9F-EA3DEDD17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C00000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002060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 baseline="0">
          <a:solidFill>
            <a:srgbClr val="002060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2060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2060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02060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4174-3918-38BB-1B65-BCC93AE75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Electric Vehicle Charging Station Recommendation System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DE9782-0997-E2E7-67DF-A3AD5B3F1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73329"/>
              </p:ext>
            </p:extLst>
          </p:nvPr>
        </p:nvGraphicFramePr>
        <p:xfrm>
          <a:off x="2032000" y="4623117"/>
          <a:ext cx="8128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59609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68524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Rajat Budhathoki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20820/075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71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Bipin Chaudhary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20800/075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Abhinna Ojha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2060"/>
                          </a:solidFill>
                          <a:latin typeface="Helvetica" pitchFamily="2" charset="0"/>
                        </a:rPr>
                        <a:t>20788/075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92313"/>
                  </a:ext>
                </a:extLst>
              </a:tr>
            </a:tbl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CDCB1F1C-F916-1224-AC53-E33D476C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143"/>
            <a:ext cx="9144000" cy="730279"/>
          </a:xfrm>
        </p:spPr>
        <p:txBody>
          <a:bodyPr>
            <a:normAutofit/>
          </a:bodyPr>
          <a:lstStyle/>
          <a:p>
            <a:r>
              <a:rPr lang="en-GB" sz="3200" dirty="0"/>
              <a:t>Mid-term defence of</a:t>
            </a:r>
          </a:p>
        </p:txBody>
      </p:sp>
    </p:spTree>
    <p:extLst>
      <p:ext uri="{BB962C8B-B14F-4D97-AF65-F5344CB8AC3E}">
        <p14:creationId xmlns:p14="http://schemas.microsoft.com/office/powerpoint/2010/main" val="80568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Database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2633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C890FC-EC46-98C5-DE00-29847B3E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" y="818239"/>
            <a:ext cx="11925993" cy="5221522"/>
          </a:xfrm>
        </p:spPr>
      </p:pic>
    </p:spTree>
    <p:extLst>
      <p:ext uri="{BB962C8B-B14F-4D97-AF65-F5344CB8AC3E}">
        <p14:creationId xmlns:p14="http://schemas.microsoft.com/office/powerpoint/2010/main" val="397914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8E7D6-9538-5193-FE72-E656C42D4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7553"/>
            <a:ext cx="9144000" cy="982894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294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76D8-9503-BFDE-A29F-A255CE0A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0538-06E3-6652-A51A-BF1C6315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problem of EVs have been the range per charge. </a:t>
            </a:r>
          </a:p>
          <a:p>
            <a:r>
              <a:rPr lang="en-US" dirty="0"/>
              <a:t>There are limited EV charging stations and it can be very difficult for people to find the nearest charging station. </a:t>
            </a:r>
          </a:p>
          <a:p>
            <a:r>
              <a:rPr lang="en-US" dirty="0"/>
              <a:t>System aims to provide users a web-based platform that can detect the nearest charging station on their location and provide the shortest route to the available charging station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46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AD28-2366-6EF7-F1B0-05350C36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implement Cosine Similarity algorithm to implement collaborative filtering</a:t>
            </a:r>
          </a:p>
          <a:p>
            <a:r>
              <a:rPr lang="en-GB" dirty="0"/>
              <a:t>To build a web-based system to recommend EV charging station in a specified location</a:t>
            </a:r>
          </a:p>
        </p:txBody>
      </p:sp>
    </p:spTree>
    <p:extLst>
      <p:ext uri="{BB962C8B-B14F-4D97-AF65-F5344CB8AC3E}">
        <p14:creationId xmlns:p14="http://schemas.microsoft.com/office/powerpoint/2010/main" val="325959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Schedule analysis</a:t>
            </a:r>
          </a:p>
        </p:txBody>
      </p:sp>
    </p:spTree>
    <p:extLst>
      <p:ext uri="{BB962C8B-B14F-4D97-AF65-F5344CB8AC3E}">
        <p14:creationId xmlns:p14="http://schemas.microsoft.com/office/powerpoint/2010/main" val="120056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4BEF7-4665-05F0-9E84-A0A86838B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53" y="17022"/>
            <a:ext cx="8168493" cy="6823955"/>
          </a:xfrm>
        </p:spPr>
      </p:pic>
    </p:spTree>
    <p:extLst>
      <p:ext uri="{BB962C8B-B14F-4D97-AF65-F5344CB8AC3E}">
        <p14:creationId xmlns:p14="http://schemas.microsoft.com/office/powerpoint/2010/main" val="389025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23315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90E4E3-0771-EBA0-2F1E-B6EB6F223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498475"/>
            <a:ext cx="6210300" cy="5924550"/>
          </a:xfrm>
        </p:spPr>
      </p:pic>
    </p:spTree>
    <p:extLst>
      <p:ext uri="{BB962C8B-B14F-4D97-AF65-F5344CB8AC3E}">
        <p14:creationId xmlns:p14="http://schemas.microsoft.com/office/powerpoint/2010/main" val="41674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9852-5AFD-8E9A-30C5-CE5BF171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52267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8486A-4546-14DB-E72F-E00A958A5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4" y="124130"/>
            <a:ext cx="4607859" cy="6642876"/>
          </a:xfrm>
        </p:spPr>
      </p:pic>
    </p:spTree>
    <p:extLst>
      <p:ext uri="{BB962C8B-B14F-4D97-AF65-F5344CB8AC3E}">
        <p14:creationId xmlns:p14="http://schemas.microsoft.com/office/powerpoint/2010/main" val="378005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117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Office Theme</vt:lpstr>
      <vt:lpstr>Electric Vehicle Charging Station Recommendation System</vt:lpstr>
      <vt:lpstr>Introduction</vt:lpstr>
      <vt:lpstr>Objectives</vt:lpstr>
      <vt:lpstr>Schedule analysis</vt:lpstr>
      <vt:lpstr>PowerPoint Presentation</vt:lpstr>
      <vt:lpstr>Use case diagram</vt:lpstr>
      <vt:lpstr>PowerPoint Presentation</vt:lpstr>
      <vt:lpstr>Activity diagram</vt:lpstr>
      <vt:lpstr>PowerPoint Presentation</vt:lpstr>
      <vt:lpstr>Database design and implementation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EV charging station detection system using Dijkstra’s algorithm</dc:title>
  <dc:creator>Abhinna</dc:creator>
  <cp:lastModifiedBy>Abhinna</cp:lastModifiedBy>
  <cp:revision>13</cp:revision>
  <dcterms:created xsi:type="dcterms:W3CDTF">2023-01-01T12:54:59Z</dcterms:created>
  <dcterms:modified xsi:type="dcterms:W3CDTF">2023-02-06T11:41:14Z</dcterms:modified>
</cp:coreProperties>
</file>