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4" r:id="rId3"/>
    <p:sldId id="276" r:id="rId4"/>
    <p:sldId id="292" r:id="rId5"/>
    <p:sldId id="296" r:id="rId6"/>
    <p:sldId id="267" r:id="rId7"/>
    <p:sldId id="275" r:id="rId8"/>
    <p:sldId id="269" r:id="rId9"/>
    <p:sldId id="293" r:id="rId10"/>
    <p:sldId id="297" r:id="rId11"/>
    <p:sldId id="281" r:id="rId12"/>
    <p:sldId id="282" r:id="rId13"/>
    <p:sldId id="283" r:id="rId14"/>
    <p:sldId id="284" r:id="rId15"/>
    <p:sldId id="298" r:id="rId16"/>
    <p:sldId id="287" r:id="rId17"/>
    <p:sldId id="286" r:id="rId18"/>
    <p:sldId id="288" r:id="rId19"/>
    <p:sldId id="299" r:id="rId20"/>
    <p:sldId id="301" r:id="rId21"/>
    <p:sldId id="300" r:id="rId22"/>
    <p:sldId id="295" r:id="rId23"/>
    <p:sldId id="302" r:id="rId24"/>
    <p:sldId id="303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9C8A-4BC1-4FF2-A289-4B25740C50E9}" type="datetimeFigureOut">
              <a:rPr lang="en-GB" smtClean="0"/>
              <a:t>2023-04-28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E06B-C297-4BC3-9A63-5A072AADD3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3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CBC-3D92-F36B-F458-6A1EB38C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0A95-2946-8FB4-3029-3E9250C5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60AD-3167-3B73-9AF9-1963608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26BE-956C-44AD-9BD3-54661E9B81CD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14EC-993B-AD8D-720C-4564D9C6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8AF-7A51-CB2E-B7CC-3286D0F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84E7-FC88-BEC3-88A2-65D7682A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ED61-F668-027D-5CB6-81ABA95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E39-67AA-401D-B2EF-5E307D75ABBD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E6D7-EF85-0FEB-2D44-BB099086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7B16-B605-4339-87BB-704A9D37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0D721-DA7E-51D7-2C1B-DA5C4222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51583-E99E-2F30-7CAB-7C900C36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7B77-FD91-D1C1-9A06-3DFC8EE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B3A7-5F2F-4B58-96FA-4B2D1C590BB0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46F2-EA4A-5E20-52B0-7BF549E5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FA63-D9A9-279F-B9F7-7FAEC92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AB1-7BEF-AF08-727F-7619973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4DC3-178C-94C2-9ED0-D2620737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1DC-5153-C958-CD41-721C8B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364-468D-4676-B429-8843A7DD4A54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7A1D-6FFF-49C4-CE5E-0B4F035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3874-8522-D7D5-8E88-A053080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3BC-F7AB-CA15-6188-56CA8FC6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AA0-ED8C-2C76-3FCF-A20C0F2F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7325-45BB-43F1-4E24-B442333C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B47D-5096-4A0D-A4D4-4387B8EE7400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05DF-080E-7101-F795-828B649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D704-4E91-48BC-7E39-B0935C3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7D5-58A9-76FB-36E6-0D5D28F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80CB-A280-C2AE-581E-52E858CB8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3A62-2DFB-72E5-8632-B39FE907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82F8-D068-3F95-A3B8-3DDB08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B35-45BB-4CE9-921F-1BF00EA64220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8EA1-B3FF-9396-17CA-38068D7E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94A4-7E37-69D4-4CBB-EF7D229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E41-A184-E0D1-6E1B-E5CF6010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A2C-9B83-62C6-3603-F80775CE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622-D73D-A64A-E5F2-6884825E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994D7-3B5B-34D2-7084-FBF1E0D0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B51E-1DA1-2046-7963-A8A2C180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8954-7C71-D051-76BA-75496EB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3937-0700-475D-BE90-499ABC68E9DE}" type="datetime1">
              <a:rPr lang="en-GB" smtClean="0"/>
              <a:t>2023-04-28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0C02C-2B35-BCC4-BCFF-873E7E8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EC0F-B8D5-FC5C-DBD8-B8C8B04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5E2-88B6-41A6-AF75-875D261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293B-A2A5-583A-4528-208407DB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29D6-7CD4-4D13-B58C-80B89D1EC70F}" type="datetime1">
              <a:rPr lang="en-GB" smtClean="0"/>
              <a:t>2023-04-28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FC8A-DB33-84F5-92B6-F882F29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1736-B84B-5276-6461-F7C747A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6FF2-D085-52E8-853A-8B7D3DF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4F4-F470-4435-A5FE-3840A27BA7D4}" type="datetime1">
              <a:rPr lang="en-GB" smtClean="0"/>
              <a:t>2023-04-28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3844-10A6-5EB1-EC0E-16DBC2E7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3204-FB59-10E7-F1F0-3F996001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3C74-38F7-1F8F-46CD-219CC3D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7164-3B1F-A0D8-C32B-56D1367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40B53-998C-D413-9825-F71D2003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0E97-EFDF-AE8E-CEFB-2DE5903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1D7A-92C9-4C0A-A149-B4014EA0829D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18EF-F05A-AEB9-8D8A-E2E426B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1353-8973-F2E9-26D6-48B7578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4A2-AE09-131C-D0B1-9CFA1BE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D8864-94EC-4C07-BE14-2EE2A9A3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4A55-6FAC-1832-FDCD-FC242637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A7FD-9739-8DD0-B39A-21195F99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B596-B2F8-4C0A-9915-862AC972A2CF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736-8187-AD92-B787-24AD4808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2D47-49C5-8DE0-2AA1-71DBE8E8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B6A0-43DA-7558-2EEC-72A335E6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2853-5B8A-6B3A-93E9-9AA4742C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5217-B126-22F3-7012-987454FD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43FD-0798-465F-B64A-91B45DD233AC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CABB-9DB3-6100-75A0-478FA221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B0FF-2EAE-0CDC-F098-DF231D9E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B00-E1D6-4CC8-BC9F-EA3DEDD17F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700" b="1" dirty="0">
                <a:latin typeface="Times New Roman"/>
                <a:cs typeface="Times New Roman"/>
              </a:rPr>
              <a:t>A Final Year Project Final Defense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On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200" b="1" dirty="0">
                <a:latin typeface="Times New Roman"/>
                <a:cs typeface="Times New Roman"/>
              </a:rPr>
              <a:t>Electric Vehicle Charging Station </a:t>
            </a:r>
            <a:r>
              <a:rPr lang="en-US" sz="5200" b="1">
                <a:latin typeface="Times New Roman"/>
                <a:cs typeface="Times New Roman"/>
              </a:rPr>
              <a:t>Recommendation System</a:t>
            </a:r>
            <a:endParaRPr lang="en-US" sz="5200" b="1" dirty="0">
              <a:latin typeface="Times New Roman"/>
              <a:cs typeface="Times New Roman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900" b="1" dirty="0">
                <a:latin typeface="Times New Roman"/>
                <a:cs typeface="Times New Roman"/>
              </a:rPr>
              <a:t>Presented By: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Rajat </a:t>
            </a:r>
            <a:r>
              <a:rPr lang="en-US" sz="2400" b="1" dirty="0" err="1">
                <a:latin typeface="Times New Roman"/>
                <a:cs typeface="Times New Roman"/>
              </a:rPr>
              <a:t>Budhathoki</a:t>
            </a:r>
            <a:r>
              <a:rPr lang="en-US" sz="2400" b="1" dirty="0">
                <a:latin typeface="Times New Roman"/>
                <a:cs typeface="Times New Roman"/>
              </a:rPr>
              <a:t> (20820/075)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Bipin Chaudhary (20800/075)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Abhinna Ojha (20788/075)</a:t>
            </a:r>
          </a:p>
          <a:p>
            <a:r>
              <a:rPr lang="en-US" b="1" dirty="0">
                <a:latin typeface="Times New Roman"/>
                <a:cs typeface="Times New Roman"/>
              </a:rPr>
              <a:t>April 29, 2023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333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48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FBBC-5BF5-DB5D-24DE-96DAC0E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10</a:t>
            </a:fld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C945135-F83B-B7AD-009C-141A235F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635" y="1825625"/>
            <a:ext cx="5644729" cy="4351338"/>
          </a:xfrm>
        </p:spPr>
      </p:pic>
    </p:spTree>
    <p:extLst>
      <p:ext uri="{BB962C8B-B14F-4D97-AF65-F5344CB8AC3E}">
        <p14:creationId xmlns:p14="http://schemas.microsoft.com/office/powerpoint/2010/main" val="42260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𝐴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, 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𝐴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. 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GB" sz="32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GB" sz="3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3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GB" sz="3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3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D7CB-F02C-8C7F-4A79-FAE2118D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4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𝑊</m:t>
                      </m:r>
                      <m:r>
                        <a:rPr lang="en-GB" sz="3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DA065-1F4D-75A5-5903-D8D36C67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5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used</a:t>
            </a:r>
          </a:p>
          <a:p>
            <a:r>
              <a:rPr lang="en-GB" dirty="0"/>
              <a:t>Database implementation</a:t>
            </a:r>
          </a:p>
          <a:p>
            <a:r>
              <a:rPr lang="en-GB" dirty="0"/>
              <a:t>Algorithm implementation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A424F-346F-7F5F-1C21-DDBEAD4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Implementation: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Development Tools</a:t>
            </a:r>
          </a:p>
          <a:p>
            <a:pPr lvl="1"/>
            <a:r>
              <a:rPr lang="en-GB" dirty="0"/>
              <a:t>HTML and CSS</a:t>
            </a:r>
          </a:p>
          <a:p>
            <a:pPr lvl="1"/>
            <a:r>
              <a:rPr lang="en-US" dirty="0"/>
              <a:t>JS along with jQuery</a:t>
            </a:r>
          </a:p>
          <a:p>
            <a:pPr lvl="1"/>
            <a:r>
              <a:rPr lang="en-GB" dirty="0"/>
              <a:t>PHP with Laravel</a:t>
            </a:r>
          </a:p>
          <a:p>
            <a:pPr lvl="1"/>
            <a:r>
              <a:rPr lang="en-GB" dirty="0"/>
              <a:t>PHP Storm IDE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GitHub with Git</a:t>
            </a:r>
          </a:p>
          <a:p>
            <a:pPr lvl="1"/>
            <a:r>
              <a:rPr lang="en-GB" dirty="0"/>
              <a:t>XAMPP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B806-8ECA-858C-13A4-046FD6457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Design and Documentation</a:t>
            </a:r>
          </a:p>
          <a:p>
            <a:pPr lvl="1"/>
            <a:r>
              <a:rPr lang="en-GB" dirty="0"/>
              <a:t>diagrams.net</a:t>
            </a:r>
          </a:p>
          <a:p>
            <a:pPr lvl="1"/>
            <a:r>
              <a:rPr lang="en-US" dirty="0"/>
              <a:t>Microsoft Project</a:t>
            </a:r>
          </a:p>
          <a:p>
            <a:pPr lvl="1"/>
            <a:r>
              <a:rPr lang="en-US" dirty="0"/>
              <a:t>Microsoft Word</a:t>
            </a:r>
          </a:p>
          <a:p>
            <a:pPr lvl="1"/>
            <a:r>
              <a:rPr lang="en-GB" dirty="0"/>
              <a:t>Microsoft PowerPoint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CFBF5-AD59-E194-D1E1-DBE1DAD1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Implementation: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A424F-346F-7F5F-1C21-DDBEAD4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15</a:t>
            </a:fld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2C384AA-448E-4C2B-ADBC-2154D244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55" y="1825625"/>
            <a:ext cx="9855289" cy="4351338"/>
          </a:xfrm>
        </p:spPr>
      </p:pic>
    </p:spTree>
    <p:extLst>
      <p:ext uri="{BB962C8B-B14F-4D97-AF65-F5344CB8AC3E}">
        <p14:creationId xmlns:p14="http://schemas.microsoft.com/office/powerpoint/2010/main" val="311160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Type 1 AC charging ports, AC regular charging ports </a:t>
            </a:r>
          </a:p>
          <a:p>
            <a:r>
              <a:rPr lang="en-US" dirty="0"/>
              <a:t>Number of Type 2 AC charging ports, AC fast charging ports</a:t>
            </a:r>
          </a:p>
          <a:p>
            <a:r>
              <a:rPr lang="en-US" dirty="0"/>
              <a:t>Number of CHAdeMO charging ports, DC regular charging ports</a:t>
            </a:r>
          </a:p>
          <a:p>
            <a:r>
              <a:rPr lang="en-US" dirty="0"/>
              <a:t>Number of Combined Charging System (CCS) charging ports, DC fast charging ports</a:t>
            </a:r>
          </a:p>
          <a:p>
            <a:r>
              <a:rPr lang="en-US" dirty="0"/>
              <a:t>Distance from the nearest restaurant</a:t>
            </a:r>
          </a:p>
          <a:p>
            <a:r>
              <a:rPr lang="en-US" dirty="0"/>
              <a:t>Distance from the nearest shopping mall</a:t>
            </a:r>
          </a:p>
          <a:p>
            <a:r>
              <a:rPr lang="en-US" dirty="0"/>
              <a:t>Distance from the nearest cinema hall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6B3A-30C1-BDA8-56A9-30F65A7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0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GB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 and B are the two charging stations vectors whose similarity scores are to be computed </a:t>
                </a:r>
                <a:endParaRPr lang="en-GB" sz="3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similarity score obtained</a:t>
                </a:r>
                <a:endParaRPr lang="en-GB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0136B-BC48-FD91-CCC9-8B852A9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𝑃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, 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predicted rating of charging station </a:t>
                </a:r>
                <a14:m>
                  <m:oMath xmlns:m="http://schemas.openxmlformats.org/officeDocument/2006/math">
                    <m:r>
                      <a:rPr lang="en-GB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</m:oMath>
                </a14:m>
                <a:r>
                  <a:rPr lang="en-GB" sz="2600" dirty="0"/>
                  <a:t> </a:t>
                </a:r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for user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GB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similarity score between the charging station </a:t>
                </a:r>
                <a14:m>
                  <m:oMath xmlns:m="http://schemas.openxmlformats.org/officeDocument/2006/math">
                    <m:r>
                      <a:rPr lang="en-GB" sz="2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600" dirty="0"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𝑢</m:t>
                        </m:r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as the rating provided by user </a:t>
                </a:r>
                <a14:m>
                  <m:oMath xmlns:m="http://schemas.openxmlformats.org/officeDocument/2006/math">
                    <m:r>
                      <a:rPr lang="en-GB" sz="2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to charging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600" dirty="0"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9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B1273D-2A26-1513-CD59-FEF071D9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14480"/>
              </p:ext>
            </p:extLst>
          </p:nvPr>
        </p:nvGraphicFramePr>
        <p:xfrm>
          <a:off x="681644" y="1379914"/>
          <a:ext cx="10515600" cy="4937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5112">
                  <a:extLst>
                    <a:ext uri="{9D8B030D-6E8A-4147-A177-3AD203B41FA5}">
                      <a16:colId xmlns:a16="http://schemas.microsoft.com/office/drawing/2014/main" val="1466747575"/>
                    </a:ext>
                  </a:extLst>
                </a:gridCol>
                <a:gridCol w="7200488">
                  <a:extLst>
                    <a:ext uri="{9D8B030D-6E8A-4147-A177-3AD203B41FA5}">
                      <a16:colId xmlns:a16="http://schemas.microsoft.com/office/drawing/2014/main" val="2568428424"/>
                    </a:ext>
                  </a:extLst>
                </a:gridCol>
              </a:tblGrid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377685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of rating using valid data.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44692"/>
                  </a:ext>
                </a:extLst>
              </a:tr>
              <a:tr h="1373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rate page.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the location, the charging station, and rating.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 “Add Rating” button.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000655"/>
                  </a:ext>
                </a:extLst>
              </a:tr>
              <a:tr h="2709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Province: 		Bagmati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District: 		Kathmandu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Metropolitan: 		Kathmandu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Ward:	 		22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Charging Station: 	Jagat Charging Station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Rating: 			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C5F5-C824-3ECF-3342-BC909C9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6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B1273D-2A26-1513-CD59-FEF071D9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046432"/>
              </p:ext>
            </p:extLst>
          </p:nvPr>
        </p:nvGraphicFramePr>
        <p:xfrm>
          <a:off x="681644" y="1379914"/>
          <a:ext cx="10515600" cy="184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5112">
                  <a:extLst>
                    <a:ext uri="{9D8B030D-6E8A-4147-A177-3AD203B41FA5}">
                      <a16:colId xmlns:a16="http://schemas.microsoft.com/office/drawing/2014/main" val="1466747575"/>
                    </a:ext>
                  </a:extLst>
                </a:gridCol>
                <a:gridCol w="7200488">
                  <a:extLst>
                    <a:ext uri="{9D8B030D-6E8A-4147-A177-3AD203B41FA5}">
                      <a16:colId xmlns:a16="http://schemas.microsoft.com/office/drawing/2014/main" val="2568428424"/>
                    </a:ext>
                  </a:extLst>
                </a:gridCol>
              </a:tblGrid>
              <a:tr h="9053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 message is displayed.</a:t>
                      </a:r>
                    </a:p>
                    <a:p>
                      <a:pPr marL="0" marR="71755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“ratings” table is updated.</a:t>
                      </a: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06255"/>
                  </a:ext>
                </a:extLst>
              </a:tr>
              <a:tr h="507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00551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Assertation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0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4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94A3A-C9C2-F7BE-3715-EDFD4B16A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883073"/>
              </p:ext>
            </p:extLst>
          </p:nvPr>
        </p:nvGraphicFramePr>
        <p:xfrm>
          <a:off x="942110" y="1546169"/>
          <a:ext cx="10307780" cy="4734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4435">
                  <a:extLst>
                    <a:ext uri="{9D8B030D-6E8A-4147-A177-3AD203B41FA5}">
                      <a16:colId xmlns:a16="http://schemas.microsoft.com/office/drawing/2014/main" val="1360959639"/>
                    </a:ext>
                  </a:extLst>
                </a:gridCol>
                <a:gridCol w="8063345">
                  <a:extLst>
                    <a:ext uri="{9D8B030D-6E8A-4147-A177-3AD203B41FA5}">
                      <a16:colId xmlns:a16="http://schemas.microsoft.com/office/drawing/2014/main" val="3962164988"/>
                    </a:ext>
                  </a:extLst>
                </a:gridCol>
              </a:tblGrid>
              <a:tr h="451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TC-6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500645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recommendation of charging station without inputting ward.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819838"/>
                  </a:ext>
                </a:extLst>
              </a:tr>
              <a:tr h="1098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Recommendations page.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the location and check the Exclude Ward checkbox.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 “Get recommendation” button.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841396"/>
                  </a:ext>
                </a:extLst>
              </a:tr>
              <a:tr h="10399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Province: 	Bagmati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District: 	Kathmandu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Metropolitan: 	Kathmandu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87002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3 charging stations displayed.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366093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24411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Assertation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7290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8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Further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0E4E-4A7F-3F35-52F7-C12014CF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Conclusion</a:t>
            </a:r>
          </a:p>
          <a:p>
            <a:r>
              <a:rPr lang="en-GB" dirty="0"/>
              <a:t>A web-based system to recommend EV charging station in a specified location </a:t>
            </a:r>
          </a:p>
          <a:p>
            <a:r>
              <a:rPr lang="en-GB" dirty="0"/>
              <a:t>Cosine Similarity algorithm is used to implement collaborative filtering to recommend the EV charging stations.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Further Recommendation</a:t>
            </a:r>
          </a:p>
          <a:p>
            <a:r>
              <a:rPr lang="en-GB" dirty="0"/>
              <a:t>Dynamic distance computation</a:t>
            </a:r>
          </a:p>
          <a:p>
            <a:r>
              <a:rPr lang="en-GB" dirty="0"/>
              <a:t>Charging point booking and scheduling</a:t>
            </a:r>
          </a:p>
          <a:p>
            <a:r>
              <a:rPr lang="en-GB" dirty="0"/>
              <a:t>Use of hybrid approach for better sparce data computation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5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DDF31-17A5-E9C9-5D01-2A97B590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9" y="1825625"/>
            <a:ext cx="781932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6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24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9B130-0F77-9A0B-1568-64C6C05EF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32" y="1825625"/>
            <a:ext cx="6815136" cy="4351338"/>
          </a:xfrm>
        </p:spPr>
      </p:pic>
    </p:spTree>
    <p:extLst>
      <p:ext uri="{BB962C8B-B14F-4D97-AF65-F5344CB8AC3E}">
        <p14:creationId xmlns:p14="http://schemas.microsoft.com/office/powerpoint/2010/main" val="387346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8E7D6-9538-5193-FE72-E656C42D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553"/>
            <a:ext cx="9144000" cy="98289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15B0E-E30B-28FC-3D6E-83849E8B63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C68B00-E1D6-4CC8-BC9F-EA3DEDD17F1D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Introduction</a:t>
            </a:r>
          </a:p>
          <a:p>
            <a:r>
              <a:rPr lang="en-US" dirty="0"/>
              <a:t>EVCS is a system to recommend the charging station to the users</a:t>
            </a:r>
          </a:p>
          <a:p>
            <a:r>
              <a:rPr lang="en-US" dirty="0"/>
              <a:t>It uses Cosine Similarity to calculate similarity scores and uses the user ratings to recommend</a:t>
            </a:r>
          </a:p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/>
              <a:t>EV charging is not as easy as filling up fuel as in an internal combustion engine-based vehicle as it takes quite a significant time for the EV to be fully charged</a:t>
            </a:r>
          </a:p>
          <a:p>
            <a:r>
              <a:rPr lang="en-US" dirty="0"/>
              <a:t>There are limited EV charging stations and it can be very difficult for people to find the suitable charging station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DC6F9-F209-9A27-B685-BBED1CAD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GB" dirty="0"/>
              <a:t>To build a web-based system to recommend EV charging station in a specified location</a:t>
            </a:r>
          </a:p>
          <a:p>
            <a:r>
              <a:rPr lang="en-GB" dirty="0"/>
              <a:t>To implement Cosine Similarity algorithm to implement collaborative filtering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Scope and Limitation</a:t>
            </a:r>
          </a:p>
          <a:p>
            <a:r>
              <a:rPr lang="en-US" dirty="0"/>
              <a:t>Provide ratings to various charging stations and receive recommendation of charging station in a user specified location. </a:t>
            </a:r>
          </a:p>
          <a:p>
            <a:r>
              <a:rPr lang="en-US" dirty="0"/>
              <a:t>The system will not detect the user location of provide routes to the said charging stations.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2F9F-7457-53FA-5946-7A577C7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9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Use-case diagram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Activity Diagram</a:t>
            </a:r>
          </a:p>
          <a:p>
            <a:r>
              <a:rPr lang="en-GB" dirty="0"/>
              <a:t>Sequence Diagram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F6065-49B1-D582-4EDE-A6474FE9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0E4E3-0771-EBA0-2F1E-B6EB6F22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850" y="498475"/>
            <a:ext cx="6210300" cy="59245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A1C66-45BB-70DC-46FD-7993C533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3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5CF6C-909A-FB04-BE81-51382FA3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81" y="1664755"/>
            <a:ext cx="11800638" cy="352848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41C6F-966D-97C1-6382-2F9F4B70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5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486A-4546-14DB-E72F-E00A958A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4164" y="107562"/>
            <a:ext cx="4607859" cy="66428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B0B5D-9A3F-16A5-3DAB-915DC125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5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AD5F62-45EE-BEE6-A5C0-92141D99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98" y="326409"/>
            <a:ext cx="6533804" cy="62051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1ABA7-8812-F3AB-4379-5ADE42F0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681</Words>
  <Application>Microsoft Office PowerPoint</Application>
  <PresentationFormat>Widescreen</PresentationFormat>
  <Paragraphs>168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Presentation Outline</vt:lpstr>
      <vt:lpstr>Introduction</vt:lpstr>
      <vt:lpstr>Introduction</vt:lpstr>
      <vt:lpstr>System Analysis</vt:lpstr>
      <vt:lpstr>PowerPoint Presentation</vt:lpstr>
      <vt:lpstr>PowerPoint Presentation</vt:lpstr>
      <vt:lpstr>PowerPoint Presentation</vt:lpstr>
      <vt:lpstr>PowerPoint Presentation</vt:lpstr>
      <vt:lpstr>System Design: System Architecture</vt:lpstr>
      <vt:lpstr>System Design: Cosine Similarity</vt:lpstr>
      <vt:lpstr>System Design: Weighted average</vt:lpstr>
      <vt:lpstr>System Implementation</vt:lpstr>
      <vt:lpstr>System Implementation: Tools used</vt:lpstr>
      <vt:lpstr>System Implementation: Database</vt:lpstr>
      <vt:lpstr>System Implementation : Algorithm</vt:lpstr>
      <vt:lpstr>System Implementation : Algorithm</vt:lpstr>
      <vt:lpstr>System Implementation : Algorithm</vt:lpstr>
      <vt:lpstr>System Implementation : Testing</vt:lpstr>
      <vt:lpstr>System Implementation : Testing</vt:lpstr>
      <vt:lpstr>System Implementation : Testing</vt:lpstr>
      <vt:lpstr>Conclusion and Further Recommendation</vt:lpstr>
      <vt:lpstr>Appendix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EV charging station detection system using Dijkstra’s algorithm</dc:title>
  <dc:creator>Abhinna</dc:creator>
  <cp:lastModifiedBy>abhinna</cp:lastModifiedBy>
  <cp:revision>65</cp:revision>
  <dcterms:created xsi:type="dcterms:W3CDTF">2023-01-01T12:54:59Z</dcterms:created>
  <dcterms:modified xsi:type="dcterms:W3CDTF">2023-04-28T05:27:15Z</dcterms:modified>
</cp:coreProperties>
</file>