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6"/>
  </p:notesMasterIdLst>
  <p:sldIdLst>
    <p:sldId id="256" r:id="rId2"/>
    <p:sldId id="257" r:id="rId3"/>
    <p:sldId id="258" r:id="rId4"/>
    <p:sldId id="285" r:id="rId5"/>
  </p:sldIdLst>
  <p:sldSz cx="9144000" cy="5143500" type="screen16x9"/>
  <p:notesSz cx="6858000" cy="9144000"/>
  <p:embeddedFontLst>
    <p:embeddedFont>
      <p:font typeface="Assistant" panose="020B0604020202020204" charset="-79"/>
      <p:regular r:id="rId7"/>
      <p:bold r:id="rId8"/>
    </p:embeddedFont>
    <p:embeddedFont>
      <p:font typeface="Fira Sans Condensed" panose="020B0604020202020204" charset="0"/>
      <p:regular r:id="rId9"/>
      <p:bold r:id="rId10"/>
      <p:italic r:id="rId11"/>
      <p:boldItalic r:id="rId12"/>
    </p:embeddedFont>
    <p:embeddedFont>
      <p:font typeface="Sulphur Point" panose="020B0604020202020204" charset="0"/>
      <p:regular r:id="rId13"/>
      <p:bold r:id="rId14"/>
    </p:embeddedFont>
    <p:embeddedFont>
      <p:font typeface="Yanone Kaffeesatz"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1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27EECC-BCF2-42D7-8B73-8E034AF16526}">
  <a:tblStyle styleId="{8727EECC-BCF2-42D7-8B73-8E034AF165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6" autoAdjust="0"/>
    <p:restoredTop sz="94660"/>
  </p:normalViewPr>
  <p:slideViewPr>
    <p:cSldViewPr snapToGrid="0">
      <p:cViewPr varScale="1">
        <p:scale>
          <a:sx n="151" d="100"/>
          <a:sy n="151" d="100"/>
        </p:scale>
        <p:origin x="144"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7296625df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7296625df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6429b67912_0_14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6429b67912_0_14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641c363e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641c363e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641c363e4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641c363e4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1151675" y="1049075"/>
            <a:ext cx="3495000" cy="2181900"/>
          </a:xfrm>
          <a:prstGeom prst="rect">
            <a:avLst/>
          </a:prstGeom>
        </p:spPr>
        <p:txBody>
          <a:bodyPr spcFirstLastPara="1" wrap="square" lIns="91425" tIns="91425" rIns="91425" bIns="91425" anchor="b" anchorCtr="0">
            <a:noAutofit/>
          </a:bodyPr>
          <a:lstStyle>
            <a:lvl1pPr lvl="0" rtl="0">
              <a:spcBef>
                <a:spcPts val="0"/>
              </a:spcBef>
              <a:spcAft>
                <a:spcPts val="0"/>
              </a:spcAft>
              <a:buNone/>
              <a:defRPr sz="6000" b="1">
                <a:solidFill>
                  <a:schemeClr val="lt2"/>
                </a:solidFill>
              </a:defRPr>
            </a:lvl1pPr>
            <a:lvl2pPr lvl="1" rtl="0">
              <a:spcBef>
                <a:spcPts val="0"/>
              </a:spcBef>
              <a:spcAft>
                <a:spcPts val="0"/>
              </a:spcAft>
              <a:buNone/>
              <a:defRPr sz="6000" b="1">
                <a:solidFill>
                  <a:schemeClr val="lt2"/>
                </a:solidFill>
              </a:defRPr>
            </a:lvl2pPr>
            <a:lvl3pPr lvl="2" rtl="0">
              <a:spcBef>
                <a:spcPts val="0"/>
              </a:spcBef>
              <a:spcAft>
                <a:spcPts val="0"/>
              </a:spcAft>
              <a:buNone/>
              <a:defRPr sz="6000" b="1">
                <a:solidFill>
                  <a:schemeClr val="lt2"/>
                </a:solidFill>
              </a:defRPr>
            </a:lvl3pPr>
            <a:lvl4pPr lvl="3" rtl="0">
              <a:spcBef>
                <a:spcPts val="0"/>
              </a:spcBef>
              <a:spcAft>
                <a:spcPts val="0"/>
              </a:spcAft>
              <a:buNone/>
              <a:defRPr sz="6000" b="1">
                <a:solidFill>
                  <a:schemeClr val="lt2"/>
                </a:solidFill>
              </a:defRPr>
            </a:lvl4pPr>
            <a:lvl5pPr lvl="4" rtl="0">
              <a:spcBef>
                <a:spcPts val="0"/>
              </a:spcBef>
              <a:spcAft>
                <a:spcPts val="0"/>
              </a:spcAft>
              <a:buNone/>
              <a:defRPr sz="6000" b="1">
                <a:solidFill>
                  <a:schemeClr val="lt2"/>
                </a:solidFill>
              </a:defRPr>
            </a:lvl5pPr>
            <a:lvl6pPr lvl="5" rtl="0">
              <a:spcBef>
                <a:spcPts val="0"/>
              </a:spcBef>
              <a:spcAft>
                <a:spcPts val="0"/>
              </a:spcAft>
              <a:buNone/>
              <a:defRPr sz="6000" b="1">
                <a:solidFill>
                  <a:schemeClr val="lt2"/>
                </a:solidFill>
              </a:defRPr>
            </a:lvl6pPr>
            <a:lvl7pPr lvl="6" rtl="0">
              <a:spcBef>
                <a:spcPts val="0"/>
              </a:spcBef>
              <a:spcAft>
                <a:spcPts val="0"/>
              </a:spcAft>
              <a:buNone/>
              <a:defRPr sz="6000" b="1">
                <a:solidFill>
                  <a:schemeClr val="lt2"/>
                </a:solidFill>
              </a:defRPr>
            </a:lvl7pPr>
            <a:lvl8pPr lvl="7" rtl="0">
              <a:spcBef>
                <a:spcPts val="0"/>
              </a:spcBef>
              <a:spcAft>
                <a:spcPts val="0"/>
              </a:spcAft>
              <a:buNone/>
              <a:defRPr sz="6000" b="1">
                <a:solidFill>
                  <a:schemeClr val="lt2"/>
                </a:solidFill>
              </a:defRPr>
            </a:lvl8pPr>
            <a:lvl9pPr lvl="8" rtl="0">
              <a:spcBef>
                <a:spcPts val="0"/>
              </a:spcBef>
              <a:spcAft>
                <a:spcPts val="0"/>
              </a:spcAft>
              <a:buNone/>
              <a:defRPr sz="6000" b="1">
                <a:solidFill>
                  <a:schemeClr val="lt2"/>
                </a:solidFill>
              </a:defRPr>
            </a:lvl9pPr>
          </a:lstStyle>
          <a:p>
            <a:endParaRPr/>
          </a:p>
        </p:txBody>
      </p:sp>
      <p:sp>
        <p:nvSpPr>
          <p:cNvPr id="10" name="Google Shape;10;p2"/>
          <p:cNvSpPr txBox="1">
            <a:spLocks noGrp="1"/>
          </p:cNvSpPr>
          <p:nvPr>
            <p:ph type="subTitle" idx="1"/>
          </p:nvPr>
        </p:nvSpPr>
        <p:spPr>
          <a:xfrm>
            <a:off x="1165825" y="3230925"/>
            <a:ext cx="2200200" cy="71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sz="1800">
                <a:solidFill>
                  <a:schemeClr val="lt1"/>
                </a:solidFill>
              </a:defRPr>
            </a:lvl1pPr>
            <a:lvl2pPr lvl="1" algn="r" rtl="0">
              <a:lnSpc>
                <a:spcPct val="100000"/>
              </a:lnSpc>
              <a:spcBef>
                <a:spcPts val="0"/>
              </a:spcBef>
              <a:spcAft>
                <a:spcPts val="0"/>
              </a:spcAft>
              <a:buClr>
                <a:schemeClr val="accent1"/>
              </a:buClr>
              <a:buSzPts val="1400"/>
              <a:buNone/>
              <a:defRPr>
                <a:solidFill>
                  <a:schemeClr val="accent1"/>
                </a:solidFill>
              </a:defRPr>
            </a:lvl2pPr>
            <a:lvl3pPr lvl="2" algn="r" rtl="0">
              <a:lnSpc>
                <a:spcPct val="100000"/>
              </a:lnSpc>
              <a:spcBef>
                <a:spcPts val="0"/>
              </a:spcBef>
              <a:spcAft>
                <a:spcPts val="0"/>
              </a:spcAft>
              <a:buClr>
                <a:schemeClr val="accent1"/>
              </a:buClr>
              <a:buSzPts val="1400"/>
              <a:buNone/>
              <a:defRPr>
                <a:solidFill>
                  <a:schemeClr val="accent1"/>
                </a:solidFill>
              </a:defRPr>
            </a:lvl3pPr>
            <a:lvl4pPr lvl="3" algn="r" rtl="0">
              <a:lnSpc>
                <a:spcPct val="100000"/>
              </a:lnSpc>
              <a:spcBef>
                <a:spcPts val="0"/>
              </a:spcBef>
              <a:spcAft>
                <a:spcPts val="0"/>
              </a:spcAft>
              <a:buClr>
                <a:schemeClr val="accent1"/>
              </a:buClr>
              <a:buSzPts val="1400"/>
              <a:buNone/>
              <a:defRPr>
                <a:solidFill>
                  <a:schemeClr val="accent1"/>
                </a:solidFill>
              </a:defRPr>
            </a:lvl4pPr>
            <a:lvl5pPr lvl="4" algn="r" rtl="0">
              <a:lnSpc>
                <a:spcPct val="100000"/>
              </a:lnSpc>
              <a:spcBef>
                <a:spcPts val="0"/>
              </a:spcBef>
              <a:spcAft>
                <a:spcPts val="0"/>
              </a:spcAft>
              <a:buClr>
                <a:schemeClr val="accent1"/>
              </a:buClr>
              <a:buSzPts val="1400"/>
              <a:buNone/>
              <a:defRPr>
                <a:solidFill>
                  <a:schemeClr val="accent1"/>
                </a:solidFill>
              </a:defRPr>
            </a:lvl5pPr>
            <a:lvl6pPr lvl="5" algn="r" rtl="0">
              <a:lnSpc>
                <a:spcPct val="100000"/>
              </a:lnSpc>
              <a:spcBef>
                <a:spcPts val="0"/>
              </a:spcBef>
              <a:spcAft>
                <a:spcPts val="0"/>
              </a:spcAft>
              <a:buClr>
                <a:schemeClr val="accent1"/>
              </a:buClr>
              <a:buSzPts val="1400"/>
              <a:buNone/>
              <a:defRPr>
                <a:solidFill>
                  <a:schemeClr val="accent1"/>
                </a:solidFill>
              </a:defRPr>
            </a:lvl6pPr>
            <a:lvl7pPr lvl="6" algn="r" rtl="0">
              <a:lnSpc>
                <a:spcPct val="100000"/>
              </a:lnSpc>
              <a:spcBef>
                <a:spcPts val="0"/>
              </a:spcBef>
              <a:spcAft>
                <a:spcPts val="0"/>
              </a:spcAft>
              <a:buClr>
                <a:schemeClr val="accent1"/>
              </a:buClr>
              <a:buSzPts val="1400"/>
              <a:buNone/>
              <a:defRPr>
                <a:solidFill>
                  <a:schemeClr val="accent1"/>
                </a:solidFill>
              </a:defRPr>
            </a:lvl7pPr>
            <a:lvl8pPr lvl="7" algn="r" rtl="0">
              <a:lnSpc>
                <a:spcPct val="100000"/>
              </a:lnSpc>
              <a:spcBef>
                <a:spcPts val="0"/>
              </a:spcBef>
              <a:spcAft>
                <a:spcPts val="0"/>
              </a:spcAft>
              <a:buClr>
                <a:schemeClr val="accent1"/>
              </a:buClr>
              <a:buSzPts val="1400"/>
              <a:buNone/>
              <a:defRPr>
                <a:solidFill>
                  <a:schemeClr val="accent1"/>
                </a:solidFill>
              </a:defRPr>
            </a:lvl8pPr>
            <a:lvl9pPr lvl="8" algn="r" rtl="0">
              <a:lnSpc>
                <a:spcPct val="100000"/>
              </a:lnSpc>
              <a:spcBef>
                <a:spcPts val="0"/>
              </a:spcBef>
              <a:spcAft>
                <a:spcPts val="0"/>
              </a:spcAft>
              <a:buClr>
                <a:schemeClr val="accent1"/>
              </a:buClr>
              <a:buSzPts val="1400"/>
              <a:buNone/>
              <a:defRPr>
                <a:solidFill>
                  <a:schemeClr val="accent1"/>
                </a:solidFill>
              </a:defRPr>
            </a:lvl9pPr>
          </a:lstStyle>
          <a:p>
            <a:endParaRPr/>
          </a:p>
        </p:txBody>
      </p:sp>
      <p:grpSp>
        <p:nvGrpSpPr>
          <p:cNvPr id="11" name="Google Shape;11;p2"/>
          <p:cNvGrpSpPr/>
          <p:nvPr/>
        </p:nvGrpSpPr>
        <p:grpSpPr>
          <a:xfrm>
            <a:off x="170701" y="332713"/>
            <a:ext cx="4365524" cy="4622863"/>
            <a:chOff x="170701" y="332713"/>
            <a:chExt cx="4365524" cy="4622863"/>
          </a:xfrm>
        </p:grpSpPr>
        <p:grpSp>
          <p:nvGrpSpPr>
            <p:cNvPr id="12" name="Google Shape;12;p2"/>
            <p:cNvGrpSpPr/>
            <p:nvPr/>
          </p:nvGrpSpPr>
          <p:grpSpPr>
            <a:xfrm>
              <a:off x="170701" y="3230925"/>
              <a:ext cx="677175" cy="1724650"/>
              <a:chOff x="170701" y="3230925"/>
              <a:chExt cx="677175" cy="1724650"/>
            </a:xfrm>
          </p:grpSpPr>
          <p:sp>
            <p:nvSpPr>
              <p:cNvPr id="13" name="Google Shape;13;p2"/>
              <p:cNvSpPr/>
              <p:nvPr/>
            </p:nvSpPr>
            <p:spPr>
              <a:xfrm>
                <a:off x="187001" y="3230925"/>
                <a:ext cx="95425" cy="97775"/>
              </a:xfrm>
              <a:custGeom>
                <a:avLst/>
                <a:gdLst/>
                <a:ahLst/>
                <a:cxnLst/>
                <a:rect l="l" t="t" r="r" b="b"/>
                <a:pathLst>
                  <a:path w="3817" h="3911" extrusionOk="0">
                    <a:moveTo>
                      <a:pt x="1862" y="1"/>
                    </a:moveTo>
                    <a:cubicBezTo>
                      <a:pt x="838" y="1"/>
                      <a:pt x="0" y="932"/>
                      <a:pt x="0" y="1955"/>
                    </a:cubicBezTo>
                    <a:cubicBezTo>
                      <a:pt x="0" y="3072"/>
                      <a:pt x="838" y="3910"/>
                      <a:pt x="1862" y="3910"/>
                    </a:cubicBezTo>
                    <a:cubicBezTo>
                      <a:pt x="2979" y="3910"/>
                      <a:pt x="3817" y="3072"/>
                      <a:pt x="3817" y="1955"/>
                    </a:cubicBezTo>
                    <a:cubicBezTo>
                      <a:pt x="3817" y="932"/>
                      <a:pt x="2979" y="1"/>
                      <a:pt x="18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36151" y="3233250"/>
                <a:ext cx="111725" cy="95700"/>
              </a:xfrm>
              <a:custGeom>
                <a:avLst/>
                <a:gdLst/>
                <a:ahLst/>
                <a:cxnLst/>
                <a:rect l="l" t="t" r="r" b="b"/>
                <a:pathLst>
                  <a:path w="4469" h="3828" extrusionOk="0">
                    <a:moveTo>
                      <a:pt x="2514" y="1"/>
                    </a:moveTo>
                    <a:cubicBezTo>
                      <a:pt x="838" y="1"/>
                      <a:pt x="1" y="2049"/>
                      <a:pt x="1211" y="3259"/>
                    </a:cubicBezTo>
                    <a:cubicBezTo>
                      <a:pt x="1603" y="3651"/>
                      <a:pt x="2083" y="3828"/>
                      <a:pt x="2553" y="3828"/>
                    </a:cubicBezTo>
                    <a:cubicBezTo>
                      <a:pt x="3533" y="3828"/>
                      <a:pt x="4469" y="3058"/>
                      <a:pt x="4469" y="1862"/>
                    </a:cubicBezTo>
                    <a:cubicBezTo>
                      <a:pt x="4469" y="839"/>
                      <a:pt x="3631" y="1"/>
                      <a:pt x="25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0701" y="3775450"/>
                <a:ext cx="111725" cy="95700"/>
              </a:xfrm>
              <a:custGeom>
                <a:avLst/>
                <a:gdLst/>
                <a:ahLst/>
                <a:cxnLst/>
                <a:rect l="l" t="t" r="r" b="b"/>
                <a:pathLst>
                  <a:path w="4469" h="3828" extrusionOk="0">
                    <a:moveTo>
                      <a:pt x="2607" y="0"/>
                    </a:moveTo>
                    <a:cubicBezTo>
                      <a:pt x="838" y="0"/>
                      <a:pt x="1" y="2048"/>
                      <a:pt x="1211" y="3258"/>
                    </a:cubicBezTo>
                    <a:cubicBezTo>
                      <a:pt x="1603" y="3650"/>
                      <a:pt x="2083" y="3827"/>
                      <a:pt x="2553" y="3827"/>
                    </a:cubicBezTo>
                    <a:cubicBezTo>
                      <a:pt x="3533" y="3827"/>
                      <a:pt x="4469" y="3057"/>
                      <a:pt x="4469" y="1862"/>
                    </a:cubicBezTo>
                    <a:cubicBezTo>
                      <a:pt x="4469" y="838"/>
                      <a:pt x="3631" y="0"/>
                      <a:pt x="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36151" y="3775450"/>
                <a:ext cx="111725" cy="95700"/>
              </a:xfrm>
              <a:custGeom>
                <a:avLst/>
                <a:gdLst/>
                <a:ahLst/>
                <a:cxnLst/>
                <a:rect l="l" t="t" r="r" b="b"/>
                <a:pathLst>
                  <a:path w="4469" h="3828" extrusionOk="0">
                    <a:moveTo>
                      <a:pt x="2514" y="0"/>
                    </a:moveTo>
                    <a:cubicBezTo>
                      <a:pt x="838" y="0"/>
                      <a:pt x="1" y="2048"/>
                      <a:pt x="1211" y="3258"/>
                    </a:cubicBezTo>
                    <a:cubicBezTo>
                      <a:pt x="1603" y="3650"/>
                      <a:pt x="2083" y="3827"/>
                      <a:pt x="2553" y="3827"/>
                    </a:cubicBezTo>
                    <a:cubicBezTo>
                      <a:pt x="3533" y="3827"/>
                      <a:pt x="4469" y="3057"/>
                      <a:pt x="4469" y="1862"/>
                    </a:cubicBezTo>
                    <a:cubicBezTo>
                      <a:pt x="4469" y="838"/>
                      <a:pt x="3631" y="0"/>
                      <a:pt x="2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87001" y="4317625"/>
                <a:ext cx="95425" cy="95425"/>
              </a:xfrm>
              <a:custGeom>
                <a:avLst/>
                <a:gdLst/>
                <a:ahLst/>
                <a:cxnLst/>
                <a:rect l="l" t="t" r="r" b="b"/>
                <a:pathLst>
                  <a:path w="3817" h="3817" extrusionOk="0">
                    <a:moveTo>
                      <a:pt x="1862" y="0"/>
                    </a:moveTo>
                    <a:cubicBezTo>
                      <a:pt x="838" y="0"/>
                      <a:pt x="0" y="838"/>
                      <a:pt x="0" y="1955"/>
                    </a:cubicBezTo>
                    <a:cubicBezTo>
                      <a:pt x="0" y="2979"/>
                      <a:pt x="838" y="3816"/>
                      <a:pt x="1862" y="3816"/>
                    </a:cubicBezTo>
                    <a:cubicBezTo>
                      <a:pt x="2979" y="3816"/>
                      <a:pt x="3817" y="2979"/>
                      <a:pt x="3817" y="1955"/>
                    </a:cubicBezTo>
                    <a:cubicBezTo>
                      <a:pt x="3817" y="838"/>
                      <a:pt x="2979" y="0"/>
                      <a:pt x="18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36151" y="4317625"/>
                <a:ext cx="111725" cy="95775"/>
              </a:xfrm>
              <a:custGeom>
                <a:avLst/>
                <a:gdLst/>
                <a:ahLst/>
                <a:cxnLst/>
                <a:rect l="l" t="t" r="r" b="b"/>
                <a:pathLst>
                  <a:path w="4469" h="3831" extrusionOk="0">
                    <a:moveTo>
                      <a:pt x="2514" y="0"/>
                    </a:moveTo>
                    <a:cubicBezTo>
                      <a:pt x="838" y="0"/>
                      <a:pt x="1" y="2048"/>
                      <a:pt x="1211" y="3258"/>
                    </a:cubicBezTo>
                    <a:cubicBezTo>
                      <a:pt x="1607" y="3654"/>
                      <a:pt x="2092" y="3830"/>
                      <a:pt x="2566" y="3830"/>
                    </a:cubicBezTo>
                    <a:cubicBezTo>
                      <a:pt x="3541" y="3830"/>
                      <a:pt x="4469" y="3082"/>
                      <a:pt x="4469" y="1955"/>
                    </a:cubicBezTo>
                    <a:cubicBezTo>
                      <a:pt x="4469" y="838"/>
                      <a:pt x="3631" y="0"/>
                      <a:pt x="2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70701" y="4859800"/>
                <a:ext cx="111725" cy="95775"/>
              </a:xfrm>
              <a:custGeom>
                <a:avLst/>
                <a:gdLst/>
                <a:ahLst/>
                <a:cxnLst/>
                <a:rect l="l" t="t" r="r" b="b"/>
                <a:pathLst>
                  <a:path w="4469" h="3831" extrusionOk="0">
                    <a:moveTo>
                      <a:pt x="2607" y="0"/>
                    </a:moveTo>
                    <a:cubicBezTo>
                      <a:pt x="838" y="0"/>
                      <a:pt x="1" y="2048"/>
                      <a:pt x="1211" y="3258"/>
                    </a:cubicBezTo>
                    <a:cubicBezTo>
                      <a:pt x="1607" y="3654"/>
                      <a:pt x="2092" y="3831"/>
                      <a:pt x="2566" y="3831"/>
                    </a:cubicBezTo>
                    <a:cubicBezTo>
                      <a:pt x="3541" y="3831"/>
                      <a:pt x="4469" y="3082"/>
                      <a:pt x="4469" y="1955"/>
                    </a:cubicBezTo>
                    <a:cubicBezTo>
                      <a:pt x="4469" y="838"/>
                      <a:pt x="3631" y="0"/>
                      <a:pt x="2607" y="0"/>
                    </a:cubicBezTo>
                    <a:close/>
                  </a:path>
                </a:pathLst>
              </a:custGeom>
              <a:solidFill>
                <a:srgbClr val="F5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36151" y="4859800"/>
                <a:ext cx="111725" cy="95775"/>
              </a:xfrm>
              <a:custGeom>
                <a:avLst/>
                <a:gdLst/>
                <a:ahLst/>
                <a:cxnLst/>
                <a:rect l="l" t="t" r="r" b="b"/>
                <a:pathLst>
                  <a:path w="4469" h="3831" extrusionOk="0">
                    <a:moveTo>
                      <a:pt x="2514" y="0"/>
                    </a:moveTo>
                    <a:cubicBezTo>
                      <a:pt x="838" y="0"/>
                      <a:pt x="1" y="2048"/>
                      <a:pt x="1211" y="3258"/>
                    </a:cubicBezTo>
                    <a:cubicBezTo>
                      <a:pt x="1607" y="3654"/>
                      <a:pt x="2092" y="3831"/>
                      <a:pt x="2566" y="3831"/>
                    </a:cubicBezTo>
                    <a:cubicBezTo>
                      <a:pt x="3541" y="3831"/>
                      <a:pt x="4469" y="3082"/>
                      <a:pt x="4469" y="1955"/>
                    </a:cubicBezTo>
                    <a:cubicBezTo>
                      <a:pt x="4469" y="838"/>
                      <a:pt x="3631" y="0"/>
                      <a:pt x="2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3286625" y="332713"/>
              <a:ext cx="1249600" cy="642475"/>
              <a:chOff x="3286625" y="332713"/>
              <a:chExt cx="1249600" cy="642475"/>
            </a:xfrm>
          </p:grpSpPr>
          <p:sp>
            <p:nvSpPr>
              <p:cNvPr id="22" name="Google Shape;22;p2"/>
              <p:cNvSpPr/>
              <p:nvPr/>
            </p:nvSpPr>
            <p:spPr>
              <a:xfrm>
                <a:off x="3286625" y="332713"/>
                <a:ext cx="95425" cy="97750"/>
              </a:xfrm>
              <a:custGeom>
                <a:avLst/>
                <a:gdLst/>
                <a:ahLst/>
                <a:cxnLst/>
                <a:rect l="l" t="t" r="r" b="b"/>
                <a:pathLst>
                  <a:path w="3817" h="3910" extrusionOk="0">
                    <a:moveTo>
                      <a:pt x="1955" y="1"/>
                    </a:moveTo>
                    <a:cubicBezTo>
                      <a:pt x="838" y="1"/>
                      <a:pt x="0" y="931"/>
                      <a:pt x="0" y="1955"/>
                    </a:cubicBezTo>
                    <a:cubicBezTo>
                      <a:pt x="0" y="2979"/>
                      <a:pt x="838" y="3910"/>
                      <a:pt x="1955" y="3910"/>
                    </a:cubicBezTo>
                    <a:cubicBezTo>
                      <a:pt x="2979" y="3910"/>
                      <a:pt x="3816" y="2979"/>
                      <a:pt x="3816" y="1955"/>
                    </a:cubicBezTo>
                    <a:cubicBezTo>
                      <a:pt x="3816" y="931"/>
                      <a:pt x="2979" y="1"/>
                      <a:pt x="1955" y="1"/>
                    </a:cubicBezTo>
                    <a:close/>
                  </a:path>
                </a:pathLst>
              </a:custGeom>
              <a:solidFill>
                <a:srgbClr val="F5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852075" y="332713"/>
                <a:ext cx="95425" cy="97750"/>
              </a:xfrm>
              <a:custGeom>
                <a:avLst/>
                <a:gdLst/>
                <a:ahLst/>
                <a:cxnLst/>
                <a:rect l="l" t="t" r="r" b="b"/>
                <a:pathLst>
                  <a:path w="3817" h="3910" extrusionOk="0">
                    <a:moveTo>
                      <a:pt x="1955" y="1"/>
                    </a:moveTo>
                    <a:cubicBezTo>
                      <a:pt x="838" y="1"/>
                      <a:pt x="0" y="931"/>
                      <a:pt x="0" y="1955"/>
                    </a:cubicBezTo>
                    <a:cubicBezTo>
                      <a:pt x="0" y="2979"/>
                      <a:pt x="838" y="3910"/>
                      <a:pt x="1955" y="3910"/>
                    </a:cubicBezTo>
                    <a:cubicBezTo>
                      <a:pt x="2979" y="3910"/>
                      <a:pt x="3816" y="2979"/>
                      <a:pt x="3816" y="1955"/>
                    </a:cubicBezTo>
                    <a:cubicBezTo>
                      <a:pt x="3816" y="931"/>
                      <a:pt x="2979" y="1"/>
                      <a:pt x="1955" y="1"/>
                    </a:cubicBezTo>
                    <a:close/>
                  </a:path>
                </a:pathLst>
              </a:custGeom>
              <a:solidFill>
                <a:srgbClr val="F5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412850" y="334263"/>
                <a:ext cx="104750" cy="94675"/>
              </a:xfrm>
              <a:custGeom>
                <a:avLst/>
                <a:gdLst/>
                <a:ahLst/>
                <a:cxnLst/>
                <a:rect l="l" t="t" r="r" b="b"/>
                <a:pathLst>
                  <a:path w="4190" h="3787" extrusionOk="0">
                    <a:moveTo>
                      <a:pt x="2118" y="0"/>
                    </a:moveTo>
                    <a:cubicBezTo>
                      <a:pt x="2003" y="0"/>
                      <a:pt x="1886" y="10"/>
                      <a:pt x="1769" y="32"/>
                    </a:cubicBezTo>
                    <a:cubicBezTo>
                      <a:pt x="746" y="125"/>
                      <a:pt x="1" y="1149"/>
                      <a:pt x="187" y="2173"/>
                    </a:cubicBezTo>
                    <a:cubicBezTo>
                      <a:pt x="352" y="3162"/>
                      <a:pt x="1175" y="3786"/>
                      <a:pt x="2072" y="3786"/>
                    </a:cubicBezTo>
                    <a:cubicBezTo>
                      <a:pt x="2188" y="3786"/>
                      <a:pt x="2304" y="3776"/>
                      <a:pt x="2421" y="3755"/>
                    </a:cubicBezTo>
                    <a:cubicBezTo>
                      <a:pt x="3445" y="3662"/>
                      <a:pt x="4189" y="2638"/>
                      <a:pt x="4003" y="1614"/>
                    </a:cubicBezTo>
                    <a:cubicBezTo>
                      <a:pt x="3838" y="624"/>
                      <a:pt x="3016" y="0"/>
                      <a:pt x="2118" y="0"/>
                    </a:cubicBezTo>
                    <a:close/>
                  </a:path>
                </a:pathLst>
              </a:custGeom>
              <a:solidFill>
                <a:srgbClr val="F5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286625" y="874888"/>
                <a:ext cx="95425" cy="97775"/>
              </a:xfrm>
              <a:custGeom>
                <a:avLst/>
                <a:gdLst/>
                <a:ahLst/>
                <a:cxnLst/>
                <a:rect l="l" t="t" r="r" b="b"/>
                <a:pathLst>
                  <a:path w="3817" h="3911" extrusionOk="0">
                    <a:moveTo>
                      <a:pt x="1955" y="1"/>
                    </a:moveTo>
                    <a:cubicBezTo>
                      <a:pt x="838" y="1"/>
                      <a:pt x="0" y="932"/>
                      <a:pt x="0" y="1955"/>
                    </a:cubicBezTo>
                    <a:cubicBezTo>
                      <a:pt x="0" y="3072"/>
                      <a:pt x="838" y="3910"/>
                      <a:pt x="1955" y="3910"/>
                    </a:cubicBezTo>
                    <a:cubicBezTo>
                      <a:pt x="2979" y="3910"/>
                      <a:pt x="3816" y="3072"/>
                      <a:pt x="3816" y="1955"/>
                    </a:cubicBezTo>
                    <a:cubicBezTo>
                      <a:pt x="3816" y="932"/>
                      <a:pt x="2979" y="1"/>
                      <a:pt x="1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52075" y="874888"/>
                <a:ext cx="95425" cy="97775"/>
              </a:xfrm>
              <a:custGeom>
                <a:avLst/>
                <a:gdLst/>
                <a:ahLst/>
                <a:cxnLst/>
                <a:rect l="l" t="t" r="r" b="b"/>
                <a:pathLst>
                  <a:path w="3817" h="3911" extrusionOk="0">
                    <a:moveTo>
                      <a:pt x="1955" y="1"/>
                    </a:moveTo>
                    <a:cubicBezTo>
                      <a:pt x="838" y="1"/>
                      <a:pt x="0" y="932"/>
                      <a:pt x="0" y="1955"/>
                    </a:cubicBezTo>
                    <a:cubicBezTo>
                      <a:pt x="0" y="3072"/>
                      <a:pt x="838" y="3910"/>
                      <a:pt x="1955" y="3910"/>
                    </a:cubicBezTo>
                    <a:cubicBezTo>
                      <a:pt x="2979" y="3910"/>
                      <a:pt x="3816" y="3072"/>
                      <a:pt x="3816" y="1955"/>
                    </a:cubicBezTo>
                    <a:cubicBezTo>
                      <a:pt x="3816" y="932"/>
                      <a:pt x="2979" y="1"/>
                      <a:pt x="1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431475" y="878838"/>
                <a:ext cx="104750" cy="96350"/>
              </a:xfrm>
              <a:custGeom>
                <a:avLst/>
                <a:gdLst/>
                <a:ahLst/>
                <a:cxnLst/>
                <a:rect l="l" t="t" r="r" b="b"/>
                <a:pathLst>
                  <a:path w="4190" h="3854" extrusionOk="0">
                    <a:moveTo>
                      <a:pt x="2110" y="0"/>
                    </a:moveTo>
                    <a:cubicBezTo>
                      <a:pt x="1999" y="0"/>
                      <a:pt x="1885" y="10"/>
                      <a:pt x="1769" y="29"/>
                    </a:cubicBezTo>
                    <a:cubicBezTo>
                      <a:pt x="745" y="215"/>
                      <a:pt x="1" y="1146"/>
                      <a:pt x="187" y="2263"/>
                    </a:cubicBezTo>
                    <a:cubicBezTo>
                      <a:pt x="361" y="3222"/>
                      <a:pt x="1270" y="3854"/>
                      <a:pt x="2226" y="3854"/>
                    </a:cubicBezTo>
                    <a:cubicBezTo>
                      <a:pt x="2291" y="3854"/>
                      <a:pt x="2356" y="3851"/>
                      <a:pt x="2421" y="3845"/>
                    </a:cubicBezTo>
                    <a:cubicBezTo>
                      <a:pt x="3444" y="3659"/>
                      <a:pt x="4189" y="2635"/>
                      <a:pt x="4003" y="1611"/>
                    </a:cubicBezTo>
                    <a:cubicBezTo>
                      <a:pt x="3836" y="694"/>
                      <a:pt x="3071" y="0"/>
                      <a:pt x="2110" y="0"/>
                    </a:cubicBezTo>
                    <a:close/>
                  </a:path>
                </a:pathLst>
              </a:custGeom>
              <a:solidFill>
                <a:srgbClr val="F5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
        <p:cNvGrpSpPr/>
        <p:nvPr/>
      </p:nvGrpSpPr>
      <p:grpSpPr>
        <a:xfrm>
          <a:off x="0" y="0"/>
          <a:ext cx="0" cy="0"/>
          <a:chOff x="0" y="0"/>
          <a:chExt cx="0" cy="0"/>
        </a:xfrm>
      </p:grpSpPr>
      <p:sp>
        <p:nvSpPr>
          <p:cNvPr id="85" name="Google Shape;85;p7"/>
          <p:cNvSpPr txBox="1">
            <a:spLocks noGrp="1"/>
          </p:cNvSpPr>
          <p:nvPr>
            <p:ph type="subTitle" idx="1"/>
          </p:nvPr>
        </p:nvSpPr>
        <p:spPr>
          <a:xfrm>
            <a:off x="838500" y="1490775"/>
            <a:ext cx="7467000" cy="31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AutoNum type="arabicPeriod"/>
              <a:defRPr sz="1100">
                <a:solidFill>
                  <a:schemeClr val="dk1"/>
                </a:solidFill>
              </a:defRPr>
            </a:lvl1pPr>
            <a:lvl2pPr lvl="1" rtl="0">
              <a:lnSpc>
                <a:spcPct val="100000"/>
              </a:lnSpc>
              <a:spcBef>
                <a:spcPts val="0"/>
              </a:spcBef>
              <a:spcAft>
                <a:spcPts val="0"/>
              </a:spcAft>
              <a:buClr>
                <a:srgbClr val="434343"/>
              </a:buClr>
              <a:buSzPts val="1200"/>
              <a:buFont typeface="Roboto Condensed Light"/>
              <a:buAutoNum type="alphaLcPeriod"/>
              <a:defRPr>
                <a:solidFill>
                  <a:schemeClr val="dk1"/>
                </a:solidFill>
              </a:defRPr>
            </a:lvl2pPr>
            <a:lvl3pPr lvl="2" rtl="0">
              <a:lnSpc>
                <a:spcPct val="100000"/>
              </a:lnSpc>
              <a:spcBef>
                <a:spcPts val="0"/>
              </a:spcBef>
              <a:spcAft>
                <a:spcPts val="0"/>
              </a:spcAft>
              <a:buClr>
                <a:srgbClr val="434343"/>
              </a:buClr>
              <a:buSzPts val="1200"/>
              <a:buFont typeface="Roboto Condensed Light"/>
              <a:buAutoNum type="romanLcPeriod"/>
              <a:defRPr>
                <a:solidFill>
                  <a:schemeClr val="dk1"/>
                </a:solidFill>
              </a:defRPr>
            </a:lvl3pPr>
            <a:lvl4pPr lvl="3" rtl="0">
              <a:lnSpc>
                <a:spcPct val="100000"/>
              </a:lnSpc>
              <a:spcBef>
                <a:spcPts val="0"/>
              </a:spcBef>
              <a:spcAft>
                <a:spcPts val="0"/>
              </a:spcAft>
              <a:buClr>
                <a:srgbClr val="434343"/>
              </a:buClr>
              <a:buSzPts val="1200"/>
              <a:buFont typeface="Roboto Condensed Light"/>
              <a:buAutoNum type="arabicPeriod"/>
              <a:defRPr>
                <a:solidFill>
                  <a:schemeClr val="dk1"/>
                </a:solidFill>
              </a:defRPr>
            </a:lvl4pPr>
            <a:lvl5pPr lvl="4" rtl="0">
              <a:lnSpc>
                <a:spcPct val="100000"/>
              </a:lnSpc>
              <a:spcBef>
                <a:spcPts val="0"/>
              </a:spcBef>
              <a:spcAft>
                <a:spcPts val="0"/>
              </a:spcAft>
              <a:buClr>
                <a:srgbClr val="434343"/>
              </a:buClr>
              <a:buSzPts val="1200"/>
              <a:buFont typeface="Roboto Condensed Light"/>
              <a:buAutoNum type="alphaLcPeriod"/>
              <a:defRPr>
                <a:solidFill>
                  <a:schemeClr val="dk1"/>
                </a:solidFill>
              </a:defRPr>
            </a:lvl5pPr>
            <a:lvl6pPr lvl="5" rtl="0">
              <a:lnSpc>
                <a:spcPct val="100000"/>
              </a:lnSpc>
              <a:spcBef>
                <a:spcPts val="0"/>
              </a:spcBef>
              <a:spcAft>
                <a:spcPts val="0"/>
              </a:spcAft>
              <a:buClr>
                <a:srgbClr val="434343"/>
              </a:buClr>
              <a:buSzPts val="1200"/>
              <a:buFont typeface="Roboto Condensed Light"/>
              <a:buAutoNum type="romanLcPeriod"/>
              <a:defRPr>
                <a:solidFill>
                  <a:schemeClr val="dk1"/>
                </a:solidFill>
              </a:defRPr>
            </a:lvl6pPr>
            <a:lvl7pPr lvl="6" rtl="0">
              <a:lnSpc>
                <a:spcPct val="100000"/>
              </a:lnSpc>
              <a:spcBef>
                <a:spcPts val="0"/>
              </a:spcBef>
              <a:spcAft>
                <a:spcPts val="0"/>
              </a:spcAft>
              <a:buClr>
                <a:srgbClr val="434343"/>
              </a:buClr>
              <a:buSzPts val="1200"/>
              <a:buFont typeface="Roboto Condensed Light"/>
              <a:buAutoNum type="arabicPeriod"/>
              <a:defRPr>
                <a:solidFill>
                  <a:schemeClr val="dk1"/>
                </a:solidFill>
              </a:defRPr>
            </a:lvl7pPr>
            <a:lvl8pPr lvl="7" rtl="0">
              <a:lnSpc>
                <a:spcPct val="100000"/>
              </a:lnSpc>
              <a:spcBef>
                <a:spcPts val="0"/>
              </a:spcBef>
              <a:spcAft>
                <a:spcPts val="0"/>
              </a:spcAft>
              <a:buClr>
                <a:srgbClr val="434343"/>
              </a:buClr>
              <a:buSzPts val="1200"/>
              <a:buFont typeface="Roboto Condensed Light"/>
              <a:buAutoNum type="alphaLcPeriod"/>
              <a:defRPr>
                <a:solidFill>
                  <a:schemeClr val="dk1"/>
                </a:solidFill>
              </a:defRPr>
            </a:lvl8pPr>
            <a:lvl9pPr lvl="8" rtl="0">
              <a:lnSpc>
                <a:spcPct val="100000"/>
              </a:lnSpc>
              <a:spcBef>
                <a:spcPts val="0"/>
              </a:spcBef>
              <a:spcAft>
                <a:spcPts val="0"/>
              </a:spcAft>
              <a:buClr>
                <a:srgbClr val="434343"/>
              </a:buClr>
              <a:buSzPts val="1200"/>
              <a:buFont typeface="Roboto Condensed Light"/>
              <a:buAutoNum type="romanLcPeriod"/>
              <a:defRPr>
                <a:solidFill>
                  <a:schemeClr val="dk1"/>
                </a:solidFill>
              </a:defRPr>
            </a:lvl9pPr>
          </a:lstStyle>
          <a:p>
            <a:endParaRPr/>
          </a:p>
        </p:txBody>
      </p:sp>
      <p:sp>
        <p:nvSpPr>
          <p:cNvPr id="86" name="Google Shape;86;p7"/>
          <p:cNvSpPr txBox="1">
            <a:spLocks noGrp="1"/>
          </p:cNvSpPr>
          <p:nvPr>
            <p:ph type="title"/>
          </p:nvPr>
        </p:nvSpPr>
        <p:spPr>
          <a:xfrm>
            <a:off x="606825" y="439250"/>
            <a:ext cx="6174300" cy="755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000" b="1">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87" name="Google Shape;87;p7"/>
          <p:cNvGrpSpPr/>
          <p:nvPr/>
        </p:nvGrpSpPr>
        <p:grpSpPr>
          <a:xfrm>
            <a:off x="179605" y="4856532"/>
            <a:ext cx="684150" cy="100300"/>
            <a:chOff x="179605" y="4856532"/>
            <a:chExt cx="684150" cy="100300"/>
          </a:xfrm>
        </p:grpSpPr>
        <p:sp>
          <p:nvSpPr>
            <p:cNvPr id="88" name="Google Shape;88;p7"/>
            <p:cNvSpPr/>
            <p:nvPr/>
          </p:nvSpPr>
          <p:spPr>
            <a:xfrm>
              <a:off x="179605" y="4856532"/>
              <a:ext cx="95425" cy="97775"/>
            </a:xfrm>
            <a:custGeom>
              <a:avLst/>
              <a:gdLst/>
              <a:ahLst/>
              <a:cxnLst/>
              <a:rect l="l" t="t" r="r" b="b"/>
              <a:pathLst>
                <a:path w="3817" h="3911" extrusionOk="0">
                  <a:moveTo>
                    <a:pt x="1955" y="1"/>
                  </a:moveTo>
                  <a:cubicBezTo>
                    <a:pt x="838" y="1"/>
                    <a:pt x="0" y="932"/>
                    <a:pt x="0" y="1955"/>
                  </a:cubicBezTo>
                  <a:cubicBezTo>
                    <a:pt x="0" y="3072"/>
                    <a:pt x="838" y="3910"/>
                    <a:pt x="1955" y="3910"/>
                  </a:cubicBezTo>
                  <a:cubicBezTo>
                    <a:pt x="2979" y="3910"/>
                    <a:pt x="3816" y="3072"/>
                    <a:pt x="3816" y="1955"/>
                  </a:cubicBezTo>
                  <a:cubicBezTo>
                    <a:pt x="3816" y="932"/>
                    <a:pt x="2979" y="1"/>
                    <a:pt x="1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759005" y="4860482"/>
              <a:ext cx="104750" cy="96350"/>
            </a:xfrm>
            <a:custGeom>
              <a:avLst/>
              <a:gdLst/>
              <a:ahLst/>
              <a:cxnLst/>
              <a:rect l="l" t="t" r="r" b="b"/>
              <a:pathLst>
                <a:path w="4190" h="3854" extrusionOk="0">
                  <a:moveTo>
                    <a:pt x="2110" y="0"/>
                  </a:moveTo>
                  <a:cubicBezTo>
                    <a:pt x="1999" y="0"/>
                    <a:pt x="1885" y="10"/>
                    <a:pt x="1769" y="29"/>
                  </a:cubicBezTo>
                  <a:cubicBezTo>
                    <a:pt x="745" y="215"/>
                    <a:pt x="1" y="1146"/>
                    <a:pt x="187" y="2263"/>
                  </a:cubicBezTo>
                  <a:cubicBezTo>
                    <a:pt x="361" y="3222"/>
                    <a:pt x="1270" y="3854"/>
                    <a:pt x="2226" y="3854"/>
                  </a:cubicBezTo>
                  <a:cubicBezTo>
                    <a:pt x="2291" y="3854"/>
                    <a:pt x="2356" y="3851"/>
                    <a:pt x="2421" y="3845"/>
                  </a:cubicBezTo>
                  <a:cubicBezTo>
                    <a:pt x="3444" y="3659"/>
                    <a:pt x="4189" y="2635"/>
                    <a:pt x="4003" y="1611"/>
                  </a:cubicBezTo>
                  <a:cubicBezTo>
                    <a:pt x="3836" y="694"/>
                    <a:pt x="3071" y="0"/>
                    <a:pt x="2110" y="0"/>
                  </a:cubicBezTo>
                  <a:close/>
                </a:path>
              </a:pathLst>
            </a:custGeom>
            <a:solidFill>
              <a:srgbClr val="F5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7"/>
          <p:cNvGrpSpPr/>
          <p:nvPr/>
        </p:nvGrpSpPr>
        <p:grpSpPr>
          <a:xfrm>
            <a:off x="8285373" y="188950"/>
            <a:ext cx="677175" cy="637950"/>
            <a:chOff x="8285373" y="188950"/>
            <a:chExt cx="677175" cy="637950"/>
          </a:xfrm>
        </p:grpSpPr>
        <p:sp>
          <p:nvSpPr>
            <p:cNvPr id="91" name="Google Shape;91;p7"/>
            <p:cNvSpPr/>
            <p:nvPr/>
          </p:nvSpPr>
          <p:spPr>
            <a:xfrm>
              <a:off x="8285373" y="188950"/>
              <a:ext cx="111725" cy="95775"/>
            </a:xfrm>
            <a:custGeom>
              <a:avLst/>
              <a:gdLst/>
              <a:ahLst/>
              <a:cxnLst/>
              <a:rect l="l" t="t" r="r" b="b"/>
              <a:pathLst>
                <a:path w="4469" h="3831" extrusionOk="0">
                  <a:moveTo>
                    <a:pt x="2514" y="0"/>
                  </a:moveTo>
                  <a:cubicBezTo>
                    <a:pt x="838" y="0"/>
                    <a:pt x="1" y="2048"/>
                    <a:pt x="1211" y="3258"/>
                  </a:cubicBezTo>
                  <a:cubicBezTo>
                    <a:pt x="1607" y="3654"/>
                    <a:pt x="2092" y="3830"/>
                    <a:pt x="2566" y="3830"/>
                  </a:cubicBezTo>
                  <a:cubicBezTo>
                    <a:pt x="3541" y="3830"/>
                    <a:pt x="4469" y="3082"/>
                    <a:pt x="4469" y="1955"/>
                  </a:cubicBezTo>
                  <a:cubicBezTo>
                    <a:pt x="4469" y="838"/>
                    <a:pt x="3631" y="0"/>
                    <a:pt x="2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a:off x="8850823" y="188950"/>
              <a:ext cx="111725" cy="95775"/>
            </a:xfrm>
            <a:custGeom>
              <a:avLst/>
              <a:gdLst/>
              <a:ahLst/>
              <a:cxnLst/>
              <a:rect l="l" t="t" r="r" b="b"/>
              <a:pathLst>
                <a:path w="4469" h="3831" extrusionOk="0">
                  <a:moveTo>
                    <a:pt x="2514" y="0"/>
                  </a:moveTo>
                  <a:cubicBezTo>
                    <a:pt x="838" y="0"/>
                    <a:pt x="1" y="2048"/>
                    <a:pt x="1211" y="3258"/>
                  </a:cubicBezTo>
                  <a:cubicBezTo>
                    <a:pt x="1607" y="3654"/>
                    <a:pt x="2092" y="3830"/>
                    <a:pt x="2566" y="3830"/>
                  </a:cubicBezTo>
                  <a:cubicBezTo>
                    <a:pt x="3541" y="3830"/>
                    <a:pt x="4468" y="3082"/>
                    <a:pt x="4468" y="1955"/>
                  </a:cubicBezTo>
                  <a:cubicBezTo>
                    <a:pt x="4468" y="838"/>
                    <a:pt x="3631" y="0"/>
                    <a:pt x="2514" y="0"/>
                  </a:cubicBezTo>
                  <a:close/>
                </a:path>
              </a:pathLst>
            </a:custGeom>
            <a:solidFill>
              <a:srgbClr val="F5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8285373" y="731125"/>
              <a:ext cx="111725" cy="95775"/>
            </a:xfrm>
            <a:custGeom>
              <a:avLst/>
              <a:gdLst/>
              <a:ahLst/>
              <a:cxnLst/>
              <a:rect l="l" t="t" r="r" b="b"/>
              <a:pathLst>
                <a:path w="4469" h="3831" extrusionOk="0">
                  <a:moveTo>
                    <a:pt x="2514" y="0"/>
                  </a:moveTo>
                  <a:cubicBezTo>
                    <a:pt x="838" y="0"/>
                    <a:pt x="1" y="2048"/>
                    <a:pt x="1211" y="3258"/>
                  </a:cubicBezTo>
                  <a:cubicBezTo>
                    <a:pt x="1607" y="3654"/>
                    <a:pt x="2092" y="3831"/>
                    <a:pt x="2566" y="3831"/>
                  </a:cubicBezTo>
                  <a:cubicBezTo>
                    <a:pt x="3541" y="3831"/>
                    <a:pt x="4469" y="3082"/>
                    <a:pt x="4469" y="1955"/>
                  </a:cubicBezTo>
                  <a:cubicBezTo>
                    <a:pt x="4469" y="838"/>
                    <a:pt x="3631" y="0"/>
                    <a:pt x="2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8850823" y="731125"/>
              <a:ext cx="111725" cy="95775"/>
            </a:xfrm>
            <a:custGeom>
              <a:avLst/>
              <a:gdLst/>
              <a:ahLst/>
              <a:cxnLst/>
              <a:rect l="l" t="t" r="r" b="b"/>
              <a:pathLst>
                <a:path w="4469" h="3831" extrusionOk="0">
                  <a:moveTo>
                    <a:pt x="2514" y="0"/>
                  </a:moveTo>
                  <a:cubicBezTo>
                    <a:pt x="838" y="0"/>
                    <a:pt x="1" y="2141"/>
                    <a:pt x="1211" y="3258"/>
                  </a:cubicBezTo>
                  <a:cubicBezTo>
                    <a:pt x="1607" y="3654"/>
                    <a:pt x="2092" y="3831"/>
                    <a:pt x="2566" y="3831"/>
                  </a:cubicBezTo>
                  <a:cubicBezTo>
                    <a:pt x="3541" y="3831"/>
                    <a:pt x="4468" y="3082"/>
                    <a:pt x="4468" y="1955"/>
                  </a:cubicBezTo>
                  <a:cubicBezTo>
                    <a:pt x="4468" y="838"/>
                    <a:pt x="3631" y="0"/>
                    <a:pt x="2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8"/>
        <p:cNvGrpSpPr/>
        <p:nvPr/>
      </p:nvGrpSpPr>
      <p:grpSpPr>
        <a:xfrm>
          <a:off x="0" y="0"/>
          <a:ext cx="0" cy="0"/>
          <a:chOff x="0" y="0"/>
          <a:chExt cx="0" cy="0"/>
        </a:xfrm>
      </p:grpSpPr>
      <p:sp>
        <p:nvSpPr>
          <p:cNvPr id="119" name="Google Shape;119;p9"/>
          <p:cNvSpPr txBox="1">
            <a:spLocks noGrp="1"/>
          </p:cNvSpPr>
          <p:nvPr>
            <p:ph type="subTitle" idx="1"/>
          </p:nvPr>
        </p:nvSpPr>
        <p:spPr>
          <a:xfrm>
            <a:off x="749825" y="1443175"/>
            <a:ext cx="4296300" cy="1616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20" name="Google Shape;120;p9"/>
          <p:cNvSpPr txBox="1">
            <a:spLocks noGrp="1"/>
          </p:cNvSpPr>
          <p:nvPr>
            <p:ph type="title"/>
          </p:nvPr>
        </p:nvSpPr>
        <p:spPr>
          <a:xfrm>
            <a:off x="606821" y="439250"/>
            <a:ext cx="3655500" cy="755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1"/>
        <p:cNvGrpSpPr/>
        <p:nvPr/>
      </p:nvGrpSpPr>
      <p:grpSpPr>
        <a:xfrm>
          <a:off x="0" y="0"/>
          <a:ext cx="0" cy="0"/>
          <a:chOff x="0" y="0"/>
          <a:chExt cx="0" cy="0"/>
        </a:xfrm>
      </p:grpSpPr>
      <p:sp>
        <p:nvSpPr>
          <p:cNvPr id="122" name="Google Shape;122;p10"/>
          <p:cNvSpPr txBox="1">
            <a:spLocks noGrp="1"/>
          </p:cNvSpPr>
          <p:nvPr>
            <p:ph type="subTitle" idx="1"/>
          </p:nvPr>
        </p:nvSpPr>
        <p:spPr>
          <a:xfrm>
            <a:off x="614700" y="1580201"/>
            <a:ext cx="2940300" cy="228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123" name="Google Shape;123;p10"/>
          <p:cNvSpPr txBox="1">
            <a:spLocks noGrp="1"/>
          </p:cNvSpPr>
          <p:nvPr>
            <p:ph type="title"/>
          </p:nvPr>
        </p:nvSpPr>
        <p:spPr>
          <a:xfrm>
            <a:off x="606821" y="439250"/>
            <a:ext cx="3655500" cy="755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124" name="Google Shape;124;p10"/>
          <p:cNvGrpSpPr/>
          <p:nvPr/>
        </p:nvGrpSpPr>
        <p:grpSpPr>
          <a:xfrm>
            <a:off x="3798361" y="3965550"/>
            <a:ext cx="1242625" cy="637950"/>
            <a:chOff x="3798361" y="3965550"/>
            <a:chExt cx="1242625" cy="637950"/>
          </a:xfrm>
        </p:grpSpPr>
        <p:sp>
          <p:nvSpPr>
            <p:cNvPr id="125" name="Google Shape;125;p10"/>
            <p:cNvSpPr/>
            <p:nvPr/>
          </p:nvSpPr>
          <p:spPr>
            <a:xfrm>
              <a:off x="3814661" y="3965550"/>
              <a:ext cx="95425" cy="95425"/>
            </a:xfrm>
            <a:custGeom>
              <a:avLst/>
              <a:gdLst/>
              <a:ahLst/>
              <a:cxnLst/>
              <a:rect l="l" t="t" r="r" b="b"/>
              <a:pathLst>
                <a:path w="3817" h="3817" extrusionOk="0">
                  <a:moveTo>
                    <a:pt x="1862" y="0"/>
                  </a:moveTo>
                  <a:cubicBezTo>
                    <a:pt x="838" y="0"/>
                    <a:pt x="0" y="838"/>
                    <a:pt x="0" y="1955"/>
                  </a:cubicBezTo>
                  <a:cubicBezTo>
                    <a:pt x="0" y="2979"/>
                    <a:pt x="838" y="3816"/>
                    <a:pt x="1862" y="3816"/>
                  </a:cubicBezTo>
                  <a:cubicBezTo>
                    <a:pt x="2979" y="3816"/>
                    <a:pt x="3817" y="2979"/>
                    <a:pt x="3817" y="1955"/>
                  </a:cubicBezTo>
                  <a:cubicBezTo>
                    <a:pt x="3817" y="838"/>
                    <a:pt x="2979" y="0"/>
                    <a:pt x="18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p:cNvSpPr/>
            <p:nvPr/>
          </p:nvSpPr>
          <p:spPr>
            <a:xfrm>
              <a:off x="4363811" y="3965550"/>
              <a:ext cx="111725" cy="95775"/>
            </a:xfrm>
            <a:custGeom>
              <a:avLst/>
              <a:gdLst/>
              <a:ahLst/>
              <a:cxnLst/>
              <a:rect l="l" t="t" r="r" b="b"/>
              <a:pathLst>
                <a:path w="4469" h="3831" extrusionOk="0">
                  <a:moveTo>
                    <a:pt x="2514" y="0"/>
                  </a:moveTo>
                  <a:cubicBezTo>
                    <a:pt x="838" y="0"/>
                    <a:pt x="1" y="2048"/>
                    <a:pt x="1211" y="3258"/>
                  </a:cubicBezTo>
                  <a:cubicBezTo>
                    <a:pt x="1607" y="3654"/>
                    <a:pt x="2092" y="3830"/>
                    <a:pt x="2566" y="3830"/>
                  </a:cubicBezTo>
                  <a:cubicBezTo>
                    <a:pt x="3541" y="3830"/>
                    <a:pt x="4469" y="3082"/>
                    <a:pt x="4469" y="1955"/>
                  </a:cubicBezTo>
                  <a:cubicBezTo>
                    <a:pt x="4469" y="838"/>
                    <a:pt x="3631" y="0"/>
                    <a:pt x="2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p:cNvSpPr/>
            <p:nvPr/>
          </p:nvSpPr>
          <p:spPr>
            <a:xfrm>
              <a:off x="4929261" y="3965550"/>
              <a:ext cx="111725" cy="95775"/>
            </a:xfrm>
            <a:custGeom>
              <a:avLst/>
              <a:gdLst/>
              <a:ahLst/>
              <a:cxnLst/>
              <a:rect l="l" t="t" r="r" b="b"/>
              <a:pathLst>
                <a:path w="4469" h="3831" extrusionOk="0">
                  <a:moveTo>
                    <a:pt x="2514" y="0"/>
                  </a:moveTo>
                  <a:cubicBezTo>
                    <a:pt x="838" y="0"/>
                    <a:pt x="1" y="2048"/>
                    <a:pt x="1211" y="3258"/>
                  </a:cubicBezTo>
                  <a:cubicBezTo>
                    <a:pt x="1607" y="3654"/>
                    <a:pt x="2092" y="3830"/>
                    <a:pt x="2566" y="3830"/>
                  </a:cubicBezTo>
                  <a:cubicBezTo>
                    <a:pt x="3541" y="3830"/>
                    <a:pt x="4468" y="3082"/>
                    <a:pt x="4468" y="1955"/>
                  </a:cubicBezTo>
                  <a:cubicBezTo>
                    <a:pt x="4468" y="838"/>
                    <a:pt x="3631" y="0"/>
                    <a:pt x="2514" y="0"/>
                  </a:cubicBezTo>
                  <a:close/>
                </a:path>
              </a:pathLst>
            </a:custGeom>
            <a:solidFill>
              <a:srgbClr val="F5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0"/>
            <p:cNvSpPr/>
            <p:nvPr/>
          </p:nvSpPr>
          <p:spPr>
            <a:xfrm>
              <a:off x="3798361" y="4507725"/>
              <a:ext cx="111725" cy="95775"/>
            </a:xfrm>
            <a:custGeom>
              <a:avLst/>
              <a:gdLst/>
              <a:ahLst/>
              <a:cxnLst/>
              <a:rect l="l" t="t" r="r" b="b"/>
              <a:pathLst>
                <a:path w="4469" h="3831" extrusionOk="0">
                  <a:moveTo>
                    <a:pt x="2607" y="0"/>
                  </a:moveTo>
                  <a:cubicBezTo>
                    <a:pt x="838" y="0"/>
                    <a:pt x="1" y="2048"/>
                    <a:pt x="1211" y="3258"/>
                  </a:cubicBezTo>
                  <a:cubicBezTo>
                    <a:pt x="1607" y="3654"/>
                    <a:pt x="2092" y="3831"/>
                    <a:pt x="2566" y="3831"/>
                  </a:cubicBezTo>
                  <a:cubicBezTo>
                    <a:pt x="3541" y="3831"/>
                    <a:pt x="4469" y="3082"/>
                    <a:pt x="4469" y="1955"/>
                  </a:cubicBezTo>
                  <a:cubicBezTo>
                    <a:pt x="4469" y="838"/>
                    <a:pt x="3631" y="0"/>
                    <a:pt x="2607" y="0"/>
                  </a:cubicBezTo>
                  <a:close/>
                </a:path>
              </a:pathLst>
            </a:custGeom>
            <a:solidFill>
              <a:srgbClr val="F5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0"/>
            <p:cNvSpPr/>
            <p:nvPr/>
          </p:nvSpPr>
          <p:spPr>
            <a:xfrm>
              <a:off x="4363811" y="4507725"/>
              <a:ext cx="111725" cy="95775"/>
            </a:xfrm>
            <a:custGeom>
              <a:avLst/>
              <a:gdLst/>
              <a:ahLst/>
              <a:cxnLst/>
              <a:rect l="l" t="t" r="r" b="b"/>
              <a:pathLst>
                <a:path w="4469" h="3831" extrusionOk="0">
                  <a:moveTo>
                    <a:pt x="2514" y="0"/>
                  </a:moveTo>
                  <a:cubicBezTo>
                    <a:pt x="838" y="0"/>
                    <a:pt x="1" y="2048"/>
                    <a:pt x="1211" y="3258"/>
                  </a:cubicBezTo>
                  <a:cubicBezTo>
                    <a:pt x="1607" y="3654"/>
                    <a:pt x="2092" y="3831"/>
                    <a:pt x="2566" y="3831"/>
                  </a:cubicBezTo>
                  <a:cubicBezTo>
                    <a:pt x="3541" y="3831"/>
                    <a:pt x="4469" y="3082"/>
                    <a:pt x="4469" y="1955"/>
                  </a:cubicBezTo>
                  <a:cubicBezTo>
                    <a:pt x="4469" y="838"/>
                    <a:pt x="3631" y="0"/>
                    <a:pt x="2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4929261" y="4507725"/>
              <a:ext cx="111725" cy="95775"/>
            </a:xfrm>
            <a:custGeom>
              <a:avLst/>
              <a:gdLst/>
              <a:ahLst/>
              <a:cxnLst/>
              <a:rect l="l" t="t" r="r" b="b"/>
              <a:pathLst>
                <a:path w="4469" h="3831" extrusionOk="0">
                  <a:moveTo>
                    <a:pt x="2514" y="0"/>
                  </a:moveTo>
                  <a:cubicBezTo>
                    <a:pt x="838" y="0"/>
                    <a:pt x="1" y="2141"/>
                    <a:pt x="1211" y="3258"/>
                  </a:cubicBezTo>
                  <a:cubicBezTo>
                    <a:pt x="1607" y="3654"/>
                    <a:pt x="2092" y="3831"/>
                    <a:pt x="2566" y="3831"/>
                  </a:cubicBezTo>
                  <a:cubicBezTo>
                    <a:pt x="3541" y="3831"/>
                    <a:pt x="4468" y="3082"/>
                    <a:pt x="4468" y="1955"/>
                  </a:cubicBezTo>
                  <a:cubicBezTo>
                    <a:pt x="4468" y="838"/>
                    <a:pt x="3631" y="0"/>
                    <a:pt x="2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77"/>
        <p:cNvGrpSpPr/>
        <p:nvPr/>
      </p:nvGrpSpPr>
      <p:grpSpPr>
        <a:xfrm>
          <a:off x="0" y="0"/>
          <a:ext cx="0" cy="0"/>
          <a:chOff x="0" y="0"/>
          <a:chExt cx="0" cy="0"/>
        </a:xfrm>
      </p:grpSpPr>
      <p:sp>
        <p:nvSpPr>
          <p:cNvPr id="178" name="Google Shape;178;p12"/>
          <p:cNvSpPr txBox="1">
            <a:spLocks noGrp="1"/>
          </p:cNvSpPr>
          <p:nvPr>
            <p:ph type="title" hasCustomPrompt="1"/>
          </p:nvPr>
        </p:nvSpPr>
        <p:spPr>
          <a:xfrm>
            <a:off x="917156" y="1733600"/>
            <a:ext cx="705000" cy="677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6000"/>
              <a:buNone/>
              <a:defRPr sz="4800">
                <a:solidFill>
                  <a:schemeClr val="lt2"/>
                </a:solidFill>
              </a:defRPr>
            </a:lvl1pPr>
            <a:lvl2pPr lvl="1"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2pPr>
            <a:lvl3pPr lvl="2"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3pPr>
            <a:lvl4pPr lvl="3"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4pPr>
            <a:lvl5pPr lvl="4"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5pPr>
            <a:lvl6pPr lvl="5"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6pPr>
            <a:lvl7pPr lvl="6"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7pPr>
            <a:lvl8pPr lvl="7"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8pPr>
            <a:lvl9pPr lvl="8"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9pPr>
          </a:lstStyle>
          <a:p>
            <a:r>
              <a:t>xx%</a:t>
            </a:r>
          </a:p>
        </p:txBody>
      </p:sp>
      <p:sp>
        <p:nvSpPr>
          <p:cNvPr id="179" name="Google Shape;179;p12"/>
          <p:cNvSpPr txBox="1">
            <a:spLocks noGrp="1"/>
          </p:cNvSpPr>
          <p:nvPr>
            <p:ph type="subTitle" idx="1"/>
          </p:nvPr>
        </p:nvSpPr>
        <p:spPr>
          <a:xfrm flipH="1">
            <a:off x="1721313" y="1573400"/>
            <a:ext cx="2997000" cy="53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Font typeface="Fira Sans Condensed"/>
              <a:buNone/>
              <a:defRPr sz="2400">
                <a:latin typeface="Sulphur Point"/>
                <a:ea typeface="Sulphur Point"/>
                <a:cs typeface="Sulphur Point"/>
                <a:sym typeface="Sulphur Point"/>
              </a:defRPr>
            </a:lvl1pPr>
            <a:lvl2pPr lvl="1"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2pPr>
            <a:lvl3pPr lvl="2"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3pPr>
            <a:lvl4pPr lvl="3"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4pPr>
            <a:lvl5pPr lvl="4"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5pPr>
            <a:lvl6pPr lvl="5"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6pPr>
            <a:lvl7pPr lvl="6"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7pPr>
            <a:lvl8pPr lvl="7"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8pPr>
            <a:lvl9pPr lvl="8"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9pPr>
          </a:lstStyle>
          <a:p>
            <a:endParaRPr/>
          </a:p>
        </p:txBody>
      </p:sp>
      <p:sp>
        <p:nvSpPr>
          <p:cNvPr id="180" name="Google Shape;180;p12"/>
          <p:cNvSpPr txBox="1">
            <a:spLocks noGrp="1"/>
          </p:cNvSpPr>
          <p:nvPr>
            <p:ph type="subTitle" idx="2"/>
          </p:nvPr>
        </p:nvSpPr>
        <p:spPr>
          <a:xfrm>
            <a:off x="1721314" y="1926188"/>
            <a:ext cx="2754900" cy="53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181" name="Google Shape;181;p12"/>
          <p:cNvSpPr txBox="1">
            <a:spLocks noGrp="1"/>
          </p:cNvSpPr>
          <p:nvPr>
            <p:ph type="title" idx="3" hasCustomPrompt="1"/>
          </p:nvPr>
        </p:nvSpPr>
        <p:spPr>
          <a:xfrm>
            <a:off x="841856" y="3334977"/>
            <a:ext cx="780300" cy="677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6000"/>
              <a:buNone/>
              <a:defRPr sz="4800">
                <a:solidFill>
                  <a:schemeClr val="lt2"/>
                </a:solidFill>
              </a:defRPr>
            </a:lvl1pPr>
            <a:lvl2pPr lvl="1"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2pPr>
            <a:lvl3pPr lvl="2"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3pPr>
            <a:lvl4pPr lvl="3"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4pPr>
            <a:lvl5pPr lvl="4"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5pPr>
            <a:lvl6pPr lvl="5"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6pPr>
            <a:lvl7pPr lvl="6"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7pPr>
            <a:lvl8pPr lvl="7"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8pPr>
            <a:lvl9pPr lvl="8"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9pPr>
          </a:lstStyle>
          <a:p>
            <a:r>
              <a:t>xx%</a:t>
            </a:r>
          </a:p>
        </p:txBody>
      </p:sp>
      <p:sp>
        <p:nvSpPr>
          <p:cNvPr id="182" name="Google Shape;182;p12"/>
          <p:cNvSpPr txBox="1">
            <a:spLocks noGrp="1"/>
          </p:cNvSpPr>
          <p:nvPr>
            <p:ph type="subTitle" idx="4"/>
          </p:nvPr>
        </p:nvSpPr>
        <p:spPr>
          <a:xfrm flipH="1">
            <a:off x="1721413" y="3182688"/>
            <a:ext cx="2997000" cy="537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Font typeface="Fira Sans Condensed"/>
              <a:buNone/>
              <a:defRPr sz="2400">
                <a:latin typeface="Sulphur Point"/>
                <a:ea typeface="Sulphur Point"/>
                <a:cs typeface="Sulphur Point"/>
                <a:sym typeface="Sulphur Point"/>
              </a:defRPr>
            </a:lvl1pPr>
            <a:lvl2pPr lvl="1"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2pPr>
            <a:lvl3pPr lvl="2"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3pPr>
            <a:lvl4pPr lvl="3"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4pPr>
            <a:lvl5pPr lvl="4"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5pPr>
            <a:lvl6pPr lvl="5"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6pPr>
            <a:lvl7pPr lvl="6"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7pPr>
            <a:lvl8pPr lvl="7"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8pPr>
            <a:lvl9pPr lvl="8"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9pPr>
          </a:lstStyle>
          <a:p>
            <a:endParaRPr/>
          </a:p>
        </p:txBody>
      </p:sp>
      <p:sp>
        <p:nvSpPr>
          <p:cNvPr id="183" name="Google Shape;183;p12"/>
          <p:cNvSpPr txBox="1">
            <a:spLocks noGrp="1"/>
          </p:cNvSpPr>
          <p:nvPr>
            <p:ph type="subTitle" idx="5"/>
          </p:nvPr>
        </p:nvSpPr>
        <p:spPr>
          <a:xfrm>
            <a:off x="1721314" y="3525477"/>
            <a:ext cx="2754900" cy="53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184" name="Google Shape;184;p12"/>
          <p:cNvSpPr txBox="1">
            <a:spLocks noGrp="1"/>
          </p:cNvSpPr>
          <p:nvPr>
            <p:ph type="title" idx="6"/>
          </p:nvPr>
        </p:nvSpPr>
        <p:spPr>
          <a:xfrm>
            <a:off x="606821" y="439250"/>
            <a:ext cx="3655500" cy="755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000" b="1">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185" name="Google Shape;185;p12"/>
          <p:cNvGrpSpPr/>
          <p:nvPr/>
        </p:nvGrpSpPr>
        <p:grpSpPr>
          <a:xfrm>
            <a:off x="1679575" y="2837525"/>
            <a:ext cx="5777850" cy="96050"/>
            <a:chOff x="1679575" y="2837525"/>
            <a:chExt cx="5777850" cy="96050"/>
          </a:xfrm>
        </p:grpSpPr>
        <p:sp>
          <p:nvSpPr>
            <p:cNvPr id="186" name="Google Shape;186;p12"/>
            <p:cNvSpPr/>
            <p:nvPr/>
          </p:nvSpPr>
          <p:spPr>
            <a:xfrm>
              <a:off x="1679575" y="2837800"/>
              <a:ext cx="111725" cy="95775"/>
            </a:xfrm>
            <a:custGeom>
              <a:avLst/>
              <a:gdLst/>
              <a:ahLst/>
              <a:cxnLst/>
              <a:rect l="l" t="t" r="r" b="b"/>
              <a:pathLst>
                <a:path w="4469" h="3831" extrusionOk="0">
                  <a:moveTo>
                    <a:pt x="2607" y="0"/>
                  </a:moveTo>
                  <a:cubicBezTo>
                    <a:pt x="838" y="0"/>
                    <a:pt x="1" y="2048"/>
                    <a:pt x="1211" y="3258"/>
                  </a:cubicBezTo>
                  <a:cubicBezTo>
                    <a:pt x="1607" y="3654"/>
                    <a:pt x="2092" y="3830"/>
                    <a:pt x="2566" y="3830"/>
                  </a:cubicBezTo>
                  <a:cubicBezTo>
                    <a:pt x="3541" y="3830"/>
                    <a:pt x="4469" y="3082"/>
                    <a:pt x="4469" y="1955"/>
                  </a:cubicBezTo>
                  <a:cubicBezTo>
                    <a:pt x="4469" y="838"/>
                    <a:pt x="3631" y="0"/>
                    <a:pt x="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2"/>
            <p:cNvSpPr/>
            <p:nvPr/>
          </p:nvSpPr>
          <p:spPr>
            <a:xfrm>
              <a:off x="2810475" y="2837800"/>
              <a:ext cx="111725" cy="95775"/>
            </a:xfrm>
            <a:custGeom>
              <a:avLst/>
              <a:gdLst/>
              <a:ahLst/>
              <a:cxnLst/>
              <a:rect l="l" t="t" r="r" b="b"/>
              <a:pathLst>
                <a:path w="4469" h="3831" extrusionOk="0">
                  <a:moveTo>
                    <a:pt x="2514" y="0"/>
                  </a:moveTo>
                  <a:cubicBezTo>
                    <a:pt x="838" y="0"/>
                    <a:pt x="1" y="2048"/>
                    <a:pt x="1211" y="3258"/>
                  </a:cubicBezTo>
                  <a:cubicBezTo>
                    <a:pt x="1607" y="3654"/>
                    <a:pt x="2092" y="3830"/>
                    <a:pt x="2566" y="3830"/>
                  </a:cubicBezTo>
                  <a:cubicBezTo>
                    <a:pt x="3541" y="3830"/>
                    <a:pt x="4468" y="3082"/>
                    <a:pt x="4468" y="1955"/>
                  </a:cubicBezTo>
                  <a:cubicBezTo>
                    <a:pt x="4468" y="838"/>
                    <a:pt x="3631" y="0"/>
                    <a:pt x="2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2"/>
            <p:cNvSpPr/>
            <p:nvPr/>
          </p:nvSpPr>
          <p:spPr>
            <a:xfrm>
              <a:off x="3939050" y="2837800"/>
              <a:ext cx="111725" cy="95775"/>
            </a:xfrm>
            <a:custGeom>
              <a:avLst/>
              <a:gdLst/>
              <a:ahLst/>
              <a:cxnLst/>
              <a:rect l="l" t="t" r="r" b="b"/>
              <a:pathLst>
                <a:path w="4469" h="3831" extrusionOk="0">
                  <a:moveTo>
                    <a:pt x="2607" y="0"/>
                  </a:moveTo>
                  <a:cubicBezTo>
                    <a:pt x="838" y="0"/>
                    <a:pt x="1" y="2048"/>
                    <a:pt x="1211" y="3258"/>
                  </a:cubicBezTo>
                  <a:cubicBezTo>
                    <a:pt x="1606" y="3654"/>
                    <a:pt x="2092" y="3830"/>
                    <a:pt x="2566" y="3830"/>
                  </a:cubicBezTo>
                  <a:cubicBezTo>
                    <a:pt x="3541" y="3830"/>
                    <a:pt x="4468" y="3082"/>
                    <a:pt x="4468" y="1955"/>
                  </a:cubicBezTo>
                  <a:cubicBezTo>
                    <a:pt x="4468" y="838"/>
                    <a:pt x="3631" y="0"/>
                    <a:pt x="26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2"/>
            <p:cNvSpPr/>
            <p:nvPr/>
          </p:nvSpPr>
          <p:spPr>
            <a:xfrm>
              <a:off x="5067625" y="2837800"/>
              <a:ext cx="114050" cy="95775"/>
            </a:xfrm>
            <a:custGeom>
              <a:avLst/>
              <a:gdLst/>
              <a:ahLst/>
              <a:cxnLst/>
              <a:rect l="l" t="t" r="r" b="b"/>
              <a:pathLst>
                <a:path w="4562" h="3831" extrusionOk="0">
                  <a:moveTo>
                    <a:pt x="2607" y="0"/>
                  </a:moveTo>
                  <a:cubicBezTo>
                    <a:pt x="931" y="0"/>
                    <a:pt x="1" y="2048"/>
                    <a:pt x="1211" y="3258"/>
                  </a:cubicBezTo>
                  <a:cubicBezTo>
                    <a:pt x="1606" y="3654"/>
                    <a:pt x="2102" y="3830"/>
                    <a:pt x="2589" y="3830"/>
                  </a:cubicBezTo>
                  <a:cubicBezTo>
                    <a:pt x="3592" y="3830"/>
                    <a:pt x="4561" y="3082"/>
                    <a:pt x="4561" y="1955"/>
                  </a:cubicBezTo>
                  <a:cubicBezTo>
                    <a:pt x="4561" y="838"/>
                    <a:pt x="3631" y="0"/>
                    <a:pt x="2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2"/>
            <p:cNvSpPr/>
            <p:nvPr/>
          </p:nvSpPr>
          <p:spPr>
            <a:xfrm>
              <a:off x="6198525" y="2837800"/>
              <a:ext cx="114050" cy="95775"/>
            </a:xfrm>
            <a:custGeom>
              <a:avLst/>
              <a:gdLst/>
              <a:ahLst/>
              <a:cxnLst/>
              <a:rect l="l" t="t" r="r" b="b"/>
              <a:pathLst>
                <a:path w="4562" h="3831" extrusionOk="0">
                  <a:moveTo>
                    <a:pt x="2607" y="0"/>
                  </a:moveTo>
                  <a:cubicBezTo>
                    <a:pt x="931" y="0"/>
                    <a:pt x="1" y="2048"/>
                    <a:pt x="1211" y="3258"/>
                  </a:cubicBezTo>
                  <a:cubicBezTo>
                    <a:pt x="1606" y="3654"/>
                    <a:pt x="2102" y="3830"/>
                    <a:pt x="2589" y="3830"/>
                  </a:cubicBezTo>
                  <a:cubicBezTo>
                    <a:pt x="3592" y="3830"/>
                    <a:pt x="4561" y="3082"/>
                    <a:pt x="4561" y="1955"/>
                  </a:cubicBezTo>
                  <a:cubicBezTo>
                    <a:pt x="4561" y="838"/>
                    <a:pt x="3631" y="0"/>
                    <a:pt x="26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2"/>
            <p:cNvSpPr/>
            <p:nvPr/>
          </p:nvSpPr>
          <p:spPr>
            <a:xfrm>
              <a:off x="7345725" y="2837525"/>
              <a:ext cx="111700" cy="95700"/>
            </a:xfrm>
            <a:custGeom>
              <a:avLst/>
              <a:gdLst/>
              <a:ahLst/>
              <a:cxnLst/>
              <a:rect l="l" t="t" r="r" b="b"/>
              <a:pathLst>
                <a:path w="4468" h="3828" extrusionOk="0">
                  <a:moveTo>
                    <a:pt x="1916" y="1"/>
                  </a:moveTo>
                  <a:cubicBezTo>
                    <a:pt x="936" y="1"/>
                    <a:pt x="0" y="771"/>
                    <a:pt x="0" y="1966"/>
                  </a:cubicBezTo>
                  <a:cubicBezTo>
                    <a:pt x="0" y="2990"/>
                    <a:pt x="838" y="3828"/>
                    <a:pt x="1955" y="3828"/>
                  </a:cubicBezTo>
                  <a:cubicBezTo>
                    <a:pt x="3630" y="3828"/>
                    <a:pt x="4468" y="1780"/>
                    <a:pt x="3258" y="570"/>
                  </a:cubicBezTo>
                  <a:cubicBezTo>
                    <a:pt x="2866" y="178"/>
                    <a:pt x="2386" y="1"/>
                    <a:pt x="19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12"/>
          <p:cNvSpPr txBox="1">
            <a:spLocks noGrp="1"/>
          </p:cNvSpPr>
          <p:nvPr>
            <p:ph type="title" idx="7" hasCustomPrompt="1"/>
          </p:nvPr>
        </p:nvSpPr>
        <p:spPr>
          <a:xfrm>
            <a:off x="4596723" y="1733600"/>
            <a:ext cx="832500" cy="677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6000"/>
              <a:buNone/>
              <a:defRPr sz="4800">
                <a:solidFill>
                  <a:schemeClr val="lt2"/>
                </a:solidFill>
              </a:defRPr>
            </a:lvl1pPr>
            <a:lvl2pPr lvl="1"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2pPr>
            <a:lvl3pPr lvl="2"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3pPr>
            <a:lvl4pPr lvl="3"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4pPr>
            <a:lvl5pPr lvl="4"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5pPr>
            <a:lvl6pPr lvl="5"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6pPr>
            <a:lvl7pPr lvl="6"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7pPr>
            <a:lvl8pPr lvl="7"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8pPr>
            <a:lvl9pPr lvl="8"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9pPr>
          </a:lstStyle>
          <a:p>
            <a:r>
              <a:t>xx%</a:t>
            </a:r>
          </a:p>
        </p:txBody>
      </p:sp>
      <p:sp>
        <p:nvSpPr>
          <p:cNvPr id="193" name="Google Shape;193;p12"/>
          <p:cNvSpPr txBox="1">
            <a:spLocks noGrp="1"/>
          </p:cNvSpPr>
          <p:nvPr>
            <p:ph type="subTitle" idx="8"/>
          </p:nvPr>
        </p:nvSpPr>
        <p:spPr>
          <a:xfrm flipH="1">
            <a:off x="5533635" y="1573400"/>
            <a:ext cx="2997000" cy="53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Font typeface="Fira Sans Condensed"/>
              <a:buNone/>
              <a:defRPr sz="2400">
                <a:latin typeface="Sulphur Point"/>
                <a:ea typeface="Sulphur Point"/>
                <a:cs typeface="Sulphur Point"/>
                <a:sym typeface="Sulphur Point"/>
              </a:defRPr>
            </a:lvl1pPr>
            <a:lvl2pPr lvl="1"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2pPr>
            <a:lvl3pPr lvl="2"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3pPr>
            <a:lvl4pPr lvl="3"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4pPr>
            <a:lvl5pPr lvl="4"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5pPr>
            <a:lvl6pPr lvl="5"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6pPr>
            <a:lvl7pPr lvl="6"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7pPr>
            <a:lvl8pPr lvl="7"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8pPr>
            <a:lvl9pPr lvl="8"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9pPr>
          </a:lstStyle>
          <a:p>
            <a:endParaRPr/>
          </a:p>
        </p:txBody>
      </p:sp>
      <p:sp>
        <p:nvSpPr>
          <p:cNvPr id="194" name="Google Shape;194;p12"/>
          <p:cNvSpPr txBox="1">
            <a:spLocks noGrp="1"/>
          </p:cNvSpPr>
          <p:nvPr>
            <p:ph type="subTitle" idx="9"/>
          </p:nvPr>
        </p:nvSpPr>
        <p:spPr>
          <a:xfrm>
            <a:off x="5533635" y="1926188"/>
            <a:ext cx="2754900" cy="53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195" name="Google Shape;195;p12"/>
          <p:cNvSpPr txBox="1">
            <a:spLocks noGrp="1"/>
          </p:cNvSpPr>
          <p:nvPr>
            <p:ph type="title" idx="13" hasCustomPrompt="1"/>
          </p:nvPr>
        </p:nvSpPr>
        <p:spPr>
          <a:xfrm>
            <a:off x="4596725" y="3334977"/>
            <a:ext cx="832500" cy="677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6000"/>
              <a:buNone/>
              <a:defRPr sz="4800">
                <a:solidFill>
                  <a:schemeClr val="lt2"/>
                </a:solidFill>
              </a:defRPr>
            </a:lvl1pPr>
            <a:lvl2pPr lvl="1"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2pPr>
            <a:lvl3pPr lvl="2"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3pPr>
            <a:lvl4pPr lvl="3"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4pPr>
            <a:lvl5pPr lvl="4"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5pPr>
            <a:lvl6pPr lvl="5"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6pPr>
            <a:lvl7pPr lvl="6"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7pPr>
            <a:lvl8pPr lvl="7"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8pPr>
            <a:lvl9pPr lvl="8"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9pPr>
          </a:lstStyle>
          <a:p>
            <a:r>
              <a:t>xx%</a:t>
            </a:r>
          </a:p>
        </p:txBody>
      </p:sp>
      <p:sp>
        <p:nvSpPr>
          <p:cNvPr id="196" name="Google Shape;196;p12"/>
          <p:cNvSpPr txBox="1">
            <a:spLocks noGrp="1"/>
          </p:cNvSpPr>
          <p:nvPr>
            <p:ph type="subTitle" idx="14"/>
          </p:nvPr>
        </p:nvSpPr>
        <p:spPr>
          <a:xfrm flipH="1">
            <a:off x="5533635" y="3182688"/>
            <a:ext cx="2997000" cy="537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Font typeface="Fira Sans Condensed"/>
              <a:buNone/>
              <a:defRPr sz="2400">
                <a:latin typeface="Sulphur Point"/>
                <a:ea typeface="Sulphur Point"/>
                <a:cs typeface="Sulphur Point"/>
                <a:sym typeface="Sulphur Point"/>
              </a:defRPr>
            </a:lvl1pPr>
            <a:lvl2pPr lvl="1"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2pPr>
            <a:lvl3pPr lvl="2"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3pPr>
            <a:lvl4pPr lvl="3"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4pPr>
            <a:lvl5pPr lvl="4"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5pPr>
            <a:lvl6pPr lvl="5"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6pPr>
            <a:lvl7pPr lvl="6"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7pPr>
            <a:lvl8pPr lvl="7"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8pPr>
            <a:lvl9pPr lvl="8"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9pPr>
          </a:lstStyle>
          <a:p>
            <a:endParaRPr/>
          </a:p>
        </p:txBody>
      </p:sp>
      <p:sp>
        <p:nvSpPr>
          <p:cNvPr id="197" name="Google Shape;197;p12"/>
          <p:cNvSpPr txBox="1">
            <a:spLocks noGrp="1"/>
          </p:cNvSpPr>
          <p:nvPr>
            <p:ph type="subTitle" idx="15"/>
          </p:nvPr>
        </p:nvSpPr>
        <p:spPr>
          <a:xfrm>
            <a:off x="5533635" y="3525477"/>
            <a:ext cx="2754900" cy="53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29"/>
        <p:cNvGrpSpPr/>
        <p:nvPr/>
      </p:nvGrpSpPr>
      <p:grpSpPr>
        <a:xfrm>
          <a:off x="0" y="0"/>
          <a:ext cx="0" cy="0"/>
          <a:chOff x="0" y="0"/>
          <a:chExt cx="0" cy="0"/>
        </a:xfrm>
      </p:grpSpPr>
      <p:sp>
        <p:nvSpPr>
          <p:cNvPr id="230" name="Google Shape;230;p15"/>
          <p:cNvSpPr txBox="1">
            <a:spLocks noGrp="1"/>
          </p:cNvSpPr>
          <p:nvPr>
            <p:ph type="title"/>
          </p:nvPr>
        </p:nvSpPr>
        <p:spPr>
          <a:xfrm>
            <a:off x="606821" y="439250"/>
            <a:ext cx="3655500" cy="755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000" b="1">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231" name="Google Shape;231;p15"/>
          <p:cNvGrpSpPr/>
          <p:nvPr/>
        </p:nvGrpSpPr>
        <p:grpSpPr>
          <a:xfrm>
            <a:off x="7726484" y="896150"/>
            <a:ext cx="1242625" cy="1182100"/>
            <a:chOff x="7726484" y="896150"/>
            <a:chExt cx="1242625" cy="1182100"/>
          </a:xfrm>
        </p:grpSpPr>
        <p:sp>
          <p:nvSpPr>
            <p:cNvPr id="232" name="Google Shape;232;p15"/>
            <p:cNvSpPr/>
            <p:nvPr/>
          </p:nvSpPr>
          <p:spPr>
            <a:xfrm>
              <a:off x="7726484" y="896150"/>
              <a:ext cx="111725" cy="95775"/>
            </a:xfrm>
            <a:custGeom>
              <a:avLst/>
              <a:gdLst/>
              <a:ahLst/>
              <a:cxnLst/>
              <a:rect l="l" t="t" r="r" b="b"/>
              <a:pathLst>
                <a:path w="4469" h="3831" extrusionOk="0">
                  <a:moveTo>
                    <a:pt x="2607" y="0"/>
                  </a:moveTo>
                  <a:cubicBezTo>
                    <a:pt x="838" y="0"/>
                    <a:pt x="1" y="2048"/>
                    <a:pt x="1211" y="3258"/>
                  </a:cubicBezTo>
                  <a:cubicBezTo>
                    <a:pt x="1607" y="3654"/>
                    <a:pt x="2092" y="3830"/>
                    <a:pt x="2566" y="3830"/>
                  </a:cubicBezTo>
                  <a:cubicBezTo>
                    <a:pt x="3541" y="3830"/>
                    <a:pt x="4469" y="3082"/>
                    <a:pt x="4469" y="1955"/>
                  </a:cubicBezTo>
                  <a:cubicBezTo>
                    <a:pt x="4469" y="838"/>
                    <a:pt x="3631" y="0"/>
                    <a:pt x="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a:off x="8291934" y="896150"/>
              <a:ext cx="111725" cy="95775"/>
            </a:xfrm>
            <a:custGeom>
              <a:avLst/>
              <a:gdLst/>
              <a:ahLst/>
              <a:cxnLst/>
              <a:rect l="l" t="t" r="r" b="b"/>
              <a:pathLst>
                <a:path w="4469" h="3831" extrusionOk="0">
                  <a:moveTo>
                    <a:pt x="2514" y="0"/>
                  </a:moveTo>
                  <a:cubicBezTo>
                    <a:pt x="838" y="0"/>
                    <a:pt x="1" y="2048"/>
                    <a:pt x="1211" y="3258"/>
                  </a:cubicBezTo>
                  <a:cubicBezTo>
                    <a:pt x="1607" y="3654"/>
                    <a:pt x="2092" y="3830"/>
                    <a:pt x="2566" y="3830"/>
                  </a:cubicBezTo>
                  <a:cubicBezTo>
                    <a:pt x="3541" y="3830"/>
                    <a:pt x="4469" y="3082"/>
                    <a:pt x="4469" y="1955"/>
                  </a:cubicBezTo>
                  <a:cubicBezTo>
                    <a:pt x="4469" y="838"/>
                    <a:pt x="3631" y="0"/>
                    <a:pt x="2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a:off x="8857384" y="896150"/>
              <a:ext cx="111725" cy="95775"/>
            </a:xfrm>
            <a:custGeom>
              <a:avLst/>
              <a:gdLst/>
              <a:ahLst/>
              <a:cxnLst/>
              <a:rect l="l" t="t" r="r" b="b"/>
              <a:pathLst>
                <a:path w="4469" h="3831" extrusionOk="0">
                  <a:moveTo>
                    <a:pt x="2514" y="0"/>
                  </a:moveTo>
                  <a:cubicBezTo>
                    <a:pt x="838" y="0"/>
                    <a:pt x="1" y="2048"/>
                    <a:pt x="1211" y="3258"/>
                  </a:cubicBezTo>
                  <a:cubicBezTo>
                    <a:pt x="1607" y="3654"/>
                    <a:pt x="2092" y="3830"/>
                    <a:pt x="2566" y="3830"/>
                  </a:cubicBezTo>
                  <a:cubicBezTo>
                    <a:pt x="3541" y="3830"/>
                    <a:pt x="4468" y="3082"/>
                    <a:pt x="4468" y="1955"/>
                  </a:cubicBezTo>
                  <a:cubicBezTo>
                    <a:pt x="4468" y="838"/>
                    <a:pt x="3631" y="0"/>
                    <a:pt x="2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a:off x="7742784" y="1438325"/>
              <a:ext cx="95425" cy="95425"/>
            </a:xfrm>
            <a:custGeom>
              <a:avLst/>
              <a:gdLst/>
              <a:ahLst/>
              <a:cxnLst/>
              <a:rect l="l" t="t" r="r" b="b"/>
              <a:pathLst>
                <a:path w="3817" h="3817" extrusionOk="0">
                  <a:moveTo>
                    <a:pt x="1862" y="0"/>
                  </a:moveTo>
                  <a:cubicBezTo>
                    <a:pt x="838" y="0"/>
                    <a:pt x="0" y="838"/>
                    <a:pt x="0" y="1955"/>
                  </a:cubicBezTo>
                  <a:cubicBezTo>
                    <a:pt x="0" y="2979"/>
                    <a:pt x="838" y="3817"/>
                    <a:pt x="1862" y="3817"/>
                  </a:cubicBezTo>
                  <a:cubicBezTo>
                    <a:pt x="2979" y="3817"/>
                    <a:pt x="3817" y="2979"/>
                    <a:pt x="3817" y="1955"/>
                  </a:cubicBezTo>
                  <a:cubicBezTo>
                    <a:pt x="3817" y="838"/>
                    <a:pt x="2979" y="0"/>
                    <a:pt x="1862" y="0"/>
                  </a:cubicBezTo>
                  <a:close/>
                </a:path>
              </a:pathLst>
            </a:custGeom>
            <a:solidFill>
              <a:srgbClr val="F5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a:off x="8291934" y="1438325"/>
              <a:ext cx="111725" cy="95775"/>
            </a:xfrm>
            <a:custGeom>
              <a:avLst/>
              <a:gdLst/>
              <a:ahLst/>
              <a:cxnLst/>
              <a:rect l="l" t="t" r="r" b="b"/>
              <a:pathLst>
                <a:path w="4469" h="3831" extrusionOk="0">
                  <a:moveTo>
                    <a:pt x="2514" y="0"/>
                  </a:moveTo>
                  <a:cubicBezTo>
                    <a:pt x="838" y="0"/>
                    <a:pt x="1" y="2048"/>
                    <a:pt x="1211" y="3258"/>
                  </a:cubicBezTo>
                  <a:cubicBezTo>
                    <a:pt x="1607" y="3654"/>
                    <a:pt x="2092" y="3831"/>
                    <a:pt x="2566" y="3831"/>
                  </a:cubicBezTo>
                  <a:cubicBezTo>
                    <a:pt x="3541" y="3831"/>
                    <a:pt x="4469" y="3083"/>
                    <a:pt x="4469" y="1955"/>
                  </a:cubicBezTo>
                  <a:cubicBezTo>
                    <a:pt x="4469" y="838"/>
                    <a:pt x="3631" y="0"/>
                    <a:pt x="2514" y="0"/>
                  </a:cubicBezTo>
                  <a:close/>
                </a:path>
              </a:pathLst>
            </a:custGeom>
            <a:solidFill>
              <a:srgbClr val="F5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8857384" y="1438325"/>
              <a:ext cx="111725" cy="95775"/>
            </a:xfrm>
            <a:custGeom>
              <a:avLst/>
              <a:gdLst/>
              <a:ahLst/>
              <a:cxnLst/>
              <a:rect l="l" t="t" r="r" b="b"/>
              <a:pathLst>
                <a:path w="4469" h="3831" extrusionOk="0">
                  <a:moveTo>
                    <a:pt x="2514" y="0"/>
                  </a:moveTo>
                  <a:cubicBezTo>
                    <a:pt x="838" y="0"/>
                    <a:pt x="1" y="2141"/>
                    <a:pt x="1211" y="3258"/>
                  </a:cubicBezTo>
                  <a:cubicBezTo>
                    <a:pt x="1607" y="3654"/>
                    <a:pt x="2092" y="3831"/>
                    <a:pt x="2566" y="3831"/>
                  </a:cubicBezTo>
                  <a:cubicBezTo>
                    <a:pt x="3541" y="3831"/>
                    <a:pt x="4468" y="3083"/>
                    <a:pt x="4468" y="1955"/>
                  </a:cubicBezTo>
                  <a:cubicBezTo>
                    <a:pt x="4468" y="838"/>
                    <a:pt x="3631" y="0"/>
                    <a:pt x="2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a:off x="7742784" y="1980500"/>
              <a:ext cx="95425" cy="97750"/>
            </a:xfrm>
            <a:custGeom>
              <a:avLst/>
              <a:gdLst/>
              <a:ahLst/>
              <a:cxnLst/>
              <a:rect l="l" t="t" r="r" b="b"/>
              <a:pathLst>
                <a:path w="3817" h="3910" extrusionOk="0">
                  <a:moveTo>
                    <a:pt x="1862" y="1"/>
                  </a:moveTo>
                  <a:cubicBezTo>
                    <a:pt x="838" y="1"/>
                    <a:pt x="0" y="931"/>
                    <a:pt x="0" y="1955"/>
                  </a:cubicBezTo>
                  <a:cubicBezTo>
                    <a:pt x="0" y="2979"/>
                    <a:pt x="838" y="3910"/>
                    <a:pt x="1862" y="3910"/>
                  </a:cubicBezTo>
                  <a:cubicBezTo>
                    <a:pt x="2979" y="3910"/>
                    <a:pt x="3817" y="2979"/>
                    <a:pt x="3817" y="1955"/>
                  </a:cubicBezTo>
                  <a:cubicBezTo>
                    <a:pt x="3817" y="931"/>
                    <a:pt x="2979" y="1"/>
                    <a:pt x="18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8291934" y="1980500"/>
              <a:ext cx="111725" cy="97550"/>
            </a:xfrm>
            <a:custGeom>
              <a:avLst/>
              <a:gdLst/>
              <a:ahLst/>
              <a:cxnLst/>
              <a:rect l="l" t="t" r="r" b="b"/>
              <a:pathLst>
                <a:path w="4469" h="3902" extrusionOk="0">
                  <a:moveTo>
                    <a:pt x="2514" y="1"/>
                  </a:moveTo>
                  <a:cubicBezTo>
                    <a:pt x="838" y="1"/>
                    <a:pt x="1" y="2141"/>
                    <a:pt x="1211" y="3351"/>
                  </a:cubicBezTo>
                  <a:cubicBezTo>
                    <a:pt x="1592" y="3733"/>
                    <a:pt x="2056" y="3901"/>
                    <a:pt x="2513" y="3901"/>
                  </a:cubicBezTo>
                  <a:cubicBezTo>
                    <a:pt x="3508" y="3901"/>
                    <a:pt x="4469" y="3103"/>
                    <a:pt x="4469" y="1955"/>
                  </a:cubicBezTo>
                  <a:cubicBezTo>
                    <a:pt x="4469" y="931"/>
                    <a:pt x="3631" y="1"/>
                    <a:pt x="25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a:off x="8857384" y="1980500"/>
              <a:ext cx="111725" cy="97550"/>
            </a:xfrm>
            <a:custGeom>
              <a:avLst/>
              <a:gdLst/>
              <a:ahLst/>
              <a:cxnLst/>
              <a:rect l="l" t="t" r="r" b="b"/>
              <a:pathLst>
                <a:path w="4469" h="3902" extrusionOk="0">
                  <a:moveTo>
                    <a:pt x="2514" y="1"/>
                  </a:moveTo>
                  <a:cubicBezTo>
                    <a:pt x="838" y="94"/>
                    <a:pt x="1" y="2141"/>
                    <a:pt x="1211" y="3351"/>
                  </a:cubicBezTo>
                  <a:cubicBezTo>
                    <a:pt x="1592" y="3733"/>
                    <a:pt x="2056" y="3901"/>
                    <a:pt x="2513" y="3901"/>
                  </a:cubicBezTo>
                  <a:cubicBezTo>
                    <a:pt x="3508" y="3901"/>
                    <a:pt x="4468" y="3103"/>
                    <a:pt x="4468" y="1955"/>
                  </a:cubicBezTo>
                  <a:cubicBezTo>
                    <a:pt x="4468" y="931"/>
                    <a:pt x="3631" y="1"/>
                    <a:pt x="25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15"/>
          <p:cNvGrpSpPr/>
          <p:nvPr/>
        </p:nvGrpSpPr>
        <p:grpSpPr>
          <a:xfrm>
            <a:off x="166937" y="2522675"/>
            <a:ext cx="1242625" cy="1724650"/>
            <a:chOff x="166937" y="2522675"/>
            <a:chExt cx="1242625" cy="1724650"/>
          </a:xfrm>
        </p:grpSpPr>
        <p:sp>
          <p:nvSpPr>
            <p:cNvPr id="242" name="Google Shape;242;p15"/>
            <p:cNvSpPr/>
            <p:nvPr/>
          </p:nvSpPr>
          <p:spPr>
            <a:xfrm>
              <a:off x="183237" y="2522675"/>
              <a:ext cx="95425" cy="97775"/>
            </a:xfrm>
            <a:custGeom>
              <a:avLst/>
              <a:gdLst/>
              <a:ahLst/>
              <a:cxnLst/>
              <a:rect l="l" t="t" r="r" b="b"/>
              <a:pathLst>
                <a:path w="3817" h="3911" extrusionOk="0">
                  <a:moveTo>
                    <a:pt x="1862" y="1"/>
                  </a:moveTo>
                  <a:cubicBezTo>
                    <a:pt x="838" y="1"/>
                    <a:pt x="0" y="932"/>
                    <a:pt x="0" y="1955"/>
                  </a:cubicBezTo>
                  <a:cubicBezTo>
                    <a:pt x="0" y="3072"/>
                    <a:pt x="838" y="3910"/>
                    <a:pt x="1862" y="3910"/>
                  </a:cubicBezTo>
                  <a:cubicBezTo>
                    <a:pt x="2979" y="3910"/>
                    <a:pt x="3817" y="3072"/>
                    <a:pt x="3817" y="1955"/>
                  </a:cubicBezTo>
                  <a:cubicBezTo>
                    <a:pt x="3817" y="932"/>
                    <a:pt x="2979" y="1"/>
                    <a:pt x="18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732387" y="2525000"/>
              <a:ext cx="111725" cy="95700"/>
            </a:xfrm>
            <a:custGeom>
              <a:avLst/>
              <a:gdLst/>
              <a:ahLst/>
              <a:cxnLst/>
              <a:rect l="l" t="t" r="r" b="b"/>
              <a:pathLst>
                <a:path w="4469" h="3828" extrusionOk="0">
                  <a:moveTo>
                    <a:pt x="2514" y="1"/>
                  </a:moveTo>
                  <a:cubicBezTo>
                    <a:pt x="838" y="1"/>
                    <a:pt x="1" y="2049"/>
                    <a:pt x="1211" y="3259"/>
                  </a:cubicBezTo>
                  <a:cubicBezTo>
                    <a:pt x="1603" y="3651"/>
                    <a:pt x="2083" y="3828"/>
                    <a:pt x="2553" y="3828"/>
                  </a:cubicBezTo>
                  <a:cubicBezTo>
                    <a:pt x="3533" y="3828"/>
                    <a:pt x="4469" y="3058"/>
                    <a:pt x="4469" y="1862"/>
                  </a:cubicBezTo>
                  <a:cubicBezTo>
                    <a:pt x="4469" y="839"/>
                    <a:pt x="3631" y="1"/>
                    <a:pt x="25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1297837" y="2524850"/>
              <a:ext cx="111725" cy="95375"/>
            </a:xfrm>
            <a:custGeom>
              <a:avLst/>
              <a:gdLst/>
              <a:ahLst/>
              <a:cxnLst/>
              <a:rect l="l" t="t" r="r" b="b"/>
              <a:pathLst>
                <a:path w="4469" h="3815" extrusionOk="0">
                  <a:moveTo>
                    <a:pt x="2668" y="0"/>
                  </a:moveTo>
                  <a:cubicBezTo>
                    <a:pt x="2617" y="0"/>
                    <a:pt x="2566" y="3"/>
                    <a:pt x="2514" y="7"/>
                  </a:cubicBezTo>
                  <a:cubicBezTo>
                    <a:pt x="838" y="7"/>
                    <a:pt x="1" y="2055"/>
                    <a:pt x="1211" y="3265"/>
                  </a:cubicBezTo>
                  <a:cubicBezTo>
                    <a:pt x="1592" y="3646"/>
                    <a:pt x="2056" y="3814"/>
                    <a:pt x="2513" y="3814"/>
                  </a:cubicBezTo>
                  <a:cubicBezTo>
                    <a:pt x="3508" y="3814"/>
                    <a:pt x="4468" y="3016"/>
                    <a:pt x="4468" y="1868"/>
                  </a:cubicBezTo>
                  <a:cubicBezTo>
                    <a:pt x="4468" y="892"/>
                    <a:pt x="3707" y="0"/>
                    <a:pt x="2668" y="0"/>
                  </a:cubicBezTo>
                  <a:close/>
                </a:path>
              </a:pathLst>
            </a:custGeom>
            <a:solidFill>
              <a:srgbClr val="F5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166937" y="3067200"/>
              <a:ext cx="111725" cy="95700"/>
            </a:xfrm>
            <a:custGeom>
              <a:avLst/>
              <a:gdLst/>
              <a:ahLst/>
              <a:cxnLst/>
              <a:rect l="l" t="t" r="r" b="b"/>
              <a:pathLst>
                <a:path w="4469" h="3828" extrusionOk="0">
                  <a:moveTo>
                    <a:pt x="2607" y="0"/>
                  </a:moveTo>
                  <a:cubicBezTo>
                    <a:pt x="838" y="0"/>
                    <a:pt x="1" y="2048"/>
                    <a:pt x="1211" y="3258"/>
                  </a:cubicBezTo>
                  <a:cubicBezTo>
                    <a:pt x="1603" y="3650"/>
                    <a:pt x="2083" y="3827"/>
                    <a:pt x="2553" y="3827"/>
                  </a:cubicBezTo>
                  <a:cubicBezTo>
                    <a:pt x="3533" y="3827"/>
                    <a:pt x="4469" y="3057"/>
                    <a:pt x="4469" y="1862"/>
                  </a:cubicBezTo>
                  <a:cubicBezTo>
                    <a:pt x="4469" y="838"/>
                    <a:pt x="3631" y="0"/>
                    <a:pt x="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732387" y="3067200"/>
              <a:ext cx="111725" cy="95700"/>
            </a:xfrm>
            <a:custGeom>
              <a:avLst/>
              <a:gdLst/>
              <a:ahLst/>
              <a:cxnLst/>
              <a:rect l="l" t="t" r="r" b="b"/>
              <a:pathLst>
                <a:path w="4469" h="3828" extrusionOk="0">
                  <a:moveTo>
                    <a:pt x="2514" y="0"/>
                  </a:moveTo>
                  <a:cubicBezTo>
                    <a:pt x="838" y="0"/>
                    <a:pt x="1" y="2048"/>
                    <a:pt x="1211" y="3258"/>
                  </a:cubicBezTo>
                  <a:cubicBezTo>
                    <a:pt x="1603" y="3650"/>
                    <a:pt x="2083" y="3827"/>
                    <a:pt x="2553" y="3827"/>
                  </a:cubicBezTo>
                  <a:cubicBezTo>
                    <a:pt x="3533" y="3827"/>
                    <a:pt x="4469" y="3057"/>
                    <a:pt x="4469" y="1862"/>
                  </a:cubicBezTo>
                  <a:cubicBezTo>
                    <a:pt x="4469" y="838"/>
                    <a:pt x="3631" y="0"/>
                    <a:pt x="2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1297837" y="3067200"/>
              <a:ext cx="111725" cy="95700"/>
            </a:xfrm>
            <a:custGeom>
              <a:avLst/>
              <a:gdLst/>
              <a:ahLst/>
              <a:cxnLst/>
              <a:rect l="l" t="t" r="r" b="b"/>
              <a:pathLst>
                <a:path w="4469" h="3828" extrusionOk="0">
                  <a:moveTo>
                    <a:pt x="2514" y="0"/>
                  </a:moveTo>
                  <a:cubicBezTo>
                    <a:pt x="838" y="0"/>
                    <a:pt x="1" y="2048"/>
                    <a:pt x="1211" y="3258"/>
                  </a:cubicBezTo>
                  <a:cubicBezTo>
                    <a:pt x="1603" y="3650"/>
                    <a:pt x="2083" y="3827"/>
                    <a:pt x="2553" y="3827"/>
                  </a:cubicBezTo>
                  <a:cubicBezTo>
                    <a:pt x="3533" y="3827"/>
                    <a:pt x="4468" y="3057"/>
                    <a:pt x="4468" y="1862"/>
                  </a:cubicBezTo>
                  <a:cubicBezTo>
                    <a:pt x="4468" y="838"/>
                    <a:pt x="3631" y="0"/>
                    <a:pt x="2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183237" y="3609375"/>
              <a:ext cx="95425" cy="95425"/>
            </a:xfrm>
            <a:custGeom>
              <a:avLst/>
              <a:gdLst/>
              <a:ahLst/>
              <a:cxnLst/>
              <a:rect l="l" t="t" r="r" b="b"/>
              <a:pathLst>
                <a:path w="3817" h="3817" extrusionOk="0">
                  <a:moveTo>
                    <a:pt x="1862" y="0"/>
                  </a:moveTo>
                  <a:cubicBezTo>
                    <a:pt x="838" y="0"/>
                    <a:pt x="0" y="838"/>
                    <a:pt x="0" y="1955"/>
                  </a:cubicBezTo>
                  <a:cubicBezTo>
                    <a:pt x="0" y="2979"/>
                    <a:pt x="838" y="3816"/>
                    <a:pt x="1862" y="3816"/>
                  </a:cubicBezTo>
                  <a:cubicBezTo>
                    <a:pt x="2979" y="3816"/>
                    <a:pt x="3817" y="2979"/>
                    <a:pt x="3817" y="1955"/>
                  </a:cubicBezTo>
                  <a:cubicBezTo>
                    <a:pt x="3817" y="838"/>
                    <a:pt x="2979" y="0"/>
                    <a:pt x="18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732387" y="3609375"/>
              <a:ext cx="111725" cy="95775"/>
            </a:xfrm>
            <a:custGeom>
              <a:avLst/>
              <a:gdLst/>
              <a:ahLst/>
              <a:cxnLst/>
              <a:rect l="l" t="t" r="r" b="b"/>
              <a:pathLst>
                <a:path w="4469" h="3831" extrusionOk="0">
                  <a:moveTo>
                    <a:pt x="2514" y="0"/>
                  </a:moveTo>
                  <a:cubicBezTo>
                    <a:pt x="838" y="0"/>
                    <a:pt x="1" y="2048"/>
                    <a:pt x="1211" y="3258"/>
                  </a:cubicBezTo>
                  <a:cubicBezTo>
                    <a:pt x="1607" y="3654"/>
                    <a:pt x="2092" y="3830"/>
                    <a:pt x="2566" y="3830"/>
                  </a:cubicBezTo>
                  <a:cubicBezTo>
                    <a:pt x="3541" y="3830"/>
                    <a:pt x="4469" y="3082"/>
                    <a:pt x="4469" y="1955"/>
                  </a:cubicBezTo>
                  <a:cubicBezTo>
                    <a:pt x="4469" y="838"/>
                    <a:pt x="3631" y="0"/>
                    <a:pt x="2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1297837" y="3609375"/>
              <a:ext cx="111725" cy="95775"/>
            </a:xfrm>
            <a:custGeom>
              <a:avLst/>
              <a:gdLst/>
              <a:ahLst/>
              <a:cxnLst/>
              <a:rect l="l" t="t" r="r" b="b"/>
              <a:pathLst>
                <a:path w="4469" h="3831" extrusionOk="0">
                  <a:moveTo>
                    <a:pt x="2514" y="0"/>
                  </a:moveTo>
                  <a:cubicBezTo>
                    <a:pt x="838" y="0"/>
                    <a:pt x="1" y="2048"/>
                    <a:pt x="1211" y="3258"/>
                  </a:cubicBezTo>
                  <a:cubicBezTo>
                    <a:pt x="1607" y="3654"/>
                    <a:pt x="2092" y="3830"/>
                    <a:pt x="2566" y="3830"/>
                  </a:cubicBezTo>
                  <a:cubicBezTo>
                    <a:pt x="3541" y="3830"/>
                    <a:pt x="4468" y="3082"/>
                    <a:pt x="4468" y="1955"/>
                  </a:cubicBezTo>
                  <a:cubicBezTo>
                    <a:pt x="4468" y="838"/>
                    <a:pt x="3631" y="0"/>
                    <a:pt x="2514" y="0"/>
                  </a:cubicBezTo>
                  <a:close/>
                </a:path>
              </a:pathLst>
            </a:custGeom>
            <a:solidFill>
              <a:srgbClr val="F5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166937" y="4151550"/>
              <a:ext cx="111725" cy="95775"/>
            </a:xfrm>
            <a:custGeom>
              <a:avLst/>
              <a:gdLst/>
              <a:ahLst/>
              <a:cxnLst/>
              <a:rect l="l" t="t" r="r" b="b"/>
              <a:pathLst>
                <a:path w="4469" h="3831" extrusionOk="0">
                  <a:moveTo>
                    <a:pt x="2607" y="0"/>
                  </a:moveTo>
                  <a:cubicBezTo>
                    <a:pt x="838" y="0"/>
                    <a:pt x="1" y="2048"/>
                    <a:pt x="1211" y="3258"/>
                  </a:cubicBezTo>
                  <a:cubicBezTo>
                    <a:pt x="1607" y="3654"/>
                    <a:pt x="2092" y="3831"/>
                    <a:pt x="2566" y="3831"/>
                  </a:cubicBezTo>
                  <a:cubicBezTo>
                    <a:pt x="3541" y="3831"/>
                    <a:pt x="4469" y="3082"/>
                    <a:pt x="4469" y="1955"/>
                  </a:cubicBezTo>
                  <a:cubicBezTo>
                    <a:pt x="4469" y="838"/>
                    <a:pt x="3631" y="0"/>
                    <a:pt x="2607" y="0"/>
                  </a:cubicBezTo>
                  <a:close/>
                </a:path>
              </a:pathLst>
            </a:custGeom>
            <a:solidFill>
              <a:srgbClr val="F5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732387" y="4151550"/>
              <a:ext cx="111725" cy="95775"/>
            </a:xfrm>
            <a:custGeom>
              <a:avLst/>
              <a:gdLst/>
              <a:ahLst/>
              <a:cxnLst/>
              <a:rect l="l" t="t" r="r" b="b"/>
              <a:pathLst>
                <a:path w="4469" h="3831" extrusionOk="0">
                  <a:moveTo>
                    <a:pt x="2514" y="0"/>
                  </a:moveTo>
                  <a:cubicBezTo>
                    <a:pt x="838" y="0"/>
                    <a:pt x="1" y="2048"/>
                    <a:pt x="1211" y="3258"/>
                  </a:cubicBezTo>
                  <a:cubicBezTo>
                    <a:pt x="1607" y="3654"/>
                    <a:pt x="2092" y="3831"/>
                    <a:pt x="2566" y="3831"/>
                  </a:cubicBezTo>
                  <a:cubicBezTo>
                    <a:pt x="3541" y="3831"/>
                    <a:pt x="4469" y="3082"/>
                    <a:pt x="4469" y="1955"/>
                  </a:cubicBezTo>
                  <a:cubicBezTo>
                    <a:pt x="4469" y="838"/>
                    <a:pt x="3631" y="0"/>
                    <a:pt x="2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1297837" y="4151550"/>
              <a:ext cx="111725" cy="95775"/>
            </a:xfrm>
            <a:custGeom>
              <a:avLst/>
              <a:gdLst/>
              <a:ahLst/>
              <a:cxnLst/>
              <a:rect l="l" t="t" r="r" b="b"/>
              <a:pathLst>
                <a:path w="4469" h="3831" extrusionOk="0">
                  <a:moveTo>
                    <a:pt x="2514" y="0"/>
                  </a:moveTo>
                  <a:cubicBezTo>
                    <a:pt x="838" y="0"/>
                    <a:pt x="1" y="2141"/>
                    <a:pt x="1211" y="3258"/>
                  </a:cubicBezTo>
                  <a:cubicBezTo>
                    <a:pt x="1607" y="3654"/>
                    <a:pt x="2092" y="3831"/>
                    <a:pt x="2566" y="3831"/>
                  </a:cubicBezTo>
                  <a:cubicBezTo>
                    <a:pt x="3541" y="3831"/>
                    <a:pt x="4468" y="3082"/>
                    <a:pt x="4468" y="1955"/>
                  </a:cubicBezTo>
                  <a:cubicBezTo>
                    <a:pt x="4468" y="838"/>
                    <a:pt x="3631" y="0"/>
                    <a:pt x="2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1" name="Shape 357"/>
        <p:cNvGrpSpPr/>
        <p:nvPr/>
      </p:nvGrpSpPr>
      <p:grpSpPr>
        <a:xfrm>
          <a:off x="0" y="0"/>
          <a:ext cx="0" cy="0"/>
          <a:chOff x="0" y="0"/>
          <a:chExt cx="0" cy="0"/>
        </a:xfrm>
      </p:grpSpPr>
      <p:sp>
        <p:nvSpPr>
          <p:cNvPr id="358" name="Google Shape;358;p23"/>
          <p:cNvSpPr txBox="1">
            <a:spLocks noGrp="1"/>
          </p:cNvSpPr>
          <p:nvPr>
            <p:ph type="subTitle" idx="1"/>
          </p:nvPr>
        </p:nvSpPr>
        <p:spPr>
          <a:xfrm>
            <a:off x="5226150" y="1851200"/>
            <a:ext cx="3133200" cy="128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359" name="Google Shape;359;p23"/>
          <p:cNvSpPr txBox="1"/>
          <p:nvPr/>
        </p:nvSpPr>
        <p:spPr>
          <a:xfrm>
            <a:off x="5412775" y="3614050"/>
            <a:ext cx="2946600" cy="931500"/>
          </a:xfrm>
          <a:prstGeom prst="rect">
            <a:avLst/>
          </a:prstGeom>
          <a:noFill/>
          <a:ln>
            <a:noFill/>
          </a:ln>
        </p:spPr>
        <p:txBody>
          <a:bodyPr spcFirstLastPara="1" wrap="square" lIns="91425" tIns="91425" rIns="91425" bIns="91425" anchor="b" anchorCtr="0">
            <a:noAutofit/>
          </a:bodyPr>
          <a:lstStyle/>
          <a:p>
            <a:pPr marL="0" lvl="0" indent="0" algn="r" rtl="0">
              <a:lnSpc>
                <a:spcPct val="115000"/>
              </a:lnSpc>
              <a:spcBef>
                <a:spcPts val="300"/>
              </a:spcBef>
              <a:spcAft>
                <a:spcPts val="0"/>
              </a:spcAft>
              <a:buNone/>
            </a:pPr>
            <a:r>
              <a:rPr lang="en" sz="1100">
                <a:solidFill>
                  <a:schemeClr val="dk1"/>
                </a:solidFill>
                <a:latin typeface="Assistant"/>
                <a:ea typeface="Assistant"/>
                <a:cs typeface="Assistant"/>
                <a:sym typeface="Assistant"/>
              </a:rPr>
              <a:t>CREDITS: This presentation template was created by </a:t>
            </a:r>
            <a:r>
              <a:rPr lang="en" sz="1100" b="1">
                <a:solidFill>
                  <a:schemeClr val="lt2"/>
                </a:solidFill>
                <a:uFill>
                  <a:noFill/>
                </a:uFill>
                <a:latin typeface="Assistant"/>
                <a:ea typeface="Assistant"/>
                <a:cs typeface="Assistant"/>
                <a:sym typeface="Assistant"/>
                <a:hlinkClick r:id="rId2"/>
              </a:rPr>
              <a:t>Slidesgo</a:t>
            </a:r>
            <a:r>
              <a:rPr lang="en" sz="1100">
                <a:solidFill>
                  <a:schemeClr val="dk1"/>
                </a:solidFill>
                <a:latin typeface="Assistant"/>
                <a:ea typeface="Assistant"/>
                <a:cs typeface="Assistant"/>
                <a:sym typeface="Assistant"/>
              </a:rPr>
              <a:t>, including icons by </a:t>
            </a:r>
            <a:r>
              <a:rPr lang="en" sz="1100" b="1">
                <a:solidFill>
                  <a:schemeClr val="lt2"/>
                </a:solidFill>
                <a:uFill>
                  <a:noFill/>
                </a:uFill>
                <a:latin typeface="Assistant"/>
                <a:ea typeface="Assistant"/>
                <a:cs typeface="Assistant"/>
                <a:sym typeface="Assistant"/>
                <a:hlinkClick r:id="rId3"/>
              </a:rPr>
              <a:t>Flaticon</a:t>
            </a:r>
            <a:r>
              <a:rPr lang="en" sz="1100">
                <a:solidFill>
                  <a:schemeClr val="dk1"/>
                </a:solidFill>
                <a:latin typeface="Assistant"/>
                <a:ea typeface="Assistant"/>
                <a:cs typeface="Assistant"/>
                <a:sym typeface="Assistant"/>
              </a:rPr>
              <a:t>, and infographics &amp; images by </a:t>
            </a:r>
            <a:r>
              <a:rPr lang="en" sz="1100" b="1">
                <a:solidFill>
                  <a:schemeClr val="lt2"/>
                </a:solidFill>
                <a:uFill>
                  <a:noFill/>
                </a:uFill>
                <a:latin typeface="Assistant"/>
                <a:ea typeface="Assistant"/>
                <a:cs typeface="Assistant"/>
                <a:sym typeface="Assistant"/>
                <a:hlinkClick r:id="rId4"/>
              </a:rPr>
              <a:t>Freepik</a:t>
            </a:r>
            <a:endParaRPr sz="1100" b="1">
              <a:solidFill>
                <a:schemeClr val="lt2"/>
              </a:solidFill>
              <a:latin typeface="Assistant"/>
              <a:ea typeface="Assistant"/>
              <a:cs typeface="Assistant"/>
              <a:sym typeface="Assistant"/>
            </a:endParaRPr>
          </a:p>
        </p:txBody>
      </p:sp>
      <p:sp>
        <p:nvSpPr>
          <p:cNvPr id="360" name="Google Shape;360;p23"/>
          <p:cNvSpPr txBox="1">
            <a:spLocks noGrp="1"/>
          </p:cNvSpPr>
          <p:nvPr>
            <p:ph type="title"/>
          </p:nvPr>
        </p:nvSpPr>
        <p:spPr>
          <a:xfrm>
            <a:off x="5740599" y="1256100"/>
            <a:ext cx="2618700" cy="755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6000" b="1">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361" name="Google Shape;361;p23"/>
          <p:cNvGrpSpPr/>
          <p:nvPr/>
        </p:nvGrpSpPr>
        <p:grpSpPr>
          <a:xfrm>
            <a:off x="7152913" y="188950"/>
            <a:ext cx="1809637" cy="638675"/>
            <a:chOff x="7152913" y="188950"/>
            <a:chExt cx="1809637" cy="638675"/>
          </a:xfrm>
        </p:grpSpPr>
        <p:sp>
          <p:nvSpPr>
            <p:cNvPr id="362" name="Google Shape;362;p23"/>
            <p:cNvSpPr/>
            <p:nvPr/>
          </p:nvSpPr>
          <p:spPr>
            <a:xfrm>
              <a:off x="7719925" y="188950"/>
              <a:ext cx="111725" cy="95775"/>
            </a:xfrm>
            <a:custGeom>
              <a:avLst/>
              <a:gdLst/>
              <a:ahLst/>
              <a:cxnLst/>
              <a:rect l="l" t="t" r="r" b="b"/>
              <a:pathLst>
                <a:path w="4469" h="3831" extrusionOk="0">
                  <a:moveTo>
                    <a:pt x="2514" y="0"/>
                  </a:moveTo>
                  <a:cubicBezTo>
                    <a:pt x="838" y="0"/>
                    <a:pt x="1" y="2048"/>
                    <a:pt x="1211" y="3258"/>
                  </a:cubicBezTo>
                  <a:cubicBezTo>
                    <a:pt x="1606" y="3654"/>
                    <a:pt x="2092" y="3830"/>
                    <a:pt x="2566" y="3830"/>
                  </a:cubicBezTo>
                  <a:cubicBezTo>
                    <a:pt x="3541" y="3830"/>
                    <a:pt x="4468" y="3082"/>
                    <a:pt x="4468" y="1955"/>
                  </a:cubicBezTo>
                  <a:cubicBezTo>
                    <a:pt x="4468" y="838"/>
                    <a:pt x="3631" y="0"/>
                    <a:pt x="2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p:nvPr/>
          </p:nvSpPr>
          <p:spPr>
            <a:xfrm>
              <a:off x="8299350" y="188950"/>
              <a:ext cx="95425" cy="95425"/>
            </a:xfrm>
            <a:custGeom>
              <a:avLst/>
              <a:gdLst/>
              <a:ahLst/>
              <a:cxnLst/>
              <a:rect l="l" t="t" r="r" b="b"/>
              <a:pathLst>
                <a:path w="3817" h="3817" extrusionOk="0">
                  <a:moveTo>
                    <a:pt x="1955" y="0"/>
                  </a:moveTo>
                  <a:cubicBezTo>
                    <a:pt x="838" y="0"/>
                    <a:pt x="0" y="838"/>
                    <a:pt x="0" y="1955"/>
                  </a:cubicBezTo>
                  <a:cubicBezTo>
                    <a:pt x="0" y="2979"/>
                    <a:pt x="838" y="3816"/>
                    <a:pt x="1955" y="3816"/>
                  </a:cubicBezTo>
                  <a:cubicBezTo>
                    <a:pt x="2979" y="3816"/>
                    <a:pt x="3816" y="2979"/>
                    <a:pt x="3816" y="1955"/>
                  </a:cubicBezTo>
                  <a:cubicBezTo>
                    <a:pt x="3816" y="838"/>
                    <a:pt x="2979" y="0"/>
                    <a:pt x="1955" y="0"/>
                  </a:cubicBezTo>
                  <a:close/>
                </a:path>
              </a:pathLst>
            </a:custGeom>
            <a:solidFill>
              <a:srgbClr val="F5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3"/>
            <p:cNvSpPr/>
            <p:nvPr/>
          </p:nvSpPr>
          <p:spPr>
            <a:xfrm>
              <a:off x="8864800" y="188950"/>
              <a:ext cx="95425" cy="95425"/>
            </a:xfrm>
            <a:custGeom>
              <a:avLst/>
              <a:gdLst/>
              <a:ahLst/>
              <a:cxnLst/>
              <a:rect l="l" t="t" r="r" b="b"/>
              <a:pathLst>
                <a:path w="3817" h="3817" extrusionOk="0">
                  <a:moveTo>
                    <a:pt x="1955" y="0"/>
                  </a:moveTo>
                  <a:cubicBezTo>
                    <a:pt x="838" y="0"/>
                    <a:pt x="0" y="838"/>
                    <a:pt x="0" y="1955"/>
                  </a:cubicBezTo>
                  <a:cubicBezTo>
                    <a:pt x="0" y="2979"/>
                    <a:pt x="838" y="3816"/>
                    <a:pt x="1955" y="3816"/>
                  </a:cubicBezTo>
                  <a:cubicBezTo>
                    <a:pt x="2979" y="3816"/>
                    <a:pt x="3816" y="2979"/>
                    <a:pt x="3816" y="1955"/>
                  </a:cubicBezTo>
                  <a:cubicBezTo>
                    <a:pt x="3816" y="838"/>
                    <a:pt x="2979" y="0"/>
                    <a:pt x="19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3"/>
            <p:cNvSpPr/>
            <p:nvPr/>
          </p:nvSpPr>
          <p:spPr>
            <a:xfrm>
              <a:off x="7719925" y="731125"/>
              <a:ext cx="111725" cy="95775"/>
            </a:xfrm>
            <a:custGeom>
              <a:avLst/>
              <a:gdLst/>
              <a:ahLst/>
              <a:cxnLst/>
              <a:rect l="l" t="t" r="r" b="b"/>
              <a:pathLst>
                <a:path w="4469" h="3831" extrusionOk="0">
                  <a:moveTo>
                    <a:pt x="2514" y="0"/>
                  </a:moveTo>
                  <a:cubicBezTo>
                    <a:pt x="838" y="0"/>
                    <a:pt x="1" y="2048"/>
                    <a:pt x="1211" y="3258"/>
                  </a:cubicBezTo>
                  <a:cubicBezTo>
                    <a:pt x="1606" y="3654"/>
                    <a:pt x="2092" y="3831"/>
                    <a:pt x="2566" y="3831"/>
                  </a:cubicBezTo>
                  <a:cubicBezTo>
                    <a:pt x="3541" y="3831"/>
                    <a:pt x="4468" y="3082"/>
                    <a:pt x="4468" y="1955"/>
                  </a:cubicBezTo>
                  <a:cubicBezTo>
                    <a:pt x="4468" y="838"/>
                    <a:pt x="3631" y="0"/>
                    <a:pt x="2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3"/>
            <p:cNvSpPr/>
            <p:nvPr/>
          </p:nvSpPr>
          <p:spPr>
            <a:xfrm>
              <a:off x="8283050" y="731125"/>
              <a:ext cx="114050" cy="95775"/>
            </a:xfrm>
            <a:custGeom>
              <a:avLst/>
              <a:gdLst/>
              <a:ahLst/>
              <a:cxnLst/>
              <a:rect l="l" t="t" r="r" b="b"/>
              <a:pathLst>
                <a:path w="4562" h="3831" extrusionOk="0">
                  <a:moveTo>
                    <a:pt x="2607" y="0"/>
                  </a:moveTo>
                  <a:cubicBezTo>
                    <a:pt x="931" y="0"/>
                    <a:pt x="1" y="2048"/>
                    <a:pt x="1211" y="3258"/>
                  </a:cubicBezTo>
                  <a:cubicBezTo>
                    <a:pt x="1606" y="3654"/>
                    <a:pt x="2102" y="3831"/>
                    <a:pt x="2589" y="3831"/>
                  </a:cubicBezTo>
                  <a:cubicBezTo>
                    <a:pt x="3592" y="3831"/>
                    <a:pt x="4561" y="3082"/>
                    <a:pt x="4561" y="1955"/>
                  </a:cubicBezTo>
                  <a:cubicBezTo>
                    <a:pt x="4561" y="838"/>
                    <a:pt x="3631" y="0"/>
                    <a:pt x="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3"/>
            <p:cNvSpPr/>
            <p:nvPr/>
          </p:nvSpPr>
          <p:spPr>
            <a:xfrm>
              <a:off x="8850825" y="731125"/>
              <a:ext cx="111725" cy="96500"/>
            </a:xfrm>
            <a:custGeom>
              <a:avLst/>
              <a:gdLst/>
              <a:ahLst/>
              <a:cxnLst/>
              <a:rect l="l" t="t" r="r" b="b"/>
              <a:pathLst>
                <a:path w="4469" h="3860" extrusionOk="0">
                  <a:moveTo>
                    <a:pt x="2514" y="0"/>
                  </a:moveTo>
                  <a:cubicBezTo>
                    <a:pt x="838" y="93"/>
                    <a:pt x="1" y="2141"/>
                    <a:pt x="1211" y="3351"/>
                  </a:cubicBezTo>
                  <a:cubicBezTo>
                    <a:pt x="1590" y="3702"/>
                    <a:pt x="2053" y="3860"/>
                    <a:pt x="2508" y="3860"/>
                  </a:cubicBezTo>
                  <a:cubicBezTo>
                    <a:pt x="3504" y="3860"/>
                    <a:pt x="4468" y="3105"/>
                    <a:pt x="4468" y="1955"/>
                  </a:cubicBezTo>
                  <a:cubicBezTo>
                    <a:pt x="4468" y="838"/>
                    <a:pt x="3538" y="0"/>
                    <a:pt x="2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3"/>
            <p:cNvSpPr/>
            <p:nvPr/>
          </p:nvSpPr>
          <p:spPr>
            <a:xfrm>
              <a:off x="7169213" y="188950"/>
              <a:ext cx="95425" cy="95425"/>
            </a:xfrm>
            <a:custGeom>
              <a:avLst/>
              <a:gdLst/>
              <a:ahLst/>
              <a:cxnLst/>
              <a:rect l="l" t="t" r="r" b="b"/>
              <a:pathLst>
                <a:path w="3817" h="3817" extrusionOk="0">
                  <a:moveTo>
                    <a:pt x="1955" y="0"/>
                  </a:moveTo>
                  <a:cubicBezTo>
                    <a:pt x="838" y="0"/>
                    <a:pt x="0" y="838"/>
                    <a:pt x="0" y="1955"/>
                  </a:cubicBezTo>
                  <a:cubicBezTo>
                    <a:pt x="0" y="2979"/>
                    <a:pt x="838" y="3816"/>
                    <a:pt x="1955" y="3816"/>
                  </a:cubicBezTo>
                  <a:cubicBezTo>
                    <a:pt x="2979" y="3816"/>
                    <a:pt x="3816" y="2979"/>
                    <a:pt x="3816" y="1955"/>
                  </a:cubicBezTo>
                  <a:cubicBezTo>
                    <a:pt x="3816" y="838"/>
                    <a:pt x="2979" y="0"/>
                    <a:pt x="1955" y="0"/>
                  </a:cubicBezTo>
                  <a:close/>
                </a:path>
              </a:pathLst>
            </a:custGeom>
            <a:solidFill>
              <a:srgbClr val="F5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3"/>
            <p:cNvSpPr/>
            <p:nvPr/>
          </p:nvSpPr>
          <p:spPr>
            <a:xfrm>
              <a:off x="7152913" y="731125"/>
              <a:ext cx="114050" cy="95775"/>
            </a:xfrm>
            <a:custGeom>
              <a:avLst/>
              <a:gdLst/>
              <a:ahLst/>
              <a:cxnLst/>
              <a:rect l="l" t="t" r="r" b="b"/>
              <a:pathLst>
                <a:path w="4562" h="3831" extrusionOk="0">
                  <a:moveTo>
                    <a:pt x="2607" y="0"/>
                  </a:moveTo>
                  <a:cubicBezTo>
                    <a:pt x="931" y="0"/>
                    <a:pt x="1" y="2048"/>
                    <a:pt x="1211" y="3258"/>
                  </a:cubicBezTo>
                  <a:cubicBezTo>
                    <a:pt x="1606" y="3654"/>
                    <a:pt x="2102" y="3831"/>
                    <a:pt x="2589" y="3831"/>
                  </a:cubicBezTo>
                  <a:cubicBezTo>
                    <a:pt x="3592" y="3831"/>
                    <a:pt x="4561" y="3082"/>
                    <a:pt x="4561" y="1955"/>
                  </a:cubicBezTo>
                  <a:cubicBezTo>
                    <a:pt x="4561" y="838"/>
                    <a:pt x="3631" y="0"/>
                    <a:pt x="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
    <p:spTree>
      <p:nvGrpSpPr>
        <p:cNvPr id="1" name="Shape 38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8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Sulphur Point"/>
              <a:buNone/>
              <a:defRPr sz="2800" b="1">
                <a:solidFill>
                  <a:schemeClr val="lt2"/>
                </a:solidFill>
                <a:latin typeface="Sulphur Point"/>
                <a:ea typeface="Sulphur Point"/>
                <a:cs typeface="Sulphur Point"/>
                <a:sym typeface="Sulphur Point"/>
              </a:defRPr>
            </a:lvl1pPr>
            <a:lvl2pPr lvl="1">
              <a:spcBef>
                <a:spcPts val="0"/>
              </a:spcBef>
              <a:spcAft>
                <a:spcPts val="0"/>
              </a:spcAft>
              <a:buClr>
                <a:schemeClr val="lt2"/>
              </a:buClr>
              <a:buSzPts val="2800"/>
              <a:buFont typeface="Sulphur Point"/>
              <a:buNone/>
              <a:defRPr sz="2800" b="1">
                <a:solidFill>
                  <a:schemeClr val="lt2"/>
                </a:solidFill>
                <a:latin typeface="Sulphur Point"/>
                <a:ea typeface="Sulphur Point"/>
                <a:cs typeface="Sulphur Point"/>
                <a:sym typeface="Sulphur Point"/>
              </a:defRPr>
            </a:lvl2pPr>
            <a:lvl3pPr lvl="2">
              <a:spcBef>
                <a:spcPts val="0"/>
              </a:spcBef>
              <a:spcAft>
                <a:spcPts val="0"/>
              </a:spcAft>
              <a:buClr>
                <a:schemeClr val="lt2"/>
              </a:buClr>
              <a:buSzPts val="2800"/>
              <a:buFont typeface="Sulphur Point"/>
              <a:buNone/>
              <a:defRPr sz="2800" b="1">
                <a:solidFill>
                  <a:schemeClr val="lt2"/>
                </a:solidFill>
                <a:latin typeface="Sulphur Point"/>
                <a:ea typeface="Sulphur Point"/>
                <a:cs typeface="Sulphur Point"/>
                <a:sym typeface="Sulphur Point"/>
              </a:defRPr>
            </a:lvl3pPr>
            <a:lvl4pPr lvl="3">
              <a:spcBef>
                <a:spcPts val="0"/>
              </a:spcBef>
              <a:spcAft>
                <a:spcPts val="0"/>
              </a:spcAft>
              <a:buClr>
                <a:schemeClr val="lt2"/>
              </a:buClr>
              <a:buSzPts val="2800"/>
              <a:buFont typeface="Sulphur Point"/>
              <a:buNone/>
              <a:defRPr sz="2800" b="1">
                <a:solidFill>
                  <a:schemeClr val="lt2"/>
                </a:solidFill>
                <a:latin typeface="Sulphur Point"/>
                <a:ea typeface="Sulphur Point"/>
                <a:cs typeface="Sulphur Point"/>
                <a:sym typeface="Sulphur Point"/>
              </a:defRPr>
            </a:lvl4pPr>
            <a:lvl5pPr lvl="4">
              <a:spcBef>
                <a:spcPts val="0"/>
              </a:spcBef>
              <a:spcAft>
                <a:spcPts val="0"/>
              </a:spcAft>
              <a:buClr>
                <a:schemeClr val="lt2"/>
              </a:buClr>
              <a:buSzPts val="2800"/>
              <a:buFont typeface="Sulphur Point"/>
              <a:buNone/>
              <a:defRPr sz="2800" b="1">
                <a:solidFill>
                  <a:schemeClr val="lt2"/>
                </a:solidFill>
                <a:latin typeface="Sulphur Point"/>
                <a:ea typeface="Sulphur Point"/>
                <a:cs typeface="Sulphur Point"/>
                <a:sym typeface="Sulphur Point"/>
              </a:defRPr>
            </a:lvl5pPr>
            <a:lvl6pPr lvl="5">
              <a:spcBef>
                <a:spcPts val="0"/>
              </a:spcBef>
              <a:spcAft>
                <a:spcPts val="0"/>
              </a:spcAft>
              <a:buClr>
                <a:schemeClr val="lt2"/>
              </a:buClr>
              <a:buSzPts val="2800"/>
              <a:buFont typeface="Sulphur Point"/>
              <a:buNone/>
              <a:defRPr sz="2800" b="1">
                <a:solidFill>
                  <a:schemeClr val="lt2"/>
                </a:solidFill>
                <a:latin typeface="Sulphur Point"/>
                <a:ea typeface="Sulphur Point"/>
                <a:cs typeface="Sulphur Point"/>
                <a:sym typeface="Sulphur Point"/>
              </a:defRPr>
            </a:lvl6pPr>
            <a:lvl7pPr lvl="6">
              <a:spcBef>
                <a:spcPts val="0"/>
              </a:spcBef>
              <a:spcAft>
                <a:spcPts val="0"/>
              </a:spcAft>
              <a:buClr>
                <a:schemeClr val="lt2"/>
              </a:buClr>
              <a:buSzPts val="2800"/>
              <a:buFont typeface="Sulphur Point"/>
              <a:buNone/>
              <a:defRPr sz="2800" b="1">
                <a:solidFill>
                  <a:schemeClr val="lt2"/>
                </a:solidFill>
                <a:latin typeface="Sulphur Point"/>
                <a:ea typeface="Sulphur Point"/>
                <a:cs typeface="Sulphur Point"/>
                <a:sym typeface="Sulphur Point"/>
              </a:defRPr>
            </a:lvl7pPr>
            <a:lvl8pPr lvl="7">
              <a:spcBef>
                <a:spcPts val="0"/>
              </a:spcBef>
              <a:spcAft>
                <a:spcPts val="0"/>
              </a:spcAft>
              <a:buClr>
                <a:schemeClr val="lt2"/>
              </a:buClr>
              <a:buSzPts val="2800"/>
              <a:buFont typeface="Sulphur Point"/>
              <a:buNone/>
              <a:defRPr sz="2800" b="1">
                <a:solidFill>
                  <a:schemeClr val="lt2"/>
                </a:solidFill>
                <a:latin typeface="Sulphur Point"/>
                <a:ea typeface="Sulphur Point"/>
                <a:cs typeface="Sulphur Point"/>
                <a:sym typeface="Sulphur Point"/>
              </a:defRPr>
            </a:lvl8pPr>
            <a:lvl9pPr lvl="8">
              <a:spcBef>
                <a:spcPts val="0"/>
              </a:spcBef>
              <a:spcAft>
                <a:spcPts val="0"/>
              </a:spcAft>
              <a:buClr>
                <a:schemeClr val="lt2"/>
              </a:buClr>
              <a:buSzPts val="2800"/>
              <a:buFont typeface="Sulphur Point"/>
              <a:buNone/>
              <a:defRPr sz="2800" b="1">
                <a:solidFill>
                  <a:schemeClr val="lt2"/>
                </a:solidFill>
                <a:latin typeface="Sulphur Point"/>
                <a:ea typeface="Sulphur Point"/>
                <a:cs typeface="Sulphur Point"/>
                <a:sym typeface="Sulphur Poin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6" r:id="rId4"/>
    <p:sldLayoutId id="2147483658" r:id="rId5"/>
    <p:sldLayoutId id="2147483661" r:id="rId6"/>
    <p:sldLayoutId id="2147483669"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Google Shape;396;p29"/>
          <p:cNvSpPr txBox="1">
            <a:spLocks noGrp="1"/>
          </p:cNvSpPr>
          <p:nvPr>
            <p:ph type="title"/>
          </p:nvPr>
        </p:nvSpPr>
        <p:spPr>
          <a:xfrm>
            <a:off x="821016" y="1226411"/>
            <a:ext cx="4931217" cy="1344874"/>
          </a:xfrm>
          <a:prstGeom prst="rect">
            <a:avLst/>
          </a:prstGeom>
        </p:spPr>
        <p:txBody>
          <a:bodyPr spcFirstLastPara="1" wrap="square" lIns="91425" tIns="91425" rIns="91425" bIns="91425" anchor="b" anchorCtr="0">
            <a:noAutofit/>
          </a:bodyPr>
          <a:lstStyle/>
          <a:p>
            <a:pPr lvl="0"/>
            <a:r>
              <a:rPr lang="en-US" sz="3200" dirty="0"/>
              <a:t>F</a:t>
            </a:r>
            <a:r>
              <a:rPr lang="id-ID" sz="3200" dirty="0"/>
              <a:t>ORM GEJALA CALON PASIEN COVID 19</a:t>
            </a:r>
            <a:endParaRPr sz="3200" dirty="0"/>
          </a:p>
        </p:txBody>
      </p:sp>
      <p:sp>
        <p:nvSpPr>
          <p:cNvPr id="398" name="Google Shape;398;p29"/>
          <p:cNvSpPr/>
          <p:nvPr/>
        </p:nvSpPr>
        <p:spPr>
          <a:xfrm>
            <a:off x="3286625" y="-209462"/>
            <a:ext cx="95425" cy="95425"/>
          </a:xfrm>
          <a:custGeom>
            <a:avLst/>
            <a:gdLst/>
            <a:ahLst/>
            <a:cxnLst/>
            <a:rect l="l" t="t" r="r" b="b"/>
            <a:pathLst>
              <a:path w="3817" h="3817" extrusionOk="0">
                <a:moveTo>
                  <a:pt x="1955" y="0"/>
                </a:moveTo>
                <a:cubicBezTo>
                  <a:pt x="838" y="0"/>
                  <a:pt x="0" y="838"/>
                  <a:pt x="0" y="1955"/>
                </a:cubicBezTo>
                <a:cubicBezTo>
                  <a:pt x="0" y="2979"/>
                  <a:pt x="838" y="3817"/>
                  <a:pt x="1955" y="3817"/>
                </a:cubicBezTo>
                <a:cubicBezTo>
                  <a:pt x="2979" y="3817"/>
                  <a:pt x="3816" y="2979"/>
                  <a:pt x="3816" y="1955"/>
                </a:cubicBezTo>
                <a:cubicBezTo>
                  <a:pt x="3816" y="838"/>
                  <a:pt x="2979" y="0"/>
                  <a:pt x="19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txBox="1">
            <a:spLocks noGrp="1"/>
          </p:cNvSpPr>
          <p:nvPr>
            <p:ph type="subTitle" idx="1"/>
          </p:nvPr>
        </p:nvSpPr>
        <p:spPr>
          <a:xfrm>
            <a:off x="3382050" y="3262735"/>
            <a:ext cx="2660503" cy="18287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1400" b="1" dirty="0"/>
              <a:t>Aryo Anindyo Abhinowo 21120117140020</a:t>
            </a:r>
          </a:p>
          <a:p>
            <a:pPr marL="0" lvl="0" indent="0" algn="l" rtl="0">
              <a:spcBef>
                <a:spcPts val="0"/>
              </a:spcBef>
              <a:spcAft>
                <a:spcPts val="0"/>
              </a:spcAft>
              <a:buNone/>
            </a:pPr>
            <a:endParaRPr lang="id-ID" sz="1400" b="1" dirty="0"/>
          </a:p>
          <a:p>
            <a:pPr marL="0" lvl="0" indent="0" algn="l" rtl="0">
              <a:spcBef>
                <a:spcPts val="0"/>
              </a:spcBef>
              <a:spcAft>
                <a:spcPts val="0"/>
              </a:spcAft>
              <a:buNone/>
            </a:pPr>
            <a:r>
              <a:rPr lang="id-ID" sz="1400" b="1" dirty="0"/>
              <a:t>M Risqullah Naufal Y</a:t>
            </a:r>
          </a:p>
          <a:p>
            <a:pPr marL="0" lvl="0" indent="0" algn="l" rtl="0">
              <a:spcBef>
                <a:spcPts val="0"/>
              </a:spcBef>
              <a:spcAft>
                <a:spcPts val="0"/>
              </a:spcAft>
              <a:buNone/>
            </a:pPr>
            <a:r>
              <a:rPr lang="id-ID" sz="1400" b="1" dirty="0"/>
              <a:t>21120117140003</a:t>
            </a:r>
          </a:p>
          <a:p>
            <a:pPr marL="0" lvl="0" indent="0" algn="l" rtl="0">
              <a:spcBef>
                <a:spcPts val="0"/>
              </a:spcBef>
              <a:spcAft>
                <a:spcPts val="0"/>
              </a:spcAft>
              <a:buNone/>
            </a:pPr>
            <a:endParaRPr lang="id-ID" sz="1400" b="1" dirty="0"/>
          </a:p>
          <a:p>
            <a:pPr marL="0" lvl="0" indent="0" algn="l" rtl="0">
              <a:spcBef>
                <a:spcPts val="0"/>
              </a:spcBef>
              <a:spcAft>
                <a:spcPts val="0"/>
              </a:spcAft>
              <a:buNone/>
            </a:pPr>
            <a:r>
              <a:rPr lang="id-ID" sz="1400" b="1" dirty="0"/>
              <a:t>Jeremia Joseph Pangala</a:t>
            </a:r>
          </a:p>
          <a:p>
            <a:pPr marL="0" lvl="0" indent="0" algn="l" rtl="0">
              <a:spcBef>
                <a:spcPts val="0"/>
              </a:spcBef>
              <a:spcAft>
                <a:spcPts val="0"/>
              </a:spcAft>
              <a:buNone/>
            </a:pPr>
            <a:r>
              <a:rPr lang="id-ID" sz="1400" b="1" dirty="0"/>
              <a:t>21120117140031</a:t>
            </a:r>
          </a:p>
        </p:txBody>
      </p:sp>
      <p:sp>
        <p:nvSpPr>
          <p:cNvPr id="399" name="Google Shape;399;p29"/>
          <p:cNvSpPr/>
          <p:nvPr/>
        </p:nvSpPr>
        <p:spPr>
          <a:xfrm>
            <a:off x="3852075" y="-209462"/>
            <a:ext cx="95425" cy="95425"/>
          </a:xfrm>
          <a:custGeom>
            <a:avLst/>
            <a:gdLst/>
            <a:ahLst/>
            <a:cxnLst/>
            <a:rect l="l" t="t" r="r" b="b"/>
            <a:pathLst>
              <a:path w="3817" h="3817" extrusionOk="0">
                <a:moveTo>
                  <a:pt x="1955" y="0"/>
                </a:moveTo>
                <a:cubicBezTo>
                  <a:pt x="838" y="0"/>
                  <a:pt x="0" y="838"/>
                  <a:pt x="0" y="1955"/>
                </a:cubicBezTo>
                <a:cubicBezTo>
                  <a:pt x="0" y="2979"/>
                  <a:pt x="838" y="3817"/>
                  <a:pt x="1955" y="3817"/>
                </a:cubicBezTo>
                <a:cubicBezTo>
                  <a:pt x="2979" y="3817"/>
                  <a:pt x="3816" y="2979"/>
                  <a:pt x="3816" y="1955"/>
                </a:cubicBezTo>
                <a:cubicBezTo>
                  <a:pt x="3816" y="838"/>
                  <a:pt x="2979" y="0"/>
                  <a:pt x="19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9"/>
          <p:cNvSpPr/>
          <p:nvPr/>
        </p:nvSpPr>
        <p:spPr>
          <a:xfrm>
            <a:off x="4431475" y="-210187"/>
            <a:ext cx="104750" cy="96875"/>
          </a:xfrm>
          <a:custGeom>
            <a:avLst/>
            <a:gdLst/>
            <a:ahLst/>
            <a:cxnLst/>
            <a:rect l="l" t="t" r="r" b="b"/>
            <a:pathLst>
              <a:path w="4190" h="3875" extrusionOk="0">
                <a:moveTo>
                  <a:pt x="2087" y="1"/>
                </a:moveTo>
                <a:cubicBezTo>
                  <a:pt x="1982" y="1"/>
                  <a:pt x="1875" y="10"/>
                  <a:pt x="1769" y="29"/>
                </a:cubicBezTo>
                <a:cubicBezTo>
                  <a:pt x="745" y="216"/>
                  <a:pt x="1" y="1239"/>
                  <a:pt x="187" y="2263"/>
                </a:cubicBezTo>
                <a:cubicBezTo>
                  <a:pt x="354" y="3181"/>
                  <a:pt x="1119" y="3874"/>
                  <a:pt x="2080" y="3874"/>
                </a:cubicBezTo>
                <a:cubicBezTo>
                  <a:pt x="2191" y="3874"/>
                  <a:pt x="2305" y="3865"/>
                  <a:pt x="2421" y="3846"/>
                </a:cubicBezTo>
                <a:cubicBezTo>
                  <a:pt x="3444" y="3660"/>
                  <a:pt x="4189" y="2729"/>
                  <a:pt x="4003" y="1612"/>
                </a:cubicBezTo>
                <a:cubicBezTo>
                  <a:pt x="3836" y="694"/>
                  <a:pt x="2996" y="1"/>
                  <a:pt x="20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1483;p58">
            <a:extLst>
              <a:ext uri="{FF2B5EF4-FFF2-40B4-BE49-F238E27FC236}">
                <a16:creationId xmlns:a16="http://schemas.microsoft.com/office/drawing/2014/main" id="{42C744B3-27AE-46DF-829B-46C52CAEA957}"/>
              </a:ext>
            </a:extLst>
          </p:cNvPr>
          <p:cNvPicPr preferRelativeResize="0"/>
          <p:nvPr/>
        </p:nvPicPr>
        <p:blipFill rotWithShape="1">
          <a:blip r:embed="rId3">
            <a:alphaModFix/>
          </a:blip>
          <a:srcRect l="39019" r="21835"/>
          <a:stretch/>
        </p:blipFill>
        <p:spPr>
          <a:xfrm flipH="1">
            <a:off x="6177775" y="1"/>
            <a:ext cx="3020250"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0"/>
          <p:cNvSpPr txBox="1">
            <a:spLocks noGrp="1"/>
          </p:cNvSpPr>
          <p:nvPr>
            <p:ph type="subTitle" idx="1"/>
          </p:nvPr>
        </p:nvSpPr>
        <p:spPr>
          <a:xfrm>
            <a:off x="3809305" y="1259037"/>
            <a:ext cx="4509196" cy="2428812"/>
          </a:xfrm>
          <a:prstGeom prst="rect">
            <a:avLst/>
          </a:prstGeom>
        </p:spPr>
        <p:txBody>
          <a:bodyPr spcFirstLastPara="1" wrap="square" lIns="91425" tIns="91425" rIns="91425" bIns="91425" anchor="t" anchorCtr="0">
            <a:noAutofit/>
          </a:bodyPr>
          <a:lstStyle/>
          <a:p>
            <a:pPr marL="0" lvl="0" indent="0" algn="just">
              <a:buClr>
                <a:schemeClr val="dk1"/>
              </a:buClr>
              <a:buSzPts val="1100"/>
              <a:buNone/>
            </a:pPr>
            <a:r>
              <a:rPr lang="id-ID" sz="1200" b="1" dirty="0"/>
              <a:t>FORM GEJALA COVID 19 </a:t>
            </a:r>
            <a:r>
              <a:rPr lang="id-ID" sz="1200" dirty="0"/>
              <a:t>ini bertujuan untuk mendata bakal calon pasien covid 19, sehingga form ini dapat membantu ahli tenaga medis dalam melihat riwayat penyakit selama kurang lebih dua minggu terakhir.</a:t>
            </a:r>
          </a:p>
          <a:p>
            <a:pPr marL="0" lvl="0" indent="0" algn="just">
              <a:buClr>
                <a:schemeClr val="dk1"/>
              </a:buClr>
              <a:buSzPts val="1100"/>
              <a:buNone/>
            </a:pPr>
            <a:endParaRPr lang="id-ID" sz="1200" dirty="0"/>
          </a:p>
          <a:p>
            <a:pPr marL="0" lvl="0" indent="0" algn="just">
              <a:buClr>
                <a:schemeClr val="dk1"/>
              </a:buClr>
              <a:buSzPts val="1100"/>
              <a:buNone/>
            </a:pPr>
            <a:r>
              <a:rPr lang="id-ID" sz="1200" dirty="0"/>
              <a:t>Calon Pasien akan diarahkan ke dalam form utama (main form) terlebih dahulu untuk melakukan pendaftaran nantinya, jika sudah melakukan pendaftaran akan dialihkan ke dalam form untuk mengisi data dari riwayat penyakitnya bersamaan dengan hari berlangsungnya. Nilai dari data ini akan disimpan dalam bentuk tabel beserta informasi informasi lainnya.</a:t>
            </a:r>
            <a:endParaRPr sz="1400" dirty="0"/>
          </a:p>
        </p:txBody>
      </p:sp>
      <p:sp>
        <p:nvSpPr>
          <p:cNvPr id="406" name="Google Shape;406;p30"/>
          <p:cNvSpPr txBox="1">
            <a:spLocks noGrp="1"/>
          </p:cNvSpPr>
          <p:nvPr>
            <p:ph type="title"/>
          </p:nvPr>
        </p:nvSpPr>
        <p:spPr>
          <a:xfrm>
            <a:off x="519142" y="288938"/>
            <a:ext cx="6174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DESKRIPSI TUGAS YANG DIBUAT</a:t>
            </a:r>
            <a:endParaRPr sz="3000" dirty="0">
              <a:solidFill>
                <a:schemeClr val="lt2"/>
              </a:solidFill>
            </a:endParaRPr>
          </a:p>
        </p:txBody>
      </p:sp>
      <p:pic>
        <p:nvPicPr>
          <p:cNvPr id="2" name="Picture 1">
            <a:extLst>
              <a:ext uri="{FF2B5EF4-FFF2-40B4-BE49-F238E27FC236}">
                <a16:creationId xmlns:a16="http://schemas.microsoft.com/office/drawing/2014/main" id="{7534B060-969B-4CE5-87D2-B9A282ED2C3C}"/>
              </a:ext>
            </a:extLst>
          </p:cNvPr>
          <p:cNvPicPr>
            <a:picLocks noChangeAspect="1"/>
          </p:cNvPicPr>
          <p:nvPr/>
        </p:nvPicPr>
        <p:blipFill>
          <a:blip r:embed="rId3"/>
          <a:stretch>
            <a:fillRect/>
          </a:stretch>
        </p:blipFill>
        <p:spPr>
          <a:xfrm>
            <a:off x="451449" y="914636"/>
            <a:ext cx="3182354" cy="2539764"/>
          </a:xfrm>
          <a:prstGeom prst="rect">
            <a:avLst/>
          </a:prstGeom>
        </p:spPr>
      </p:pic>
      <p:pic>
        <p:nvPicPr>
          <p:cNvPr id="3" name="Picture 2">
            <a:extLst>
              <a:ext uri="{FF2B5EF4-FFF2-40B4-BE49-F238E27FC236}">
                <a16:creationId xmlns:a16="http://schemas.microsoft.com/office/drawing/2014/main" id="{28A2812E-1BF2-4049-881A-4D5C5CEC8967}"/>
              </a:ext>
            </a:extLst>
          </p:cNvPr>
          <p:cNvPicPr>
            <a:picLocks noChangeAspect="1"/>
          </p:cNvPicPr>
          <p:nvPr/>
        </p:nvPicPr>
        <p:blipFill>
          <a:blip r:embed="rId4"/>
          <a:stretch>
            <a:fillRect/>
          </a:stretch>
        </p:blipFill>
        <p:spPr>
          <a:xfrm>
            <a:off x="451449" y="3582365"/>
            <a:ext cx="3305593" cy="1147354"/>
          </a:xfrm>
          <a:prstGeom prst="rect">
            <a:avLst/>
          </a:prstGeom>
        </p:spPr>
      </p:pic>
      <p:pic>
        <p:nvPicPr>
          <p:cNvPr id="4" name="Picture 3">
            <a:extLst>
              <a:ext uri="{FF2B5EF4-FFF2-40B4-BE49-F238E27FC236}">
                <a16:creationId xmlns:a16="http://schemas.microsoft.com/office/drawing/2014/main" id="{B99CB978-4E62-4E1B-91C0-C5514A49890F}"/>
              </a:ext>
            </a:extLst>
          </p:cNvPr>
          <p:cNvPicPr>
            <a:picLocks noChangeAspect="1"/>
          </p:cNvPicPr>
          <p:nvPr/>
        </p:nvPicPr>
        <p:blipFill>
          <a:blip r:embed="rId5"/>
          <a:stretch>
            <a:fillRect/>
          </a:stretch>
        </p:blipFill>
        <p:spPr>
          <a:xfrm>
            <a:off x="7048472" y="3521935"/>
            <a:ext cx="1879601" cy="140791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1"/>
          <p:cNvSpPr txBox="1">
            <a:spLocks noGrp="1"/>
          </p:cNvSpPr>
          <p:nvPr>
            <p:ph type="title" idx="6"/>
          </p:nvPr>
        </p:nvSpPr>
        <p:spPr>
          <a:xfrm>
            <a:off x="347326" y="387808"/>
            <a:ext cx="6035280" cy="81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3200" dirty="0"/>
              <a:t>KOMPONEN YANG DIGUNAKAN</a:t>
            </a:r>
            <a:endParaRPr sz="3200" dirty="0">
              <a:solidFill>
                <a:schemeClr val="lt2"/>
              </a:solidFill>
            </a:endParaRPr>
          </a:p>
        </p:txBody>
      </p:sp>
      <p:sp>
        <p:nvSpPr>
          <p:cNvPr id="412" name="Google Shape;412;p31"/>
          <p:cNvSpPr txBox="1">
            <a:spLocks noGrp="1"/>
          </p:cNvSpPr>
          <p:nvPr>
            <p:ph type="subTitle" idx="1"/>
          </p:nvPr>
        </p:nvSpPr>
        <p:spPr>
          <a:xfrm flipH="1">
            <a:off x="922032" y="1942738"/>
            <a:ext cx="1281075" cy="53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1800" dirty="0"/>
              <a:t>BUTTON </a:t>
            </a:r>
            <a:endParaRPr sz="1800" dirty="0"/>
          </a:p>
        </p:txBody>
      </p:sp>
      <p:sp>
        <p:nvSpPr>
          <p:cNvPr id="414" name="Google Shape;414;p31"/>
          <p:cNvSpPr txBox="1">
            <a:spLocks noGrp="1"/>
          </p:cNvSpPr>
          <p:nvPr>
            <p:ph type="subTitle" idx="4"/>
          </p:nvPr>
        </p:nvSpPr>
        <p:spPr>
          <a:xfrm flipH="1">
            <a:off x="855436" y="3517953"/>
            <a:ext cx="1785350" cy="5154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1800" dirty="0"/>
              <a:t>RADIO BUTTON</a:t>
            </a:r>
            <a:endParaRPr sz="1800" dirty="0"/>
          </a:p>
        </p:txBody>
      </p:sp>
      <p:sp>
        <p:nvSpPr>
          <p:cNvPr id="416" name="Google Shape;416;p31"/>
          <p:cNvSpPr txBox="1">
            <a:spLocks noGrp="1"/>
          </p:cNvSpPr>
          <p:nvPr>
            <p:ph type="title" idx="3"/>
          </p:nvPr>
        </p:nvSpPr>
        <p:spPr>
          <a:xfrm>
            <a:off x="83302" y="3403715"/>
            <a:ext cx="780300" cy="67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417" name="Google Shape;417;p31"/>
          <p:cNvSpPr txBox="1">
            <a:spLocks noGrp="1"/>
          </p:cNvSpPr>
          <p:nvPr>
            <p:ph type="title"/>
          </p:nvPr>
        </p:nvSpPr>
        <p:spPr>
          <a:xfrm>
            <a:off x="160745" y="1802338"/>
            <a:ext cx="705000" cy="67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418" name="Google Shape;418;p31"/>
          <p:cNvSpPr txBox="1">
            <a:spLocks noGrp="1"/>
          </p:cNvSpPr>
          <p:nvPr>
            <p:ph type="title" idx="7"/>
          </p:nvPr>
        </p:nvSpPr>
        <p:spPr>
          <a:xfrm>
            <a:off x="2532466" y="1753676"/>
            <a:ext cx="832500" cy="69774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419" name="Google Shape;419;p31"/>
          <p:cNvSpPr txBox="1">
            <a:spLocks noGrp="1"/>
          </p:cNvSpPr>
          <p:nvPr>
            <p:ph type="subTitle" idx="8"/>
          </p:nvPr>
        </p:nvSpPr>
        <p:spPr>
          <a:xfrm flipH="1">
            <a:off x="3412920" y="1886510"/>
            <a:ext cx="1083014" cy="5093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1800" dirty="0"/>
              <a:t>LABEL</a:t>
            </a:r>
            <a:endParaRPr sz="1800" dirty="0"/>
          </a:p>
        </p:txBody>
      </p:sp>
      <p:sp>
        <p:nvSpPr>
          <p:cNvPr id="421" name="Google Shape;421;p31"/>
          <p:cNvSpPr txBox="1">
            <a:spLocks noGrp="1"/>
          </p:cNvSpPr>
          <p:nvPr>
            <p:ph type="title" idx="13"/>
          </p:nvPr>
        </p:nvSpPr>
        <p:spPr>
          <a:xfrm>
            <a:off x="2608055" y="3465233"/>
            <a:ext cx="832500" cy="69774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422" name="Google Shape;422;p31"/>
          <p:cNvSpPr txBox="1">
            <a:spLocks noGrp="1"/>
          </p:cNvSpPr>
          <p:nvPr>
            <p:ph type="subTitle" idx="14"/>
          </p:nvPr>
        </p:nvSpPr>
        <p:spPr>
          <a:xfrm flipH="1">
            <a:off x="3462860" y="3375096"/>
            <a:ext cx="1253930" cy="6483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1800" dirty="0"/>
              <a:t>TEXT FIELD</a:t>
            </a:r>
            <a:endParaRPr sz="1800" dirty="0"/>
          </a:p>
        </p:txBody>
      </p:sp>
      <p:sp>
        <p:nvSpPr>
          <p:cNvPr id="17" name="Google Shape;418;p31">
            <a:extLst>
              <a:ext uri="{FF2B5EF4-FFF2-40B4-BE49-F238E27FC236}">
                <a16:creationId xmlns:a16="http://schemas.microsoft.com/office/drawing/2014/main" id="{540F7901-BB74-43F1-8B5B-92A68580106D}"/>
              </a:ext>
            </a:extLst>
          </p:cNvPr>
          <p:cNvSpPr txBox="1">
            <a:spLocks/>
          </p:cNvSpPr>
          <p:nvPr/>
        </p:nvSpPr>
        <p:spPr>
          <a:xfrm>
            <a:off x="4814682" y="1753676"/>
            <a:ext cx="832500" cy="67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6000"/>
              <a:buFont typeface="Sulphur Point"/>
              <a:buNone/>
              <a:defRPr sz="4800" b="1" i="0" u="none" strike="noStrike" cap="none">
                <a:solidFill>
                  <a:schemeClr val="lt2"/>
                </a:solidFill>
                <a:latin typeface="Sulphur Point"/>
                <a:ea typeface="Sulphur Point"/>
                <a:cs typeface="Sulphur Point"/>
                <a:sym typeface="Sulphur Point"/>
              </a:defRPr>
            </a:lvl1pPr>
            <a:lvl2pPr marR="0" lvl="1" algn="r" rtl="0">
              <a:lnSpc>
                <a:spcPct val="100000"/>
              </a:lnSpc>
              <a:spcBef>
                <a:spcPts val="0"/>
              </a:spcBef>
              <a:spcAft>
                <a:spcPts val="0"/>
              </a:spcAft>
              <a:buClr>
                <a:srgbClr val="000000"/>
              </a:buClr>
              <a:buSzPts val="6000"/>
              <a:buFont typeface="Yanone Kaffeesatz"/>
              <a:buNone/>
              <a:defRPr sz="6000" b="1" i="0" u="none" strike="noStrike" cap="none">
                <a:solidFill>
                  <a:srgbClr val="000000"/>
                </a:solidFill>
                <a:latin typeface="Yanone Kaffeesatz"/>
                <a:ea typeface="Yanone Kaffeesatz"/>
                <a:cs typeface="Yanone Kaffeesatz"/>
                <a:sym typeface="Yanone Kaffeesatz"/>
              </a:defRPr>
            </a:lvl2pPr>
            <a:lvl3pPr marR="0" lvl="2" algn="r" rtl="0">
              <a:lnSpc>
                <a:spcPct val="100000"/>
              </a:lnSpc>
              <a:spcBef>
                <a:spcPts val="0"/>
              </a:spcBef>
              <a:spcAft>
                <a:spcPts val="0"/>
              </a:spcAft>
              <a:buClr>
                <a:srgbClr val="000000"/>
              </a:buClr>
              <a:buSzPts val="6000"/>
              <a:buFont typeface="Yanone Kaffeesatz"/>
              <a:buNone/>
              <a:defRPr sz="6000" b="1" i="0" u="none" strike="noStrike" cap="none">
                <a:solidFill>
                  <a:srgbClr val="000000"/>
                </a:solidFill>
                <a:latin typeface="Yanone Kaffeesatz"/>
                <a:ea typeface="Yanone Kaffeesatz"/>
                <a:cs typeface="Yanone Kaffeesatz"/>
                <a:sym typeface="Yanone Kaffeesatz"/>
              </a:defRPr>
            </a:lvl3pPr>
            <a:lvl4pPr marR="0" lvl="3" algn="r" rtl="0">
              <a:lnSpc>
                <a:spcPct val="100000"/>
              </a:lnSpc>
              <a:spcBef>
                <a:spcPts val="0"/>
              </a:spcBef>
              <a:spcAft>
                <a:spcPts val="0"/>
              </a:spcAft>
              <a:buClr>
                <a:srgbClr val="000000"/>
              </a:buClr>
              <a:buSzPts val="6000"/>
              <a:buFont typeface="Yanone Kaffeesatz"/>
              <a:buNone/>
              <a:defRPr sz="6000" b="1" i="0" u="none" strike="noStrike" cap="none">
                <a:solidFill>
                  <a:srgbClr val="000000"/>
                </a:solidFill>
                <a:latin typeface="Yanone Kaffeesatz"/>
                <a:ea typeface="Yanone Kaffeesatz"/>
                <a:cs typeface="Yanone Kaffeesatz"/>
                <a:sym typeface="Yanone Kaffeesatz"/>
              </a:defRPr>
            </a:lvl4pPr>
            <a:lvl5pPr marR="0" lvl="4" algn="r" rtl="0">
              <a:lnSpc>
                <a:spcPct val="100000"/>
              </a:lnSpc>
              <a:spcBef>
                <a:spcPts val="0"/>
              </a:spcBef>
              <a:spcAft>
                <a:spcPts val="0"/>
              </a:spcAft>
              <a:buClr>
                <a:srgbClr val="000000"/>
              </a:buClr>
              <a:buSzPts val="6000"/>
              <a:buFont typeface="Yanone Kaffeesatz"/>
              <a:buNone/>
              <a:defRPr sz="6000" b="1" i="0" u="none" strike="noStrike" cap="none">
                <a:solidFill>
                  <a:srgbClr val="000000"/>
                </a:solidFill>
                <a:latin typeface="Yanone Kaffeesatz"/>
                <a:ea typeface="Yanone Kaffeesatz"/>
                <a:cs typeface="Yanone Kaffeesatz"/>
                <a:sym typeface="Yanone Kaffeesatz"/>
              </a:defRPr>
            </a:lvl5pPr>
            <a:lvl6pPr marR="0" lvl="5" algn="r" rtl="0">
              <a:lnSpc>
                <a:spcPct val="100000"/>
              </a:lnSpc>
              <a:spcBef>
                <a:spcPts val="0"/>
              </a:spcBef>
              <a:spcAft>
                <a:spcPts val="0"/>
              </a:spcAft>
              <a:buClr>
                <a:srgbClr val="000000"/>
              </a:buClr>
              <a:buSzPts val="6000"/>
              <a:buFont typeface="Yanone Kaffeesatz"/>
              <a:buNone/>
              <a:defRPr sz="6000" b="1" i="0" u="none" strike="noStrike" cap="none">
                <a:solidFill>
                  <a:srgbClr val="000000"/>
                </a:solidFill>
                <a:latin typeface="Yanone Kaffeesatz"/>
                <a:ea typeface="Yanone Kaffeesatz"/>
                <a:cs typeface="Yanone Kaffeesatz"/>
                <a:sym typeface="Yanone Kaffeesatz"/>
              </a:defRPr>
            </a:lvl6pPr>
            <a:lvl7pPr marR="0" lvl="6" algn="r" rtl="0">
              <a:lnSpc>
                <a:spcPct val="100000"/>
              </a:lnSpc>
              <a:spcBef>
                <a:spcPts val="0"/>
              </a:spcBef>
              <a:spcAft>
                <a:spcPts val="0"/>
              </a:spcAft>
              <a:buClr>
                <a:srgbClr val="000000"/>
              </a:buClr>
              <a:buSzPts val="6000"/>
              <a:buFont typeface="Yanone Kaffeesatz"/>
              <a:buNone/>
              <a:defRPr sz="6000" b="1" i="0" u="none" strike="noStrike" cap="none">
                <a:solidFill>
                  <a:srgbClr val="000000"/>
                </a:solidFill>
                <a:latin typeface="Yanone Kaffeesatz"/>
                <a:ea typeface="Yanone Kaffeesatz"/>
                <a:cs typeface="Yanone Kaffeesatz"/>
                <a:sym typeface="Yanone Kaffeesatz"/>
              </a:defRPr>
            </a:lvl7pPr>
            <a:lvl8pPr marR="0" lvl="7" algn="r" rtl="0">
              <a:lnSpc>
                <a:spcPct val="100000"/>
              </a:lnSpc>
              <a:spcBef>
                <a:spcPts val="0"/>
              </a:spcBef>
              <a:spcAft>
                <a:spcPts val="0"/>
              </a:spcAft>
              <a:buClr>
                <a:srgbClr val="000000"/>
              </a:buClr>
              <a:buSzPts val="6000"/>
              <a:buFont typeface="Yanone Kaffeesatz"/>
              <a:buNone/>
              <a:defRPr sz="6000" b="1" i="0" u="none" strike="noStrike" cap="none">
                <a:solidFill>
                  <a:srgbClr val="000000"/>
                </a:solidFill>
                <a:latin typeface="Yanone Kaffeesatz"/>
                <a:ea typeface="Yanone Kaffeesatz"/>
                <a:cs typeface="Yanone Kaffeesatz"/>
                <a:sym typeface="Yanone Kaffeesatz"/>
              </a:defRPr>
            </a:lvl8pPr>
            <a:lvl9pPr marR="0" lvl="8" algn="r" rtl="0">
              <a:lnSpc>
                <a:spcPct val="100000"/>
              </a:lnSpc>
              <a:spcBef>
                <a:spcPts val="0"/>
              </a:spcBef>
              <a:spcAft>
                <a:spcPts val="0"/>
              </a:spcAft>
              <a:buClr>
                <a:srgbClr val="000000"/>
              </a:buClr>
              <a:buSzPts val="6000"/>
              <a:buFont typeface="Yanone Kaffeesatz"/>
              <a:buNone/>
              <a:defRPr sz="6000" b="1" i="0" u="none" strike="noStrike" cap="none">
                <a:solidFill>
                  <a:srgbClr val="000000"/>
                </a:solidFill>
                <a:latin typeface="Yanone Kaffeesatz"/>
                <a:ea typeface="Yanone Kaffeesatz"/>
                <a:cs typeface="Yanone Kaffeesatz"/>
                <a:sym typeface="Yanone Kaffeesatz"/>
              </a:defRPr>
            </a:lvl9pPr>
          </a:lstStyle>
          <a:p>
            <a:r>
              <a:rPr lang="en" dirty="0"/>
              <a:t>0</a:t>
            </a:r>
            <a:r>
              <a:rPr lang="id-ID" dirty="0"/>
              <a:t>5</a:t>
            </a:r>
            <a:endParaRPr lang="en" dirty="0"/>
          </a:p>
        </p:txBody>
      </p:sp>
      <p:sp>
        <p:nvSpPr>
          <p:cNvPr id="18" name="Google Shape;418;p31">
            <a:extLst>
              <a:ext uri="{FF2B5EF4-FFF2-40B4-BE49-F238E27FC236}">
                <a16:creationId xmlns:a16="http://schemas.microsoft.com/office/drawing/2014/main" id="{FEEAEA52-9DB2-450B-BD5D-130D466E3BBF}"/>
              </a:ext>
            </a:extLst>
          </p:cNvPr>
          <p:cNvSpPr txBox="1">
            <a:spLocks/>
          </p:cNvSpPr>
          <p:nvPr/>
        </p:nvSpPr>
        <p:spPr>
          <a:xfrm>
            <a:off x="4915814" y="3468464"/>
            <a:ext cx="832500" cy="67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6000"/>
              <a:buFont typeface="Sulphur Point"/>
              <a:buNone/>
              <a:defRPr sz="4800" b="1" i="0" u="none" strike="noStrike" cap="none">
                <a:solidFill>
                  <a:schemeClr val="lt2"/>
                </a:solidFill>
                <a:latin typeface="Sulphur Point"/>
                <a:ea typeface="Sulphur Point"/>
                <a:cs typeface="Sulphur Point"/>
                <a:sym typeface="Sulphur Point"/>
              </a:defRPr>
            </a:lvl1pPr>
            <a:lvl2pPr marR="0" lvl="1" algn="r" rtl="0">
              <a:lnSpc>
                <a:spcPct val="100000"/>
              </a:lnSpc>
              <a:spcBef>
                <a:spcPts val="0"/>
              </a:spcBef>
              <a:spcAft>
                <a:spcPts val="0"/>
              </a:spcAft>
              <a:buClr>
                <a:srgbClr val="000000"/>
              </a:buClr>
              <a:buSzPts val="6000"/>
              <a:buFont typeface="Yanone Kaffeesatz"/>
              <a:buNone/>
              <a:defRPr sz="6000" b="1" i="0" u="none" strike="noStrike" cap="none">
                <a:solidFill>
                  <a:srgbClr val="000000"/>
                </a:solidFill>
                <a:latin typeface="Yanone Kaffeesatz"/>
                <a:ea typeface="Yanone Kaffeesatz"/>
                <a:cs typeface="Yanone Kaffeesatz"/>
                <a:sym typeface="Yanone Kaffeesatz"/>
              </a:defRPr>
            </a:lvl2pPr>
            <a:lvl3pPr marR="0" lvl="2" algn="r" rtl="0">
              <a:lnSpc>
                <a:spcPct val="100000"/>
              </a:lnSpc>
              <a:spcBef>
                <a:spcPts val="0"/>
              </a:spcBef>
              <a:spcAft>
                <a:spcPts val="0"/>
              </a:spcAft>
              <a:buClr>
                <a:srgbClr val="000000"/>
              </a:buClr>
              <a:buSzPts val="6000"/>
              <a:buFont typeface="Yanone Kaffeesatz"/>
              <a:buNone/>
              <a:defRPr sz="6000" b="1" i="0" u="none" strike="noStrike" cap="none">
                <a:solidFill>
                  <a:srgbClr val="000000"/>
                </a:solidFill>
                <a:latin typeface="Yanone Kaffeesatz"/>
                <a:ea typeface="Yanone Kaffeesatz"/>
                <a:cs typeface="Yanone Kaffeesatz"/>
                <a:sym typeface="Yanone Kaffeesatz"/>
              </a:defRPr>
            </a:lvl3pPr>
            <a:lvl4pPr marR="0" lvl="3" algn="r" rtl="0">
              <a:lnSpc>
                <a:spcPct val="100000"/>
              </a:lnSpc>
              <a:spcBef>
                <a:spcPts val="0"/>
              </a:spcBef>
              <a:spcAft>
                <a:spcPts val="0"/>
              </a:spcAft>
              <a:buClr>
                <a:srgbClr val="000000"/>
              </a:buClr>
              <a:buSzPts val="6000"/>
              <a:buFont typeface="Yanone Kaffeesatz"/>
              <a:buNone/>
              <a:defRPr sz="6000" b="1" i="0" u="none" strike="noStrike" cap="none">
                <a:solidFill>
                  <a:srgbClr val="000000"/>
                </a:solidFill>
                <a:latin typeface="Yanone Kaffeesatz"/>
                <a:ea typeface="Yanone Kaffeesatz"/>
                <a:cs typeface="Yanone Kaffeesatz"/>
                <a:sym typeface="Yanone Kaffeesatz"/>
              </a:defRPr>
            </a:lvl4pPr>
            <a:lvl5pPr marR="0" lvl="4" algn="r" rtl="0">
              <a:lnSpc>
                <a:spcPct val="100000"/>
              </a:lnSpc>
              <a:spcBef>
                <a:spcPts val="0"/>
              </a:spcBef>
              <a:spcAft>
                <a:spcPts val="0"/>
              </a:spcAft>
              <a:buClr>
                <a:srgbClr val="000000"/>
              </a:buClr>
              <a:buSzPts val="6000"/>
              <a:buFont typeface="Yanone Kaffeesatz"/>
              <a:buNone/>
              <a:defRPr sz="6000" b="1" i="0" u="none" strike="noStrike" cap="none">
                <a:solidFill>
                  <a:srgbClr val="000000"/>
                </a:solidFill>
                <a:latin typeface="Yanone Kaffeesatz"/>
                <a:ea typeface="Yanone Kaffeesatz"/>
                <a:cs typeface="Yanone Kaffeesatz"/>
                <a:sym typeface="Yanone Kaffeesatz"/>
              </a:defRPr>
            </a:lvl5pPr>
            <a:lvl6pPr marR="0" lvl="5" algn="r" rtl="0">
              <a:lnSpc>
                <a:spcPct val="100000"/>
              </a:lnSpc>
              <a:spcBef>
                <a:spcPts val="0"/>
              </a:spcBef>
              <a:spcAft>
                <a:spcPts val="0"/>
              </a:spcAft>
              <a:buClr>
                <a:srgbClr val="000000"/>
              </a:buClr>
              <a:buSzPts val="6000"/>
              <a:buFont typeface="Yanone Kaffeesatz"/>
              <a:buNone/>
              <a:defRPr sz="6000" b="1" i="0" u="none" strike="noStrike" cap="none">
                <a:solidFill>
                  <a:srgbClr val="000000"/>
                </a:solidFill>
                <a:latin typeface="Yanone Kaffeesatz"/>
                <a:ea typeface="Yanone Kaffeesatz"/>
                <a:cs typeface="Yanone Kaffeesatz"/>
                <a:sym typeface="Yanone Kaffeesatz"/>
              </a:defRPr>
            </a:lvl6pPr>
            <a:lvl7pPr marR="0" lvl="6" algn="r" rtl="0">
              <a:lnSpc>
                <a:spcPct val="100000"/>
              </a:lnSpc>
              <a:spcBef>
                <a:spcPts val="0"/>
              </a:spcBef>
              <a:spcAft>
                <a:spcPts val="0"/>
              </a:spcAft>
              <a:buClr>
                <a:srgbClr val="000000"/>
              </a:buClr>
              <a:buSzPts val="6000"/>
              <a:buFont typeface="Yanone Kaffeesatz"/>
              <a:buNone/>
              <a:defRPr sz="6000" b="1" i="0" u="none" strike="noStrike" cap="none">
                <a:solidFill>
                  <a:srgbClr val="000000"/>
                </a:solidFill>
                <a:latin typeface="Yanone Kaffeesatz"/>
                <a:ea typeface="Yanone Kaffeesatz"/>
                <a:cs typeface="Yanone Kaffeesatz"/>
                <a:sym typeface="Yanone Kaffeesatz"/>
              </a:defRPr>
            </a:lvl7pPr>
            <a:lvl8pPr marR="0" lvl="7" algn="r" rtl="0">
              <a:lnSpc>
                <a:spcPct val="100000"/>
              </a:lnSpc>
              <a:spcBef>
                <a:spcPts val="0"/>
              </a:spcBef>
              <a:spcAft>
                <a:spcPts val="0"/>
              </a:spcAft>
              <a:buClr>
                <a:srgbClr val="000000"/>
              </a:buClr>
              <a:buSzPts val="6000"/>
              <a:buFont typeface="Yanone Kaffeesatz"/>
              <a:buNone/>
              <a:defRPr sz="6000" b="1" i="0" u="none" strike="noStrike" cap="none">
                <a:solidFill>
                  <a:srgbClr val="000000"/>
                </a:solidFill>
                <a:latin typeface="Yanone Kaffeesatz"/>
                <a:ea typeface="Yanone Kaffeesatz"/>
                <a:cs typeface="Yanone Kaffeesatz"/>
                <a:sym typeface="Yanone Kaffeesatz"/>
              </a:defRPr>
            </a:lvl8pPr>
            <a:lvl9pPr marR="0" lvl="8" algn="r" rtl="0">
              <a:lnSpc>
                <a:spcPct val="100000"/>
              </a:lnSpc>
              <a:spcBef>
                <a:spcPts val="0"/>
              </a:spcBef>
              <a:spcAft>
                <a:spcPts val="0"/>
              </a:spcAft>
              <a:buClr>
                <a:srgbClr val="000000"/>
              </a:buClr>
              <a:buSzPts val="6000"/>
              <a:buFont typeface="Yanone Kaffeesatz"/>
              <a:buNone/>
              <a:defRPr sz="6000" b="1" i="0" u="none" strike="noStrike" cap="none">
                <a:solidFill>
                  <a:srgbClr val="000000"/>
                </a:solidFill>
                <a:latin typeface="Yanone Kaffeesatz"/>
                <a:ea typeface="Yanone Kaffeesatz"/>
                <a:cs typeface="Yanone Kaffeesatz"/>
                <a:sym typeface="Yanone Kaffeesatz"/>
              </a:defRPr>
            </a:lvl9pPr>
          </a:lstStyle>
          <a:p>
            <a:r>
              <a:rPr lang="en" dirty="0"/>
              <a:t>0</a:t>
            </a:r>
            <a:r>
              <a:rPr lang="id-ID" dirty="0"/>
              <a:t>6</a:t>
            </a:r>
            <a:endParaRPr lang="en" dirty="0"/>
          </a:p>
        </p:txBody>
      </p:sp>
      <p:sp>
        <p:nvSpPr>
          <p:cNvPr id="19" name="Google Shape;419;p31">
            <a:extLst>
              <a:ext uri="{FF2B5EF4-FFF2-40B4-BE49-F238E27FC236}">
                <a16:creationId xmlns:a16="http://schemas.microsoft.com/office/drawing/2014/main" id="{9FA95B28-DBD1-42DF-A039-00C978687CA8}"/>
              </a:ext>
            </a:extLst>
          </p:cNvPr>
          <p:cNvSpPr txBox="1">
            <a:spLocks/>
          </p:cNvSpPr>
          <p:nvPr/>
        </p:nvSpPr>
        <p:spPr>
          <a:xfrm flipH="1">
            <a:off x="5891364" y="1796057"/>
            <a:ext cx="1177750" cy="67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Sans Condensed"/>
              <a:buNone/>
              <a:defRPr sz="2400" b="0" i="0" u="none" strike="noStrike" cap="none">
                <a:solidFill>
                  <a:schemeClr val="dk1"/>
                </a:solidFill>
                <a:latin typeface="Sulphur Point"/>
                <a:ea typeface="Sulphur Point"/>
                <a:cs typeface="Sulphur Point"/>
                <a:sym typeface="Sulphur Point"/>
              </a:defRPr>
            </a:lvl1pPr>
            <a:lvl2pPr marL="914400" marR="0" lvl="1" indent="-317500" algn="l" rtl="0">
              <a:lnSpc>
                <a:spcPct val="100000"/>
              </a:lnSpc>
              <a:spcBef>
                <a:spcPts val="0"/>
              </a:spcBef>
              <a:spcAft>
                <a:spcPts val="0"/>
              </a:spcAft>
              <a:buClr>
                <a:schemeClr val="accent3"/>
              </a:buClr>
              <a:buSzPts val="1400"/>
              <a:buFont typeface="Fira Sans Condensed"/>
              <a:buNone/>
              <a:defRPr sz="1400" b="0" i="0" u="none" strike="noStrike" cap="none">
                <a:solidFill>
                  <a:schemeClr val="accent3"/>
                </a:solidFill>
                <a:latin typeface="Fira Sans Condensed"/>
                <a:ea typeface="Fira Sans Condensed"/>
                <a:cs typeface="Fira Sans Condensed"/>
                <a:sym typeface="Fira Sans Condensed"/>
              </a:defRPr>
            </a:lvl2pPr>
            <a:lvl3pPr marL="1371600" marR="0" lvl="2" indent="-317500" algn="l" rtl="0">
              <a:lnSpc>
                <a:spcPct val="100000"/>
              </a:lnSpc>
              <a:spcBef>
                <a:spcPts val="0"/>
              </a:spcBef>
              <a:spcAft>
                <a:spcPts val="0"/>
              </a:spcAft>
              <a:buClr>
                <a:schemeClr val="accent3"/>
              </a:buClr>
              <a:buSzPts val="1400"/>
              <a:buFont typeface="Fira Sans Condensed"/>
              <a:buNone/>
              <a:defRPr sz="1400" b="0" i="0" u="none" strike="noStrike" cap="none">
                <a:solidFill>
                  <a:schemeClr val="accent3"/>
                </a:solidFill>
                <a:latin typeface="Fira Sans Condensed"/>
                <a:ea typeface="Fira Sans Condensed"/>
                <a:cs typeface="Fira Sans Condensed"/>
                <a:sym typeface="Fira Sans Condensed"/>
              </a:defRPr>
            </a:lvl3pPr>
            <a:lvl4pPr marL="1828800" marR="0" lvl="3" indent="-317500" algn="l" rtl="0">
              <a:lnSpc>
                <a:spcPct val="100000"/>
              </a:lnSpc>
              <a:spcBef>
                <a:spcPts val="0"/>
              </a:spcBef>
              <a:spcAft>
                <a:spcPts val="0"/>
              </a:spcAft>
              <a:buClr>
                <a:schemeClr val="accent3"/>
              </a:buClr>
              <a:buSzPts val="1400"/>
              <a:buFont typeface="Fira Sans Condensed"/>
              <a:buNone/>
              <a:defRPr sz="1400" b="0" i="0" u="none" strike="noStrike" cap="none">
                <a:solidFill>
                  <a:schemeClr val="accent3"/>
                </a:solidFill>
                <a:latin typeface="Fira Sans Condensed"/>
                <a:ea typeface="Fira Sans Condensed"/>
                <a:cs typeface="Fira Sans Condensed"/>
                <a:sym typeface="Fira Sans Condensed"/>
              </a:defRPr>
            </a:lvl4pPr>
            <a:lvl5pPr marL="2286000" marR="0" lvl="4" indent="-317500" algn="l" rtl="0">
              <a:lnSpc>
                <a:spcPct val="100000"/>
              </a:lnSpc>
              <a:spcBef>
                <a:spcPts val="0"/>
              </a:spcBef>
              <a:spcAft>
                <a:spcPts val="0"/>
              </a:spcAft>
              <a:buClr>
                <a:schemeClr val="accent3"/>
              </a:buClr>
              <a:buSzPts val="1400"/>
              <a:buFont typeface="Fira Sans Condensed"/>
              <a:buNone/>
              <a:defRPr sz="1400" b="0" i="0" u="none" strike="noStrike" cap="none">
                <a:solidFill>
                  <a:schemeClr val="accent3"/>
                </a:solidFill>
                <a:latin typeface="Fira Sans Condensed"/>
                <a:ea typeface="Fira Sans Condensed"/>
                <a:cs typeface="Fira Sans Condensed"/>
                <a:sym typeface="Fira Sans Condensed"/>
              </a:defRPr>
            </a:lvl5pPr>
            <a:lvl6pPr marL="2743200" marR="0" lvl="5" indent="-317500" algn="l" rtl="0">
              <a:lnSpc>
                <a:spcPct val="100000"/>
              </a:lnSpc>
              <a:spcBef>
                <a:spcPts val="0"/>
              </a:spcBef>
              <a:spcAft>
                <a:spcPts val="0"/>
              </a:spcAft>
              <a:buClr>
                <a:schemeClr val="accent3"/>
              </a:buClr>
              <a:buSzPts val="1400"/>
              <a:buFont typeface="Fira Sans Condensed"/>
              <a:buNone/>
              <a:defRPr sz="1400" b="0" i="0" u="none" strike="noStrike" cap="none">
                <a:solidFill>
                  <a:schemeClr val="accent3"/>
                </a:solidFill>
                <a:latin typeface="Fira Sans Condensed"/>
                <a:ea typeface="Fira Sans Condensed"/>
                <a:cs typeface="Fira Sans Condensed"/>
                <a:sym typeface="Fira Sans Condensed"/>
              </a:defRPr>
            </a:lvl6pPr>
            <a:lvl7pPr marL="3200400" marR="0" lvl="6" indent="-317500" algn="l" rtl="0">
              <a:lnSpc>
                <a:spcPct val="100000"/>
              </a:lnSpc>
              <a:spcBef>
                <a:spcPts val="0"/>
              </a:spcBef>
              <a:spcAft>
                <a:spcPts val="0"/>
              </a:spcAft>
              <a:buClr>
                <a:schemeClr val="accent3"/>
              </a:buClr>
              <a:buSzPts val="1400"/>
              <a:buFont typeface="Fira Sans Condensed"/>
              <a:buNone/>
              <a:defRPr sz="1400" b="0" i="0" u="none" strike="noStrike" cap="none">
                <a:solidFill>
                  <a:schemeClr val="accent3"/>
                </a:solidFill>
                <a:latin typeface="Fira Sans Condensed"/>
                <a:ea typeface="Fira Sans Condensed"/>
                <a:cs typeface="Fira Sans Condensed"/>
                <a:sym typeface="Fira Sans Condensed"/>
              </a:defRPr>
            </a:lvl7pPr>
            <a:lvl8pPr marL="3657600" marR="0" lvl="7" indent="-317500" algn="l" rtl="0">
              <a:lnSpc>
                <a:spcPct val="100000"/>
              </a:lnSpc>
              <a:spcBef>
                <a:spcPts val="0"/>
              </a:spcBef>
              <a:spcAft>
                <a:spcPts val="0"/>
              </a:spcAft>
              <a:buClr>
                <a:schemeClr val="accent3"/>
              </a:buClr>
              <a:buSzPts val="1400"/>
              <a:buFont typeface="Fira Sans Condensed"/>
              <a:buNone/>
              <a:defRPr sz="1400" b="0" i="0" u="none" strike="noStrike" cap="none">
                <a:solidFill>
                  <a:schemeClr val="accent3"/>
                </a:solidFill>
                <a:latin typeface="Fira Sans Condensed"/>
                <a:ea typeface="Fira Sans Condensed"/>
                <a:cs typeface="Fira Sans Condensed"/>
                <a:sym typeface="Fira Sans Condensed"/>
              </a:defRPr>
            </a:lvl8pPr>
            <a:lvl9pPr marL="4114800" marR="0" lvl="8" indent="-317500" algn="l" rtl="0">
              <a:lnSpc>
                <a:spcPct val="100000"/>
              </a:lnSpc>
              <a:spcBef>
                <a:spcPts val="0"/>
              </a:spcBef>
              <a:spcAft>
                <a:spcPts val="0"/>
              </a:spcAft>
              <a:buClr>
                <a:schemeClr val="accent3"/>
              </a:buClr>
              <a:buSzPts val="1400"/>
              <a:buFont typeface="Fira Sans Condensed"/>
              <a:buNone/>
              <a:defRPr sz="1400" b="0" i="0" u="none" strike="noStrike" cap="none">
                <a:solidFill>
                  <a:schemeClr val="accent3"/>
                </a:solidFill>
                <a:latin typeface="Fira Sans Condensed"/>
                <a:ea typeface="Fira Sans Condensed"/>
                <a:cs typeface="Fira Sans Condensed"/>
                <a:sym typeface="Fira Sans Condensed"/>
              </a:defRPr>
            </a:lvl9pPr>
          </a:lstStyle>
          <a:p>
            <a:pPr marL="0" indent="0"/>
            <a:r>
              <a:rPr lang="id-ID" sz="2000" dirty="0"/>
              <a:t>TABEL</a:t>
            </a:r>
          </a:p>
        </p:txBody>
      </p:sp>
      <p:sp>
        <p:nvSpPr>
          <p:cNvPr id="28" name="Google Shape;419;p31">
            <a:extLst>
              <a:ext uri="{FF2B5EF4-FFF2-40B4-BE49-F238E27FC236}">
                <a16:creationId xmlns:a16="http://schemas.microsoft.com/office/drawing/2014/main" id="{F73446C4-803C-44B4-A906-2B6D15F45E77}"/>
              </a:ext>
            </a:extLst>
          </p:cNvPr>
          <p:cNvSpPr txBox="1">
            <a:spLocks/>
          </p:cNvSpPr>
          <p:nvPr/>
        </p:nvSpPr>
        <p:spPr>
          <a:xfrm flipH="1">
            <a:off x="5891364" y="3465233"/>
            <a:ext cx="1177750" cy="67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Sans Condensed"/>
              <a:buNone/>
              <a:defRPr sz="2400" b="0" i="0" u="none" strike="noStrike" cap="none">
                <a:solidFill>
                  <a:schemeClr val="dk1"/>
                </a:solidFill>
                <a:latin typeface="Sulphur Point"/>
                <a:ea typeface="Sulphur Point"/>
                <a:cs typeface="Sulphur Point"/>
                <a:sym typeface="Sulphur Point"/>
              </a:defRPr>
            </a:lvl1pPr>
            <a:lvl2pPr marL="914400" marR="0" lvl="1" indent="-317500" algn="l" rtl="0">
              <a:lnSpc>
                <a:spcPct val="100000"/>
              </a:lnSpc>
              <a:spcBef>
                <a:spcPts val="0"/>
              </a:spcBef>
              <a:spcAft>
                <a:spcPts val="0"/>
              </a:spcAft>
              <a:buClr>
                <a:schemeClr val="accent3"/>
              </a:buClr>
              <a:buSzPts val="1400"/>
              <a:buFont typeface="Fira Sans Condensed"/>
              <a:buNone/>
              <a:defRPr sz="1400" b="0" i="0" u="none" strike="noStrike" cap="none">
                <a:solidFill>
                  <a:schemeClr val="accent3"/>
                </a:solidFill>
                <a:latin typeface="Fira Sans Condensed"/>
                <a:ea typeface="Fira Sans Condensed"/>
                <a:cs typeface="Fira Sans Condensed"/>
                <a:sym typeface="Fira Sans Condensed"/>
              </a:defRPr>
            </a:lvl2pPr>
            <a:lvl3pPr marL="1371600" marR="0" lvl="2" indent="-317500" algn="l" rtl="0">
              <a:lnSpc>
                <a:spcPct val="100000"/>
              </a:lnSpc>
              <a:spcBef>
                <a:spcPts val="0"/>
              </a:spcBef>
              <a:spcAft>
                <a:spcPts val="0"/>
              </a:spcAft>
              <a:buClr>
                <a:schemeClr val="accent3"/>
              </a:buClr>
              <a:buSzPts val="1400"/>
              <a:buFont typeface="Fira Sans Condensed"/>
              <a:buNone/>
              <a:defRPr sz="1400" b="0" i="0" u="none" strike="noStrike" cap="none">
                <a:solidFill>
                  <a:schemeClr val="accent3"/>
                </a:solidFill>
                <a:latin typeface="Fira Sans Condensed"/>
                <a:ea typeface="Fira Sans Condensed"/>
                <a:cs typeface="Fira Sans Condensed"/>
                <a:sym typeface="Fira Sans Condensed"/>
              </a:defRPr>
            </a:lvl3pPr>
            <a:lvl4pPr marL="1828800" marR="0" lvl="3" indent="-317500" algn="l" rtl="0">
              <a:lnSpc>
                <a:spcPct val="100000"/>
              </a:lnSpc>
              <a:spcBef>
                <a:spcPts val="0"/>
              </a:spcBef>
              <a:spcAft>
                <a:spcPts val="0"/>
              </a:spcAft>
              <a:buClr>
                <a:schemeClr val="accent3"/>
              </a:buClr>
              <a:buSzPts val="1400"/>
              <a:buFont typeface="Fira Sans Condensed"/>
              <a:buNone/>
              <a:defRPr sz="1400" b="0" i="0" u="none" strike="noStrike" cap="none">
                <a:solidFill>
                  <a:schemeClr val="accent3"/>
                </a:solidFill>
                <a:latin typeface="Fira Sans Condensed"/>
                <a:ea typeface="Fira Sans Condensed"/>
                <a:cs typeface="Fira Sans Condensed"/>
                <a:sym typeface="Fira Sans Condensed"/>
              </a:defRPr>
            </a:lvl4pPr>
            <a:lvl5pPr marL="2286000" marR="0" lvl="4" indent="-317500" algn="l" rtl="0">
              <a:lnSpc>
                <a:spcPct val="100000"/>
              </a:lnSpc>
              <a:spcBef>
                <a:spcPts val="0"/>
              </a:spcBef>
              <a:spcAft>
                <a:spcPts val="0"/>
              </a:spcAft>
              <a:buClr>
                <a:schemeClr val="accent3"/>
              </a:buClr>
              <a:buSzPts val="1400"/>
              <a:buFont typeface="Fira Sans Condensed"/>
              <a:buNone/>
              <a:defRPr sz="1400" b="0" i="0" u="none" strike="noStrike" cap="none">
                <a:solidFill>
                  <a:schemeClr val="accent3"/>
                </a:solidFill>
                <a:latin typeface="Fira Sans Condensed"/>
                <a:ea typeface="Fira Sans Condensed"/>
                <a:cs typeface="Fira Sans Condensed"/>
                <a:sym typeface="Fira Sans Condensed"/>
              </a:defRPr>
            </a:lvl5pPr>
            <a:lvl6pPr marL="2743200" marR="0" lvl="5" indent="-317500" algn="l" rtl="0">
              <a:lnSpc>
                <a:spcPct val="100000"/>
              </a:lnSpc>
              <a:spcBef>
                <a:spcPts val="0"/>
              </a:spcBef>
              <a:spcAft>
                <a:spcPts val="0"/>
              </a:spcAft>
              <a:buClr>
                <a:schemeClr val="accent3"/>
              </a:buClr>
              <a:buSzPts val="1400"/>
              <a:buFont typeface="Fira Sans Condensed"/>
              <a:buNone/>
              <a:defRPr sz="1400" b="0" i="0" u="none" strike="noStrike" cap="none">
                <a:solidFill>
                  <a:schemeClr val="accent3"/>
                </a:solidFill>
                <a:latin typeface="Fira Sans Condensed"/>
                <a:ea typeface="Fira Sans Condensed"/>
                <a:cs typeface="Fira Sans Condensed"/>
                <a:sym typeface="Fira Sans Condensed"/>
              </a:defRPr>
            </a:lvl6pPr>
            <a:lvl7pPr marL="3200400" marR="0" lvl="6" indent="-317500" algn="l" rtl="0">
              <a:lnSpc>
                <a:spcPct val="100000"/>
              </a:lnSpc>
              <a:spcBef>
                <a:spcPts val="0"/>
              </a:spcBef>
              <a:spcAft>
                <a:spcPts val="0"/>
              </a:spcAft>
              <a:buClr>
                <a:schemeClr val="accent3"/>
              </a:buClr>
              <a:buSzPts val="1400"/>
              <a:buFont typeface="Fira Sans Condensed"/>
              <a:buNone/>
              <a:defRPr sz="1400" b="0" i="0" u="none" strike="noStrike" cap="none">
                <a:solidFill>
                  <a:schemeClr val="accent3"/>
                </a:solidFill>
                <a:latin typeface="Fira Sans Condensed"/>
                <a:ea typeface="Fira Sans Condensed"/>
                <a:cs typeface="Fira Sans Condensed"/>
                <a:sym typeface="Fira Sans Condensed"/>
              </a:defRPr>
            </a:lvl7pPr>
            <a:lvl8pPr marL="3657600" marR="0" lvl="7" indent="-317500" algn="l" rtl="0">
              <a:lnSpc>
                <a:spcPct val="100000"/>
              </a:lnSpc>
              <a:spcBef>
                <a:spcPts val="0"/>
              </a:spcBef>
              <a:spcAft>
                <a:spcPts val="0"/>
              </a:spcAft>
              <a:buClr>
                <a:schemeClr val="accent3"/>
              </a:buClr>
              <a:buSzPts val="1400"/>
              <a:buFont typeface="Fira Sans Condensed"/>
              <a:buNone/>
              <a:defRPr sz="1400" b="0" i="0" u="none" strike="noStrike" cap="none">
                <a:solidFill>
                  <a:schemeClr val="accent3"/>
                </a:solidFill>
                <a:latin typeface="Fira Sans Condensed"/>
                <a:ea typeface="Fira Sans Condensed"/>
                <a:cs typeface="Fira Sans Condensed"/>
                <a:sym typeface="Fira Sans Condensed"/>
              </a:defRPr>
            </a:lvl8pPr>
            <a:lvl9pPr marL="4114800" marR="0" lvl="8" indent="-317500" algn="l" rtl="0">
              <a:lnSpc>
                <a:spcPct val="100000"/>
              </a:lnSpc>
              <a:spcBef>
                <a:spcPts val="0"/>
              </a:spcBef>
              <a:spcAft>
                <a:spcPts val="0"/>
              </a:spcAft>
              <a:buClr>
                <a:schemeClr val="accent3"/>
              </a:buClr>
              <a:buSzPts val="1400"/>
              <a:buFont typeface="Fira Sans Condensed"/>
              <a:buNone/>
              <a:defRPr sz="1400" b="0" i="0" u="none" strike="noStrike" cap="none">
                <a:solidFill>
                  <a:schemeClr val="accent3"/>
                </a:solidFill>
                <a:latin typeface="Fira Sans Condensed"/>
                <a:ea typeface="Fira Sans Condensed"/>
                <a:cs typeface="Fira Sans Condensed"/>
                <a:sym typeface="Fira Sans Condensed"/>
              </a:defRPr>
            </a:lvl9pPr>
          </a:lstStyle>
          <a:p>
            <a:pPr marL="0" indent="0"/>
            <a:r>
              <a:rPr lang="id-ID" sz="1800" dirty="0"/>
              <a:t>SCROLL PANE</a:t>
            </a:r>
          </a:p>
        </p:txBody>
      </p:sp>
      <p:sp>
        <p:nvSpPr>
          <p:cNvPr id="29" name="Google Shape;418;p31">
            <a:extLst>
              <a:ext uri="{FF2B5EF4-FFF2-40B4-BE49-F238E27FC236}">
                <a16:creationId xmlns:a16="http://schemas.microsoft.com/office/drawing/2014/main" id="{C26F3157-4A29-42F4-917B-3BEDE8B67FAF}"/>
              </a:ext>
            </a:extLst>
          </p:cNvPr>
          <p:cNvSpPr txBox="1">
            <a:spLocks/>
          </p:cNvSpPr>
          <p:nvPr/>
        </p:nvSpPr>
        <p:spPr>
          <a:xfrm>
            <a:off x="6827632" y="2490896"/>
            <a:ext cx="832500" cy="67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6000"/>
              <a:buFont typeface="Sulphur Point"/>
              <a:buNone/>
              <a:defRPr sz="4800" b="1" i="0" u="none" strike="noStrike" cap="none">
                <a:solidFill>
                  <a:schemeClr val="lt2"/>
                </a:solidFill>
                <a:latin typeface="Sulphur Point"/>
                <a:ea typeface="Sulphur Point"/>
                <a:cs typeface="Sulphur Point"/>
                <a:sym typeface="Sulphur Point"/>
              </a:defRPr>
            </a:lvl1pPr>
            <a:lvl2pPr marR="0" lvl="1" algn="r" rtl="0">
              <a:lnSpc>
                <a:spcPct val="100000"/>
              </a:lnSpc>
              <a:spcBef>
                <a:spcPts val="0"/>
              </a:spcBef>
              <a:spcAft>
                <a:spcPts val="0"/>
              </a:spcAft>
              <a:buClr>
                <a:srgbClr val="000000"/>
              </a:buClr>
              <a:buSzPts val="6000"/>
              <a:buFont typeface="Yanone Kaffeesatz"/>
              <a:buNone/>
              <a:defRPr sz="6000" b="1" i="0" u="none" strike="noStrike" cap="none">
                <a:solidFill>
                  <a:srgbClr val="000000"/>
                </a:solidFill>
                <a:latin typeface="Yanone Kaffeesatz"/>
                <a:ea typeface="Yanone Kaffeesatz"/>
                <a:cs typeface="Yanone Kaffeesatz"/>
                <a:sym typeface="Yanone Kaffeesatz"/>
              </a:defRPr>
            </a:lvl2pPr>
            <a:lvl3pPr marR="0" lvl="2" algn="r" rtl="0">
              <a:lnSpc>
                <a:spcPct val="100000"/>
              </a:lnSpc>
              <a:spcBef>
                <a:spcPts val="0"/>
              </a:spcBef>
              <a:spcAft>
                <a:spcPts val="0"/>
              </a:spcAft>
              <a:buClr>
                <a:srgbClr val="000000"/>
              </a:buClr>
              <a:buSzPts val="6000"/>
              <a:buFont typeface="Yanone Kaffeesatz"/>
              <a:buNone/>
              <a:defRPr sz="6000" b="1" i="0" u="none" strike="noStrike" cap="none">
                <a:solidFill>
                  <a:srgbClr val="000000"/>
                </a:solidFill>
                <a:latin typeface="Yanone Kaffeesatz"/>
                <a:ea typeface="Yanone Kaffeesatz"/>
                <a:cs typeface="Yanone Kaffeesatz"/>
                <a:sym typeface="Yanone Kaffeesatz"/>
              </a:defRPr>
            </a:lvl3pPr>
            <a:lvl4pPr marR="0" lvl="3" algn="r" rtl="0">
              <a:lnSpc>
                <a:spcPct val="100000"/>
              </a:lnSpc>
              <a:spcBef>
                <a:spcPts val="0"/>
              </a:spcBef>
              <a:spcAft>
                <a:spcPts val="0"/>
              </a:spcAft>
              <a:buClr>
                <a:srgbClr val="000000"/>
              </a:buClr>
              <a:buSzPts val="6000"/>
              <a:buFont typeface="Yanone Kaffeesatz"/>
              <a:buNone/>
              <a:defRPr sz="6000" b="1" i="0" u="none" strike="noStrike" cap="none">
                <a:solidFill>
                  <a:srgbClr val="000000"/>
                </a:solidFill>
                <a:latin typeface="Yanone Kaffeesatz"/>
                <a:ea typeface="Yanone Kaffeesatz"/>
                <a:cs typeface="Yanone Kaffeesatz"/>
                <a:sym typeface="Yanone Kaffeesatz"/>
              </a:defRPr>
            </a:lvl4pPr>
            <a:lvl5pPr marR="0" lvl="4" algn="r" rtl="0">
              <a:lnSpc>
                <a:spcPct val="100000"/>
              </a:lnSpc>
              <a:spcBef>
                <a:spcPts val="0"/>
              </a:spcBef>
              <a:spcAft>
                <a:spcPts val="0"/>
              </a:spcAft>
              <a:buClr>
                <a:srgbClr val="000000"/>
              </a:buClr>
              <a:buSzPts val="6000"/>
              <a:buFont typeface="Yanone Kaffeesatz"/>
              <a:buNone/>
              <a:defRPr sz="6000" b="1" i="0" u="none" strike="noStrike" cap="none">
                <a:solidFill>
                  <a:srgbClr val="000000"/>
                </a:solidFill>
                <a:latin typeface="Yanone Kaffeesatz"/>
                <a:ea typeface="Yanone Kaffeesatz"/>
                <a:cs typeface="Yanone Kaffeesatz"/>
                <a:sym typeface="Yanone Kaffeesatz"/>
              </a:defRPr>
            </a:lvl5pPr>
            <a:lvl6pPr marR="0" lvl="5" algn="r" rtl="0">
              <a:lnSpc>
                <a:spcPct val="100000"/>
              </a:lnSpc>
              <a:spcBef>
                <a:spcPts val="0"/>
              </a:spcBef>
              <a:spcAft>
                <a:spcPts val="0"/>
              </a:spcAft>
              <a:buClr>
                <a:srgbClr val="000000"/>
              </a:buClr>
              <a:buSzPts val="6000"/>
              <a:buFont typeface="Yanone Kaffeesatz"/>
              <a:buNone/>
              <a:defRPr sz="6000" b="1" i="0" u="none" strike="noStrike" cap="none">
                <a:solidFill>
                  <a:srgbClr val="000000"/>
                </a:solidFill>
                <a:latin typeface="Yanone Kaffeesatz"/>
                <a:ea typeface="Yanone Kaffeesatz"/>
                <a:cs typeface="Yanone Kaffeesatz"/>
                <a:sym typeface="Yanone Kaffeesatz"/>
              </a:defRPr>
            </a:lvl6pPr>
            <a:lvl7pPr marR="0" lvl="6" algn="r" rtl="0">
              <a:lnSpc>
                <a:spcPct val="100000"/>
              </a:lnSpc>
              <a:spcBef>
                <a:spcPts val="0"/>
              </a:spcBef>
              <a:spcAft>
                <a:spcPts val="0"/>
              </a:spcAft>
              <a:buClr>
                <a:srgbClr val="000000"/>
              </a:buClr>
              <a:buSzPts val="6000"/>
              <a:buFont typeface="Yanone Kaffeesatz"/>
              <a:buNone/>
              <a:defRPr sz="6000" b="1" i="0" u="none" strike="noStrike" cap="none">
                <a:solidFill>
                  <a:srgbClr val="000000"/>
                </a:solidFill>
                <a:latin typeface="Yanone Kaffeesatz"/>
                <a:ea typeface="Yanone Kaffeesatz"/>
                <a:cs typeface="Yanone Kaffeesatz"/>
                <a:sym typeface="Yanone Kaffeesatz"/>
              </a:defRPr>
            </a:lvl7pPr>
            <a:lvl8pPr marR="0" lvl="7" algn="r" rtl="0">
              <a:lnSpc>
                <a:spcPct val="100000"/>
              </a:lnSpc>
              <a:spcBef>
                <a:spcPts val="0"/>
              </a:spcBef>
              <a:spcAft>
                <a:spcPts val="0"/>
              </a:spcAft>
              <a:buClr>
                <a:srgbClr val="000000"/>
              </a:buClr>
              <a:buSzPts val="6000"/>
              <a:buFont typeface="Yanone Kaffeesatz"/>
              <a:buNone/>
              <a:defRPr sz="6000" b="1" i="0" u="none" strike="noStrike" cap="none">
                <a:solidFill>
                  <a:srgbClr val="000000"/>
                </a:solidFill>
                <a:latin typeface="Yanone Kaffeesatz"/>
                <a:ea typeface="Yanone Kaffeesatz"/>
                <a:cs typeface="Yanone Kaffeesatz"/>
                <a:sym typeface="Yanone Kaffeesatz"/>
              </a:defRPr>
            </a:lvl8pPr>
            <a:lvl9pPr marR="0" lvl="8" algn="r" rtl="0">
              <a:lnSpc>
                <a:spcPct val="100000"/>
              </a:lnSpc>
              <a:spcBef>
                <a:spcPts val="0"/>
              </a:spcBef>
              <a:spcAft>
                <a:spcPts val="0"/>
              </a:spcAft>
              <a:buClr>
                <a:srgbClr val="000000"/>
              </a:buClr>
              <a:buSzPts val="6000"/>
              <a:buFont typeface="Yanone Kaffeesatz"/>
              <a:buNone/>
              <a:defRPr sz="6000" b="1" i="0" u="none" strike="noStrike" cap="none">
                <a:solidFill>
                  <a:srgbClr val="000000"/>
                </a:solidFill>
                <a:latin typeface="Yanone Kaffeesatz"/>
                <a:ea typeface="Yanone Kaffeesatz"/>
                <a:cs typeface="Yanone Kaffeesatz"/>
                <a:sym typeface="Yanone Kaffeesatz"/>
              </a:defRPr>
            </a:lvl9pPr>
          </a:lstStyle>
          <a:p>
            <a:r>
              <a:rPr lang="en" dirty="0"/>
              <a:t>0</a:t>
            </a:r>
            <a:r>
              <a:rPr lang="id-ID" dirty="0"/>
              <a:t>7</a:t>
            </a:r>
            <a:endParaRPr lang="en" dirty="0"/>
          </a:p>
        </p:txBody>
      </p:sp>
      <p:sp>
        <p:nvSpPr>
          <p:cNvPr id="30" name="Google Shape;419;p31">
            <a:extLst>
              <a:ext uri="{FF2B5EF4-FFF2-40B4-BE49-F238E27FC236}">
                <a16:creationId xmlns:a16="http://schemas.microsoft.com/office/drawing/2014/main" id="{7284C4E1-C688-4F17-8C78-86EBF293B0FD}"/>
              </a:ext>
            </a:extLst>
          </p:cNvPr>
          <p:cNvSpPr txBox="1">
            <a:spLocks/>
          </p:cNvSpPr>
          <p:nvPr/>
        </p:nvSpPr>
        <p:spPr>
          <a:xfrm flipH="1">
            <a:off x="7749771" y="2543131"/>
            <a:ext cx="1177750" cy="67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Sans Condensed"/>
              <a:buNone/>
              <a:defRPr sz="2400" b="0" i="0" u="none" strike="noStrike" cap="none">
                <a:solidFill>
                  <a:schemeClr val="dk1"/>
                </a:solidFill>
                <a:latin typeface="Sulphur Point"/>
                <a:ea typeface="Sulphur Point"/>
                <a:cs typeface="Sulphur Point"/>
                <a:sym typeface="Sulphur Point"/>
              </a:defRPr>
            </a:lvl1pPr>
            <a:lvl2pPr marL="914400" marR="0" lvl="1" indent="-317500" algn="l" rtl="0">
              <a:lnSpc>
                <a:spcPct val="100000"/>
              </a:lnSpc>
              <a:spcBef>
                <a:spcPts val="0"/>
              </a:spcBef>
              <a:spcAft>
                <a:spcPts val="0"/>
              </a:spcAft>
              <a:buClr>
                <a:schemeClr val="accent3"/>
              </a:buClr>
              <a:buSzPts val="1400"/>
              <a:buFont typeface="Fira Sans Condensed"/>
              <a:buNone/>
              <a:defRPr sz="1400" b="0" i="0" u="none" strike="noStrike" cap="none">
                <a:solidFill>
                  <a:schemeClr val="accent3"/>
                </a:solidFill>
                <a:latin typeface="Fira Sans Condensed"/>
                <a:ea typeface="Fira Sans Condensed"/>
                <a:cs typeface="Fira Sans Condensed"/>
                <a:sym typeface="Fira Sans Condensed"/>
              </a:defRPr>
            </a:lvl2pPr>
            <a:lvl3pPr marL="1371600" marR="0" lvl="2" indent="-317500" algn="l" rtl="0">
              <a:lnSpc>
                <a:spcPct val="100000"/>
              </a:lnSpc>
              <a:spcBef>
                <a:spcPts val="0"/>
              </a:spcBef>
              <a:spcAft>
                <a:spcPts val="0"/>
              </a:spcAft>
              <a:buClr>
                <a:schemeClr val="accent3"/>
              </a:buClr>
              <a:buSzPts val="1400"/>
              <a:buFont typeface="Fira Sans Condensed"/>
              <a:buNone/>
              <a:defRPr sz="1400" b="0" i="0" u="none" strike="noStrike" cap="none">
                <a:solidFill>
                  <a:schemeClr val="accent3"/>
                </a:solidFill>
                <a:latin typeface="Fira Sans Condensed"/>
                <a:ea typeface="Fira Sans Condensed"/>
                <a:cs typeface="Fira Sans Condensed"/>
                <a:sym typeface="Fira Sans Condensed"/>
              </a:defRPr>
            </a:lvl3pPr>
            <a:lvl4pPr marL="1828800" marR="0" lvl="3" indent="-317500" algn="l" rtl="0">
              <a:lnSpc>
                <a:spcPct val="100000"/>
              </a:lnSpc>
              <a:spcBef>
                <a:spcPts val="0"/>
              </a:spcBef>
              <a:spcAft>
                <a:spcPts val="0"/>
              </a:spcAft>
              <a:buClr>
                <a:schemeClr val="accent3"/>
              </a:buClr>
              <a:buSzPts val="1400"/>
              <a:buFont typeface="Fira Sans Condensed"/>
              <a:buNone/>
              <a:defRPr sz="1400" b="0" i="0" u="none" strike="noStrike" cap="none">
                <a:solidFill>
                  <a:schemeClr val="accent3"/>
                </a:solidFill>
                <a:latin typeface="Fira Sans Condensed"/>
                <a:ea typeface="Fira Sans Condensed"/>
                <a:cs typeface="Fira Sans Condensed"/>
                <a:sym typeface="Fira Sans Condensed"/>
              </a:defRPr>
            </a:lvl4pPr>
            <a:lvl5pPr marL="2286000" marR="0" lvl="4" indent="-317500" algn="l" rtl="0">
              <a:lnSpc>
                <a:spcPct val="100000"/>
              </a:lnSpc>
              <a:spcBef>
                <a:spcPts val="0"/>
              </a:spcBef>
              <a:spcAft>
                <a:spcPts val="0"/>
              </a:spcAft>
              <a:buClr>
                <a:schemeClr val="accent3"/>
              </a:buClr>
              <a:buSzPts val="1400"/>
              <a:buFont typeface="Fira Sans Condensed"/>
              <a:buNone/>
              <a:defRPr sz="1400" b="0" i="0" u="none" strike="noStrike" cap="none">
                <a:solidFill>
                  <a:schemeClr val="accent3"/>
                </a:solidFill>
                <a:latin typeface="Fira Sans Condensed"/>
                <a:ea typeface="Fira Sans Condensed"/>
                <a:cs typeface="Fira Sans Condensed"/>
                <a:sym typeface="Fira Sans Condensed"/>
              </a:defRPr>
            </a:lvl5pPr>
            <a:lvl6pPr marL="2743200" marR="0" lvl="5" indent="-317500" algn="l" rtl="0">
              <a:lnSpc>
                <a:spcPct val="100000"/>
              </a:lnSpc>
              <a:spcBef>
                <a:spcPts val="0"/>
              </a:spcBef>
              <a:spcAft>
                <a:spcPts val="0"/>
              </a:spcAft>
              <a:buClr>
                <a:schemeClr val="accent3"/>
              </a:buClr>
              <a:buSzPts val="1400"/>
              <a:buFont typeface="Fira Sans Condensed"/>
              <a:buNone/>
              <a:defRPr sz="1400" b="0" i="0" u="none" strike="noStrike" cap="none">
                <a:solidFill>
                  <a:schemeClr val="accent3"/>
                </a:solidFill>
                <a:latin typeface="Fira Sans Condensed"/>
                <a:ea typeface="Fira Sans Condensed"/>
                <a:cs typeface="Fira Sans Condensed"/>
                <a:sym typeface="Fira Sans Condensed"/>
              </a:defRPr>
            </a:lvl6pPr>
            <a:lvl7pPr marL="3200400" marR="0" lvl="6" indent="-317500" algn="l" rtl="0">
              <a:lnSpc>
                <a:spcPct val="100000"/>
              </a:lnSpc>
              <a:spcBef>
                <a:spcPts val="0"/>
              </a:spcBef>
              <a:spcAft>
                <a:spcPts val="0"/>
              </a:spcAft>
              <a:buClr>
                <a:schemeClr val="accent3"/>
              </a:buClr>
              <a:buSzPts val="1400"/>
              <a:buFont typeface="Fira Sans Condensed"/>
              <a:buNone/>
              <a:defRPr sz="1400" b="0" i="0" u="none" strike="noStrike" cap="none">
                <a:solidFill>
                  <a:schemeClr val="accent3"/>
                </a:solidFill>
                <a:latin typeface="Fira Sans Condensed"/>
                <a:ea typeface="Fira Sans Condensed"/>
                <a:cs typeface="Fira Sans Condensed"/>
                <a:sym typeface="Fira Sans Condensed"/>
              </a:defRPr>
            </a:lvl7pPr>
            <a:lvl8pPr marL="3657600" marR="0" lvl="7" indent="-317500" algn="l" rtl="0">
              <a:lnSpc>
                <a:spcPct val="100000"/>
              </a:lnSpc>
              <a:spcBef>
                <a:spcPts val="0"/>
              </a:spcBef>
              <a:spcAft>
                <a:spcPts val="0"/>
              </a:spcAft>
              <a:buClr>
                <a:schemeClr val="accent3"/>
              </a:buClr>
              <a:buSzPts val="1400"/>
              <a:buFont typeface="Fira Sans Condensed"/>
              <a:buNone/>
              <a:defRPr sz="1400" b="0" i="0" u="none" strike="noStrike" cap="none">
                <a:solidFill>
                  <a:schemeClr val="accent3"/>
                </a:solidFill>
                <a:latin typeface="Fira Sans Condensed"/>
                <a:ea typeface="Fira Sans Condensed"/>
                <a:cs typeface="Fira Sans Condensed"/>
                <a:sym typeface="Fira Sans Condensed"/>
              </a:defRPr>
            </a:lvl8pPr>
            <a:lvl9pPr marL="4114800" marR="0" lvl="8" indent="-317500" algn="l" rtl="0">
              <a:lnSpc>
                <a:spcPct val="100000"/>
              </a:lnSpc>
              <a:spcBef>
                <a:spcPts val="0"/>
              </a:spcBef>
              <a:spcAft>
                <a:spcPts val="0"/>
              </a:spcAft>
              <a:buClr>
                <a:schemeClr val="accent3"/>
              </a:buClr>
              <a:buSzPts val="1400"/>
              <a:buFont typeface="Fira Sans Condensed"/>
              <a:buNone/>
              <a:defRPr sz="1400" b="0" i="0" u="none" strike="noStrike" cap="none">
                <a:solidFill>
                  <a:schemeClr val="accent3"/>
                </a:solidFill>
                <a:latin typeface="Fira Sans Condensed"/>
                <a:ea typeface="Fira Sans Condensed"/>
                <a:cs typeface="Fira Sans Condensed"/>
                <a:sym typeface="Fira Sans Condensed"/>
              </a:defRPr>
            </a:lvl9pPr>
          </a:lstStyle>
          <a:p>
            <a:pPr marL="0" indent="0"/>
            <a:r>
              <a:rPr lang="id-ID" sz="1800" dirty="0"/>
              <a:t>PANEL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pic>
        <p:nvPicPr>
          <p:cNvPr id="1483" name="Google Shape;1483;p58"/>
          <p:cNvPicPr preferRelativeResize="0"/>
          <p:nvPr/>
        </p:nvPicPr>
        <p:blipFill rotWithShape="1">
          <a:blip r:embed="rId3">
            <a:alphaModFix/>
          </a:blip>
          <a:srcRect l="39019" r="21835"/>
          <a:stretch/>
        </p:blipFill>
        <p:spPr>
          <a:xfrm flipH="1">
            <a:off x="0" y="0"/>
            <a:ext cx="3020250" cy="5143499"/>
          </a:xfrm>
          <a:prstGeom prst="rect">
            <a:avLst/>
          </a:prstGeom>
          <a:noFill/>
          <a:ln>
            <a:noFill/>
          </a:ln>
        </p:spPr>
      </p:pic>
      <p:sp>
        <p:nvSpPr>
          <p:cNvPr id="1485" name="Google Shape;1485;p58"/>
          <p:cNvSpPr txBox="1">
            <a:spLocks noGrp="1"/>
          </p:cNvSpPr>
          <p:nvPr>
            <p:ph type="title"/>
          </p:nvPr>
        </p:nvSpPr>
        <p:spPr>
          <a:xfrm>
            <a:off x="5740599" y="1256100"/>
            <a:ext cx="2618700" cy="755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Thanks!</a:t>
            </a:r>
            <a:endParaRPr/>
          </a:p>
        </p:txBody>
      </p:sp>
      <p:sp>
        <p:nvSpPr>
          <p:cNvPr id="1486" name="Google Shape;1486;p58"/>
          <p:cNvSpPr txBox="1">
            <a:spLocks noGrp="1"/>
          </p:cNvSpPr>
          <p:nvPr>
            <p:ph type="subTitle" idx="1"/>
          </p:nvPr>
        </p:nvSpPr>
        <p:spPr>
          <a:xfrm>
            <a:off x="5231122" y="2117641"/>
            <a:ext cx="3335028" cy="2735005"/>
          </a:xfrm>
          <a:prstGeom prst="rect">
            <a:avLst/>
          </a:prstGeom>
          <a:solidFill>
            <a:srgbClr val="1D1E3E"/>
          </a:solidFill>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dirty="0"/>
          </a:p>
        </p:txBody>
      </p:sp>
      <p:grpSp>
        <p:nvGrpSpPr>
          <p:cNvPr id="1490" name="Google Shape;1490;p58"/>
          <p:cNvGrpSpPr/>
          <p:nvPr/>
        </p:nvGrpSpPr>
        <p:grpSpPr>
          <a:xfrm>
            <a:off x="3205050" y="733450"/>
            <a:ext cx="1242625" cy="1182100"/>
            <a:chOff x="3205050" y="766850"/>
            <a:chExt cx="1242625" cy="1182100"/>
          </a:xfrm>
        </p:grpSpPr>
        <p:sp>
          <p:nvSpPr>
            <p:cNvPr id="1491" name="Google Shape;1491;p58"/>
            <p:cNvSpPr/>
            <p:nvPr/>
          </p:nvSpPr>
          <p:spPr>
            <a:xfrm>
              <a:off x="4335950" y="766850"/>
              <a:ext cx="111725" cy="95775"/>
            </a:xfrm>
            <a:custGeom>
              <a:avLst/>
              <a:gdLst/>
              <a:ahLst/>
              <a:cxnLst/>
              <a:rect l="l" t="t" r="r" b="b"/>
              <a:pathLst>
                <a:path w="4469" h="3831" extrusionOk="0">
                  <a:moveTo>
                    <a:pt x="2607" y="0"/>
                  </a:moveTo>
                  <a:cubicBezTo>
                    <a:pt x="838" y="0"/>
                    <a:pt x="1" y="2048"/>
                    <a:pt x="1211" y="3258"/>
                  </a:cubicBezTo>
                  <a:cubicBezTo>
                    <a:pt x="1606" y="3654"/>
                    <a:pt x="2092" y="3830"/>
                    <a:pt x="2566" y="3830"/>
                  </a:cubicBezTo>
                  <a:cubicBezTo>
                    <a:pt x="3541" y="3830"/>
                    <a:pt x="4468" y="3082"/>
                    <a:pt x="4468" y="1955"/>
                  </a:cubicBezTo>
                  <a:cubicBezTo>
                    <a:pt x="4468" y="838"/>
                    <a:pt x="3631" y="0"/>
                    <a:pt x="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335950" y="1309025"/>
              <a:ext cx="111725" cy="95775"/>
            </a:xfrm>
            <a:custGeom>
              <a:avLst/>
              <a:gdLst/>
              <a:ahLst/>
              <a:cxnLst/>
              <a:rect l="l" t="t" r="r" b="b"/>
              <a:pathLst>
                <a:path w="4469" h="3831" extrusionOk="0">
                  <a:moveTo>
                    <a:pt x="2607" y="0"/>
                  </a:moveTo>
                  <a:cubicBezTo>
                    <a:pt x="838" y="0"/>
                    <a:pt x="1" y="2048"/>
                    <a:pt x="1211" y="3258"/>
                  </a:cubicBezTo>
                  <a:cubicBezTo>
                    <a:pt x="1606" y="3654"/>
                    <a:pt x="2092" y="3831"/>
                    <a:pt x="2566" y="3831"/>
                  </a:cubicBezTo>
                  <a:cubicBezTo>
                    <a:pt x="3541" y="3831"/>
                    <a:pt x="4468" y="3083"/>
                    <a:pt x="4468" y="1955"/>
                  </a:cubicBezTo>
                  <a:cubicBezTo>
                    <a:pt x="4468" y="838"/>
                    <a:pt x="3631" y="0"/>
                    <a:pt x="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4335950" y="1851200"/>
              <a:ext cx="111725" cy="97550"/>
            </a:xfrm>
            <a:custGeom>
              <a:avLst/>
              <a:gdLst/>
              <a:ahLst/>
              <a:cxnLst/>
              <a:rect l="l" t="t" r="r" b="b"/>
              <a:pathLst>
                <a:path w="4469" h="3902" extrusionOk="0">
                  <a:moveTo>
                    <a:pt x="2607" y="1"/>
                  </a:moveTo>
                  <a:cubicBezTo>
                    <a:pt x="838" y="1"/>
                    <a:pt x="1" y="2141"/>
                    <a:pt x="1211" y="3351"/>
                  </a:cubicBezTo>
                  <a:cubicBezTo>
                    <a:pt x="1592" y="3733"/>
                    <a:pt x="2056" y="3901"/>
                    <a:pt x="2513" y="3901"/>
                  </a:cubicBezTo>
                  <a:cubicBezTo>
                    <a:pt x="3507" y="3901"/>
                    <a:pt x="4468" y="3103"/>
                    <a:pt x="4468" y="1955"/>
                  </a:cubicBezTo>
                  <a:cubicBezTo>
                    <a:pt x="4468" y="931"/>
                    <a:pt x="3631" y="1"/>
                    <a:pt x="2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205050" y="766850"/>
              <a:ext cx="111725" cy="95775"/>
            </a:xfrm>
            <a:custGeom>
              <a:avLst/>
              <a:gdLst/>
              <a:ahLst/>
              <a:cxnLst/>
              <a:rect l="l" t="t" r="r" b="b"/>
              <a:pathLst>
                <a:path w="4469" h="3831" extrusionOk="0">
                  <a:moveTo>
                    <a:pt x="2607" y="0"/>
                  </a:moveTo>
                  <a:cubicBezTo>
                    <a:pt x="838" y="0"/>
                    <a:pt x="1" y="2048"/>
                    <a:pt x="1211" y="3258"/>
                  </a:cubicBezTo>
                  <a:cubicBezTo>
                    <a:pt x="1606" y="3654"/>
                    <a:pt x="2092" y="3830"/>
                    <a:pt x="2566" y="3830"/>
                  </a:cubicBezTo>
                  <a:cubicBezTo>
                    <a:pt x="3541" y="3830"/>
                    <a:pt x="4468" y="3082"/>
                    <a:pt x="4468" y="1955"/>
                  </a:cubicBezTo>
                  <a:cubicBezTo>
                    <a:pt x="4468" y="838"/>
                    <a:pt x="3631" y="0"/>
                    <a:pt x="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3770500" y="766850"/>
              <a:ext cx="111725" cy="95775"/>
            </a:xfrm>
            <a:custGeom>
              <a:avLst/>
              <a:gdLst/>
              <a:ahLst/>
              <a:cxnLst/>
              <a:rect l="l" t="t" r="r" b="b"/>
              <a:pathLst>
                <a:path w="4469" h="3831" extrusionOk="0">
                  <a:moveTo>
                    <a:pt x="2607" y="0"/>
                  </a:moveTo>
                  <a:cubicBezTo>
                    <a:pt x="838" y="0"/>
                    <a:pt x="1" y="2048"/>
                    <a:pt x="1211" y="3258"/>
                  </a:cubicBezTo>
                  <a:cubicBezTo>
                    <a:pt x="1606" y="3654"/>
                    <a:pt x="2092" y="3830"/>
                    <a:pt x="2566" y="3830"/>
                  </a:cubicBezTo>
                  <a:cubicBezTo>
                    <a:pt x="3541" y="3830"/>
                    <a:pt x="4468" y="3082"/>
                    <a:pt x="4468" y="1955"/>
                  </a:cubicBezTo>
                  <a:cubicBezTo>
                    <a:pt x="4468" y="838"/>
                    <a:pt x="3631" y="0"/>
                    <a:pt x="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3205050" y="1309025"/>
              <a:ext cx="111725" cy="95775"/>
            </a:xfrm>
            <a:custGeom>
              <a:avLst/>
              <a:gdLst/>
              <a:ahLst/>
              <a:cxnLst/>
              <a:rect l="l" t="t" r="r" b="b"/>
              <a:pathLst>
                <a:path w="4469" h="3831" extrusionOk="0">
                  <a:moveTo>
                    <a:pt x="2607" y="0"/>
                  </a:moveTo>
                  <a:cubicBezTo>
                    <a:pt x="838" y="0"/>
                    <a:pt x="1" y="2048"/>
                    <a:pt x="1211" y="3258"/>
                  </a:cubicBezTo>
                  <a:cubicBezTo>
                    <a:pt x="1606" y="3654"/>
                    <a:pt x="2092" y="3831"/>
                    <a:pt x="2566" y="3831"/>
                  </a:cubicBezTo>
                  <a:cubicBezTo>
                    <a:pt x="3541" y="3831"/>
                    <a:pt x="4468" y="3083"/>
                    <a:pt x="4468" y="1955"/>
                  </a:cubicBezTo>
                  <a:cubicBezTo>
                    <a:pt x="4468" y="838"/>
                    <a:pt x="3631" y="0"/>
                    <a:pt x="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786800" y="1309025"/>
              <a:ext cx="95425" cy="95425"/>
            </a:xfrm>
            <a:custGeom>
              <a:avLst/>
              <a:gdLst/>
              <a:ahLst/>
              <a:cxnLst/>
              <a:rect l="l" t="t" r="r" b="b"/>
              <a:pathLst>
                <a:path w="3817" h="3817" extrusionOk="0">
                  <a:moveTo>
                    <a:pt x="1862" y="0"/>
                  </a:moveTo>
                  <a:cubicBezTo>
                    <a:pt x="838" y="0"/>
                    <a:pt x="0" y="838"/>
                    <a:pt x="0" y="1955"/>
                  </a:cubicBezTo>
                  <a:cubicBezTo>
                    <a:pt x="0" y="2979"/>
                    <a:pt x="838" y="3817"/>
                    <a:pt x="1862" y="3817"/>
                  </a:cubicBezTo>
                  <a:cubicBezTo>
                    <a:pt x="2979" y="3817"/>
                    <a:pt x="3816" y="2979"/>
                    <a:pt x="3816" y="1955"/>
                  </a:cubicBezTo>
                  <a:cubicBezTo>
                    <a:pt x="3816" y="838"/>
                    <a:pt x="2979" y="0"/>
                    <a:pt x="1862" y="0"/>
                  </a:cubicBezTo>
                  <a:close/>
                </a:path>
              </a:pathLst>
            </a:custGeom>
            <a:solidFill>
              <a:srgbClr val="F5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3205050" y="1851200"/>
              <a:ext cx="111725" cy="97550"/>
            </a:xfrm>
            <a:custGeom>
              <a:avLst/>
              <a:gdLst/>
              <a:ahLst/>
              <a:cxnLst/>
              <a:rect l="l" t="t" r="r" b="b"/>
              <a:pathLst>
                <a:path w="4469" h="3902" extrusionOk="0">
                  <a:moveTo>
                    <a:pt x="2607" y="1"/>
                  </a:moveTo>
                  <a:cubicBezTo>
                    <a:pt x="838" y="1"/>
                    <a:pt x="1" y="2141"/>
                    <a:pt x="1211" y="3351"/>
                  </a:cubicBezTo>
                  <a:cubicBezTo>
                    <a:pt x="1592" y="3733"/>
                    <a:pt x="2056" y="3901"/>
                    <a:pt x="2513" y="3901"/>
                  </a:cubicBezTo>
                  <a:cubicBezTo>
                    <a:pt x="3507" y="3901"/>
                    <a:pt x="4468" y="3103"/>
                    <a:pt x="4468" y="1955"/>
                  </a:cubicBezTo>
                  <a:cubicBezTo>
                    <a:pt x="4468" y="931"/>
                    <a:pt x="3631" y="1"/>
                    <a:pt x="2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3786800" y="1851200"/>
              <a:ext cx="95425" cy="97750"/>
            </a:xfrm>
            <a:custGeom>
              <a:avLst/>
              <a:gdLst/>
              <a:ahLst/>
              <a:cxnLst/>
              <a:rect l="l" t="t" r="r" b="b"/>
              <a:pathLst>
                <a:path w="3817" h="3910" extrusionOk="0">
                  <a:moveTo>
                    <a:pt x="1862" y="1"/>
                  </a:moveTo>
                  <a:cubicBezTo>
                    <a:pt x="838" y="1"/>
                    <a:pt x="0" y="931"/>
                    <a:pt x="0" y="1955"/>
                  </a:cubicBezTo>
                  <a:cubicBezTo>
                    <a:pt x="0" y="2979"/>
                    <a:pt x="838" y="3910"/>
                    <a:pt x="1862" y="3910"/>
                  </a:cubicBezTo>
                  <a:cubicBezTo>
                    <a:pt x="2979" y="3910"/>
                    <a:pt x="3816" y="2979"/>
                    <a:pt x="3816" y="1955"/>
                  </a:cubicBezTo>
                  <a:cubicBezTo>
                    <a:pt x="3816" y="931"/>
                    <a:pt x="2979" y="1"/>
                    <a:pt x="18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9" name="Google Shape;1509;p58"/>
          <p:cNvGrpSpPr/>
          <p:nvPr/>
        </p:nvGrpSpPr>
        <p:grpSpPr>
          <a:xfrm>
            <a:off x="3786800" y="3832375"/>
            <a:ext cx="1226325" cy="1118297"/>
            <a:chOff x="3786800" y="3832375"/>
            <a:chExt cx="1226325" cy="1118297"/>
          </a:xfrm>
        </p:grpSpPr>
        <p:sp>
          <p:nvSpPr>
            <p:cNvPr id="1510" name="Google Shape;1510;p58"/>
            <p:cNvSpPr/>
            <p:nvPr/>
          </p:nvSpPr>
          <p:spPr>
            <a:xfrm>
              <a:off x="4335950" y="4854972"/>
              <a:ext cx="111725" cy="95700"/>
            </a:xfrm>
            <a:custGeom>
              <a:avLst/>
              <a:gdLst/>
              <a:ahLst/>
              <a:cxnLst/>
              <a:rect l="l" t="t" r="r" b="b"/>
              <a:pathLst>
                <a:path w="4469" h="3828" extrusionOk="0">
                  <a:moveTo>
                    <a:pt x="2607" y="1"/>
                  </a:moveTo>
                  <a:cubicBezTo>
                    <a:pt x="838" y="1"/>
                    <a:pt x="1" y="2049"/>
                    <a:pt x="1211" y="3259"/>
                  </a:cubicBezTo>
                  <a:cubicBezTo>
                    <a:pt x="1603" y="3651"/>
                    <a:pt x="2083" y="3828"/>
                    <a:pt x="2553" y="3828"/>
                  </a:cubicBezTo>
                  <a:cubicBezTo>
                    <a:pt x="3533" y="3828"/>
                    <a:pt x="4468" y="3058"/>
                    <a:pt x="4468" y="1862"/>
                  </a:cubicBezTo>
                  <a:cubicBezTo>
                    <a:pt x="4468" y="839"/>
                    <a:pt x="3631" y="1"/>
                    <a:pt x="2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917700" y="4852647"/>
              <a:ext cx="95425" cy="97775"/>
            </a:xfrm>
            <a:custGeom>
              <a:avLst/>
              <a:gdLst/>
              <a:ahLst/>
              <a:cxnLst/>
              <a:rect l="l" t="t" r="r" b="b"/>
              <a:pathLst>
                <a:path w="3817" h="3911" extrusionOk="0">
                  <a:moveTo>
                    <a:pt x="1862" y="1"/>
                  </a:moveTo>
                  <a:cubicBezTo>
                    <a:pt x="838" y="1"/>
                    <a:pt x="0" y="932"/>
                    <a:pt x="0" y="1955"/>
                  </a:cubicBezTo>
                  <a:cubicBezTo>
                    <a:pt x="0" y="3072"/>
                    <a:pt x="838" y="3910"/>
                    <a:pt x="1862" y="3910"/>
                  </a:cubicBezTo>
                  <a:cubicBezTo>
                    <a:pt x="2979" y="3910"/>
                    <a:pt x="3816" y="3072"/>
                    <a:pt x="3816" y="1955"/>
                  </a:cubicBezTo>
                  <a:cubicBezTo>
                    <a:pt x="3816" y="932"/>
                    <a:pt x="2979" y="1"/>
                    <a:pt x="18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8"/>
            <p:cNvSpPr/>
            <p:nvPr/>
          </p:nvSpPr>
          <p:spPr>
            <a:xfrm>
              <a:off x="3786800" y="3832375"/>
              <a:ext cx="95425" cy="95425"/>
            </a:xfrm>
            <a:custGeom>
              <a:avLst/>
              <a:gdLst/>
              <a:ahLst/>
              <a:cxnLst/>
              <a:rect l="l" t="t" r="r" b="b"/>
              <a:pathLst>
                <a:path w="3817" h="3817" extrusionOk="0">
                  <a:moveTo>
                    <a:pt x="1862" y="0"/>
                  </a:moveTo>
                  <a:cubicBezTo>
                    <a:pt x="838" y="0"/>
                    <a:pt x="0" y="838"/>
                    <a:pt x="0" y="1955"/>
                  </a:cubicBezTo>
                  <a:cubicBezTo>
                    <a:pt x="0" y="2979"/>
                    <a:pt x="838" y="3817"/>
                    <a:pt x="1862" y="3817"/>
                  </a:cubicBezTo>
                  <a:cubicBezTo>
                    <a:pt x="2979" y="3817"/>
                    <a:pt x="3816" y="2979"/>
                    <a:pt x="3816" y="1955"/>
                  </a:cubicBezTo>
                  <a:cubicBezTo>
                    <a:pt x="3816" y="838"/>
                    <a:pt x="2979" y="0"/>
                    <a:pt x="1862" y="0"/>
                  </a:cubicBezTo>
                  <a:close/>
                </a:path>
              </a:pathLst>
            </a:custGeom>
            <a:solidFill>
              <a:srgbClr val="F5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8"/>
            <p:cNvSpPr/>
            <p:nvPr/>
          </p:nvSpPr>
          <p:spPr>
            <a:xfrm>
              <a:off x="3786800" y="4374550"/>
              <a:ext cx="95425" cy="97750"/>
            </a:xfrm>
            <a:custGeom>
              <a:avLst/>
              <a:gdLst/>
              <a:ahLst/>
              <a:cxnLst/>
              <a:rect l="l" t="t" r="r" b="b"/>
              <a:pathLst>
                <a:path w="3817" h="3910" extrusionOk="0">
                  <a:moveTo>
                    <a:pt x="1862" y="1"/>
                  </a:moveTo>
                  <a:cubicBezTo>
                    <a:pt x="838" y="1"/>
                    <a:pt x="0" y="931"/>
                    <a:pt x="0" y="1955"/>
                  </a:cubicBezTo>
                  <a:cubicBezTo>
                    <a:pt x="0" y="2979"/>
                    <a:pt x="838" y="3910"/>
                    <a:pt x="1862" y="3910"/>
                  </a:cubicBezTo>
                  <a:cubicBezTo>
                    <a:pt x="2979" y="3910"/>
                    <a:pt x="3816" y="2979"/>
                    <a:pt x="3816" y="1955"/>
                  </a:cubicBezTo>
                  <a:cubicBezTo>
                    <a:pt x="3816" y="931"/>
                    <a:pt x="2979" y="1"/>
                    <a:pt x="18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Novanex Energy Branding Guidelines by Slidesgo">
  <a:themeElements>
    <a:clrScheme name="Simple Light">
      <a:dk1>
        <a:srgbClr val="FFFFFF"/>
      </a:dk1>
      <a:lt1>
        <a:srgbClr val="EBDAD4"/>
      </a:lt1>
      <a:dk2>
        <a:srgbClr val="1D1E3E"/>
      </a:dk2>
      <a:lt2>
        <a:srgbClr val="F5A278"/>
      </a:lt2>
      <a:accent1>
        <a:srgbClr val="F88A52"/>
      </a:accent1>
      <a:accent2>
        <a:srgbClr val="FF742E"/>
      </a:accent2>
      <a:accent3>
        <a:srgbClr val="C2541D"/>
      </a:accent3>
      <a:accent4>
        <a:srgbClr val="54568C"/>
      </a:accent4>
      <a:accent5>
        <a:srgbClr val="7D80B3"/>
      </a:accent5>
      <a:accent6>
        <a:srgbClr val="B6B7C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135</Words>
  <Application>Microsoft Office PowerPoint</Application>
  <PresentationFormat>On-screen Show (16:9)</PresentationFormat>
  <Paragraphs>28</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Roboto Condensed Light</vt:lpstr>
      <vt:lpstr>Assistant</vt:lpstr>
      <vt:lpstr>Arial</vt:lpstr>
      <vt:lpstr>Yanone Kaffeesatz</vt:lpstr>
      <vt:lpstr>Fira Sans Condensed</vt:lpstr>
      <vt:lpstr>Sulphur Point</vt:lpstr>
      <vt:lpstr>Novanex Energy Branding Guidelines by Slidesgo</vt:lpstr>
      <vt:lpstr>FORM GEJALA CALON PASIEN COVID 19</vt:lpstr>
      <vt:lpstr>DESKRIPSI TUGAS YANG DIBUAT</vt:lpstr>
      <vt:lpstr>KOMPONEN YANG DIGUNAKAN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RANCANG BANGUN PROTOKOL KOMUNIKASI DENGAN METODE REVERSE ENGINEERING PADA WEATHER STATION MISOLE  HP 2000</dc:title>
  <dc:creator>Aryo Abhinowo</dc:creator>
  <cp:lastModifiedBy>Aryo Abhinowo</cp:lastModifiedBy>
  <cp:revision>21</cp:revision>
  <dcterms:modified xsi:type="dcterms:W3CDTF">2020-06-18T16:55:28Z</dcterms:modified>
</cp:coreProperties>
</file>