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6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4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6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22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5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5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7DA60F-E5E4-4E05-997C-22D7F3A55ED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5BA8C0-5A97-4DAB-BE89-92CCA1D36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55A2-F7D1-903A-F3AE-969310168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2" y="1789471"/>
            <a:ext cx="9146458" cy="22431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and Methodology, Algorithms, Dataflow Diagram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C58FC-42DA-3D62-CCFD-B2F17DC10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ABHIN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II MCA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1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2E45-18A8-0D42-FA18-21B21E0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BC91-1354-52CC-094E-55CA94EC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Full-stack  platform powered by ML/DL</a:t>
            </a:r>
          </a:p>
          <a:p>
            <a:r>
              <a:rPr lang="en-IN" sz="2000" dirty="0"/>
              <a:t>• Diseases: Diabetes</a:t>
            </a:r>
          </a:p>
          <a:p>
            <a:r>
              <a:rPr lang="en-IN" sz="2000" dirty="0"/>
              <a:t>• Frontend: Flask + HTML/CSS (Login, forms, signup)</a:t>
            </a:r>
          </a:p>
          <a:p>
            <a:r>
              <a:rPr lang="en-IN" sz="2000" dirty="0"/>
              <a:t>• Backend: Flask + MySQL + REST APIs</a:t>
            </a:r>
          </a:p>
        </p:txBody>
      </p:sp>
    </p:spTree>
    <p:extLst>
      <p:ext uri="{BB962C8B-B14F-4D97-AF65-F5344CB8AC3E}">
        <p14:creationId xmlns:p14="http://schemas.microsoft.com/office/powerpoint/2010/main" val="101263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E0BD-97D9-61A1-4EE2-33009863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6CDD-812D-6FC7-894E-46904D89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Logistic Regression – binary classification (diabetes)</a:t>
            </a:r>
          </a:p>
          <a:p>
            <a:r>
              <a:rPr lang="en-IN" sz="2000" dirty="0"/>
              <a:t>Random Forest – ensemble method for tabular data(diabetes)</a:t>
            </a:r>
          </a:p>
          <a:p>
            <a:r>
              <a:rPr lang="en-US" sz="2000" dirty="0"/>
              <a:t> Support Vector Machine (SVM) – classification </a:t>
            </a:r>
          </a:p>
          <a:p>
            <a:r>
              <a:rPr lang="en-US" sz="2000" dirty="0"/>
              <a:t>Multi-Layer Perceptron (MLP) – deep learning for health inputs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59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A95DF8-FACA-D8C0-63F9-4A7685120B14}"/>
              </a:ext>
            </a:extLst>
          </p:cNvPr>
          <p:cNvSpPr txBox="1"/>
          <p:nvPr/>
        </p:nvSpPr>
        <p:spPr>
          <a:xfrm>
            <a:off x="678426" y="537974"/>
            <a:ext cx="6096000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5000"/>
              </a:lnSpc>
              <a:spcAft>
                <a:spcPts val="1560"/>
              </a:spcAft>
              <a:buNone/>
              <a:tabLst>
                <a:tab pos="2860675" algn="ctr"/>
              </a:tabLs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Flow Diagram </a:t>
            </a:r>
            <a:endParaRPr lang="en-IN" sz="2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 Level 0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49C4C6-3680-3D4F-092A-1306A367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1741395"/>
            <a:ext cx="8652388" cy="40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0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342C9-4904-1311-CE9D-0EFE6449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1074629"/>
            <a:ext cx="10540180" cy="470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3A3C87-9C94-6E14-56DD-94397B678E1B}"/>
              </a:ext>
            </a:extLst>
          </p:cNvPr>
          <p:cNvSpPr txBox="1"/>
          <p:nvPr/>
        </p:nvSpPr>
        <p:spPr>
          <a:xfrm>
            <a:off x="707922" y="2484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 Level 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94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3F5B-296A-772C-F417-7070E434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DB5A-B48E-B8E1-B526-07A3CA3D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• </a:t>
            </a:r>
            <a:r>
              <a:rPr lang="en-IN" sz="2400" dirty="0"/>
              <a:t>Data preprocessing: scaling</a:t>
            </a:r>
            <a:r>
              <a:rPr lang="en-IN" sz="2400"/>
              <a:t>, encoding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• Model training: ML + DL, cross-validation</a:t>
            </a:r>
          </a:p>
          <a:p>
            <a:pPr marL="0" indent="0">
              <a:buNone/>
            </a:pPr>
            <a:r>
              <a:rPr lang="en-IN" sz="2400" dirty="0"/>
              <a:t>• Security: password hashing, session handling</a:t>
            </a:r>
          </a:p>
          <a:p>
            <a:pPr marL="0" indent="0">
              <a:buNone/>
            </a:pPr>
            <a:r>
              <a:rPr lang="en-IN" sz="2400" dirty="0"/>
              <a:t>• Report: PDF generation + email</a:t>
            </a:r>
          </a:p>
          <a:p>
            <a:pPr marL="0" indent="0">
              <a:buNone/>
            </a:pPr>
            <a:r>
              <a:rPr lang="en-IN" sz="2400" dirty="0"/>
              <a:t>• Database: MySQL for storing records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7112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392</TotalTime>
  <Words>138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Parcel</vt:lpstr>
      <vt:lpstr>Design and Methodology, Algorithms, Dataflow Diagram </vt:lpstr>
      <vt:lpstr>DESIGN AND METHODOLOGY</vt:lpstr>
      <vt:lpstr>Algorithms</vt:lpstr>
      <vt:lpstr>PowerPoint Presentation</vt:lpstr>
      <vt:lpstr>PowerPoint Presentation</vt:lpstr>
      <vt:lpstr>Relevant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 Salian</dc:creator>
  <cp:lastModifiedBy>Abhin Salian</cp:lastModifiedBy>
  <cp:revision>6</cp:revision>
  <dcterms:created xsi:type="dcterms:W3CDTF">2025-08-18T14:10:49Z</dcterms:created>
  <dcterms:modified xsi:type="dcterms:W3CDTF">2025-08-19T11:58:40Z</dcterms:modified>
</cp:coreProperties>
</file>