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PT Sans Narrow"/>
      <p:regular r:id="rId16"/>
      <p:bold r:id="rId17"/>
    </p:embeddedFont>
    <p:embeddedFont>
      <p:font typeface="Open Sans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OpenSans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TSansNarrow-bold.fntdata"/><Relationship Id="rId16" Type="http://schemas.openxmlformats.org/officeDocument/2006/relationships/font" Target="fonts/PTSansNarrow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bold.fntdata"/><Relationship Id="rId6" Type="http://schemas.openxmlformats.org/officeDocument/2006/relationships/slide" Target="slides/slide1.xml"/><Relationship Id="rId18" Type="http://schemas.openxmlformats.org/officeDocument/2006/relationships/font" Target="fonts/OpenSa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d3d20537e3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d3d20537e3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d3d20537e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d3d20537e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3d20537e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3d20537e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d3d20537e3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d3d20537e3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d3d20537e3_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d3d20537e3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d3d20537e3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d3d20537e3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d3d20537e3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d3d20537e3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d3d20537e3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d3d20537e3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d3d20537e3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d3d20537e3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760"/>
              <a:t>Optical Character Recognition</a:t>
            </a:r>
            <a:endParaRPr sz="4760"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11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type="title"/>
          </p:nvPr>
        </p:nvSpPr>
        <p:spPr>
          <a:xfrm>
            <a:off x="311700" y="558925"/>
            <a:ext cx="29673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5340"/>
              <a:t>Thank You</a:t>
            </a:r>
            <a:endParaRPr sz="5340"/>
          </a:p>
        </p:txBody>
      </p:sp>
      <p:sp>
        <p:nvSpPr>
          <p:cNvPr id="132" name="Google Shape;132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19UCS185 - Harsh </a:t>
            </a:r>
            <a:r>
              <a:rPr lang="en">
                <a:solidFill>
                  <a:srgbClr val="000000"/>
                </a:solidFill>
              </a:rPr>
              <a:t>Kumar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19UCS214 - Subham Khetan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19UCS215 - Siddharth Akar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19UCS237 - Raghav Agarwal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19UCS245 - Abhinav Agarwal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171950" y="1095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Optical Character Recognition (OCR)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171950" y="1745075"/>
            <a:ext cx="8891400" cy="414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854" lvl="0" marL="457200" rtl="0" algn="l">
              <a:spcBef>
                <a:spcPts val="0"/>
              </a:spcBef>
              <a:spcAft>
                <a:spcPts val="0"/>
              </a:spcAft>
              <a:buSzPts val="2098"/>
              <a:buChar char="❖"/>
            </a:pPr>
            <a:r>
              <a:rPr lang="en" sz="2098"/>
              <a:t>I</a:t>
            </a:r>
            <a:r>
              <a:rPr lang="en"/>
              <a:t>t is the mechanical or electronic conversion of images of typewritten or printed text into machine-encoded text.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It is a common method of digitizing texts.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Advantages being easy storage, editability, searching, etc.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OCR is a field of research in pattern recognition, artificial intelligence and computer vision.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HIGHLIGHTS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66325"/>
            <a:ext cx="8430900" cy="316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THIS PROJECT WE APPLIED THE CONCEPT OF -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Grayscaling - Converting image (rgb) into grayscale.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Median Filter - To reduce salt and pepper noise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Thresholding - Converting image (rgb) into threshold </a:t>
            </a:r>
            <a:r>
              <a:rPr lang="en"/>
              <a:t>(black and white) form.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Opening - The morphological process where we remove objects less than 30px from image.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Correlation - For character identification.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 used: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 CONVERTING TO GRAYSCALE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THRESHOLD</a:t>
            </a:r>
            <a:endParaRPr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0450" y="1745400"/>
            <a:ext cx="4305000" cy="107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4550" y="3365382"/>
            <a:ext cx="6836724" cy="107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221275" y="244100"/>
            <a:ext cx="8578800" cy="42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 OPENING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4. CORRELATION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5. MEDIAN FILTER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4800" y="675350"/>
            <a:ext cx="6658750" cy="79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4800" y="2132025"/>
            <a:ext cx="5091600" cy="114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4800" y="3998275"/>
            <a:ext cx="6300000" cy="70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Input And Output</a:t>
            </a:r>
            <a:endParaRPr/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4331" y="1434750"/>
            <a:ext cx="3695350" cy="89937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8"/>
          <p:cNvSpPr txBox="1"/>
          <p:nvPr/>
        </p:nvSpPr>
        <p:spPr>
          <a:xfrm>
            <a:off x="3939600" y="2484075"/>
            <a:ext cx="126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Input Image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3" name="Google Shape;10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24325" y="3034213"/>
            <a:ext cx="3695350" cy="9193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8"/>
          <p:cNvSpPr txBox="1"/>
          <p:nvPr/>
        </p:nvSpPr>
        <p:spPr>
          <a:xfrm>
            <a:off x="3585575" y="4215925"/>
            <a:ext cx="283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Image after gray scaling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0201" y="624050"/>
            <a:ext cx="3723599" cy="94995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9"/>
          <p:cNvSpPr txBox="1"/>
          <p:nvPr/>
        </p:nvSpPr>
        <p:spPr>
          <a:xfrm>
            <a:off x="1789475" y="1991100"/>
            <a:ext cx="598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Image after applying median filter to reduce salt and pepper noise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1" name="Google Shape;11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90512" y="2695975"/>
            <a:ext cx="3762966" cy="94995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9"/>
          <p:cNvSpPr txBox="1"/>
          <p:nvPr/>
        </p:nvSpPr>
        <p:spPr>
          <a:xfrm>
            <a:off x="3068238" y="4105975"/>
            <a:ext cx="300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Image after applying thresholding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4751" y="584275"/>
            <a:ext cx="3634499" cy="913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0"/>
          <p:cNvSpPr txBox="1"/>
          <p:nvPr/>
        </p:nvSpPr>
        <p:spPr>
          <a:xfrm>
            <a:off x="3257998" y="1904300"/>
            <a:ext cx="262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Image after applying opening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9" name="Google Shape;11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54750" y="2711450"/>
            <a:ext cx="3829050" cy="205647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0"/>
          <p:cNvSpPr txBox="1"/>
          <p:nvPr/>
        </p:nvSpPr>
        <p:spPr>
          <a:xfrm>
            <a:off x="3642123" y="3967925"/>
            <a:ext cx="262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Output in text file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26" name="Google Shape;126;p21"/>
          <p:cNvSpPr txBox="1"/>
          <p:nvPr>
            <p:ph idx="1" type="body"/>
          </p:nvPr>
        </p:nvSpPr>
        <p:spPr>
          <a:xfrm>
            <a:off x="311700" y="1266325"/>
            <a:ext cx="8520600" cy="33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</a:t>
            </a:r>
            <a:r>
              <a:rPr lang="en"/>
              <a:t>o we come to a conclusion that when we used scanned black and white images with some noise our optical character works perfectly fine.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But when we use  ‘ handwritten text ’ image and using a median filter for it then our result is not 100% correct but it has around 80% accuracy in reading the characters correctly.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