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2AF57D3-DE0B-49FF-AB22-66B56B101ADF}" type="datetimeFigureOut">
              <a:rPr lang="en-US" smtClean="0"/>
              <a:t>4/8/2020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36B0039-9BD9-4B9B-AD4F-D9812CFD75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6B0039-9BD9-4B9B-AD4F-D9812CFD7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6B0039-9BD9-4B9B-AD4F-D9812CFD75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6B0039-9BD9-4B9B-AD4F-D9812CFD754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6B0039-9BD9-4B9B-AD4F-D9812CFD754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6B0039-9BD9-4B9B-AD4F-D9812CFD754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36B0039-9BD9-4B9B-AD4F-D9812CFD75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36B0039-9BD9-4B9B-AD4F-D9812CFD754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2AF57D3-DE0B-49FF-AB22-66B56B101ADF}" type="datetimeFigureOut">
              <a:rPr lang="en-US" smtClean="0"/>
              <a:t>4/8/2020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36B0039-9BD9-4B9B-AD4F-D9812CFD75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2AF57D3-DE0B-49FF-AB22-66B56B101ADF}" type="datetimeFigureOut">
              <a:rPr lang="en-US" smtClean="0"/>
              <a:t>4/8/2020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6B0039-9BD9-4B9B-AD4F-D9812CFD75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2AF57D3-DE0B-49FF-AB22-66B56B101ADF}" type="datetimeFigureOut">
              <a:rPr lang="en-US" smtClean="0"/>
              <a:t>4/8/2020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36B0039-9BD9-4B9B-AD4F-D9812CFD754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2AF57D3-DE0B-49FF-AB22-66B56B101ADF}" type="datetimeFigureOut">
              <a:rPr lang="en-US" smtClean="0"/>
              <a:t>4/8/2020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36B0039-9BD9-4B9B-AD4F-D9812CFD75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o.nyu.edu/catalog/nyu-2451-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a:t>
            </a:r>
          </a:p>
        </p:txBody>
      </p:sp>
      <p:sp>
        <p:nvSpPr>
          <p:cNvPr id="3" name="Subtitle 2"/>
          <p:cNvSpPr>
            <a:spLocks noGrp="1"/>
          </p:cNvSpPr>
          <p:nvPr>
            <p:ph type="subTitle" idx="1"/>
          </p:nvPr>
        </p:nvSpPr>
        <p:spPr/>
        <p:txBody>
          <a:bodyPr/>
          <a:lstStyle/>
          <a:p>
            <a:r>
              <a:rPr lang="en-US" dirty="0" smtClean="0"/>
              <a:t>Location to open North Indian Restaurant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Cluster 2</a:t>
            </a:r>
          </a:p>
          <a:p>
            <a:endParaRPr lang="en-US" dirty="0" smtClean="0"/>
          </a:p>
          <a:p>
            <a:endParaRPr lang="en-US" dirty="0" smtClean="0"/>
          </a:p>
          <a:p>
            <a:r>
              <a:rPr lang="en-US" dirty="0" smtClean="0"/>
              <a:t>                           Cluster 3</a:t>
            </a:r>
          </a:p>
          <a:p>
            <a:r>
              <a:rPr lang="en-US" dirty="0" smtClean="0"/>
              <a:t> </a:t>
            </a:r>
            <a:r>
              <a:rPr lang="en-US" dirty="0" smtClean="0"/>
              <a:t>      </a:t>
            </a:r>
            <a:endParaRPr lang="en-US" dirty="0"/>
          </a:p>
        </p:txBody>
      </p:sp>
      <p:sp>
        <p:nvSpPr>
          <p:cNvPr id="3" name="Title 2"/>
          <p:cNvSpPr>
            <a:spLocks noGrp="1"/>
          </p:cNvSpPr>
          <p:nvPr>
            <p:ph type="title"/>
          </p:nvPr>
        </p:nvSpPr>
        <p:spPr/>
        <p:txBody>
          <a:bodyPr/>
          <a:lstStyle/>
          <a:p>
            <a:r>
              <a:rPr lang="en-US" dirty="0" smtClean="0"/>
              <a:t>                   Result</a:t>
            </a:r>
            <a:endParaRPr lang="en-US" dirty="0"/>
          </a:p>
        </p:txBody>
      </p:sp>
      <p:pic>
        <p:nvPicPr>
          <p:cNvPr id="7" name="Picture 6" descr="Untitled.png"/>
          <p:cNvPicPr>
            <a:picLocks noChangeAspect="1"/>
          </p:cNvPicPr>
          <p:nvPr/>
        </p:nvPicPr>
        <p:blipFill>
          <a:blip r:embed="rId2"/>
          <a:stretch>
            <a:fillRect/>
          </a:stretch>
        </p:blipFill>
        <p:spPr>
          <a:xfrm>
            <a:off x="1447800" y="1905000"/>
            <a:ext cx="6324600" cy="590632"/>
          </a:xfrm>
          <a:prstGeom prst="rect">
            <a:avLst/>
          </a:prstGeom>
        </p:spPr>
      </p:pic>
      <p:pic>
        <p:nvPicPr>
          <p:cNvPr id="8" name="Picture 7" descr="Untitled.png"/>
          <p:cNvPicPr>
            <a:picLocks noChangeAspect="1"/>
          </p:cNvPicPr>
          <p:nvPr/>
        </p:nvPicPr>
        <p:blipFill>
          <a:blip r:embed="rId3"/>
          <a:stretch>
            <a:fillRect/>
          </a:stretch>
        </p:blipFill>
        <p:spPr>
          <a:xfrm>
            <a:off x="1447800" y="3429000"/>
            <a:ext cx="6705600" cy="5906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Result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673124"/>
            <a:ext cx="8229600" cy="41419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Result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587021"/>
            <a:ext cx="8229600" cy="43141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Result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664160"/>
            <a:ext cx="8229600" cy="41599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Based on the output generated </a:t>
            </a:r>
            <a:r>
              <a:rPr lang="en-US" dirty="0" smtClean="0"/>
              <a:t>Cluster 2 (Murray Hill) and Cluster 3 (Midtown) areas are the best places to open a new North Indian Restaurant business. </a:t>
            </a:r>
            <a:endParaRPr lang="en-US" dirty="0"/>
          </a:p>
        </p:txBody>
      </p:sp>
      <p:sp>
        <p:nvSpPr>
          <p:cNvPr id="3" name="Title 2"/>
          <p:cNvSpPr>
            <a:spLocks noGrp="1"/>
          </p:cNvSpPr>
          <p:nvPr>
            <p:ph type="title"/>
          </p:nvPr>
        </p:nvSpPr>
        <p:spPr/>
        <p:txBody>
          <a:bodyPr/>
          <a:lstStyle/>
          <a:p>
            <a:r>
              <a:rPr lang="en-US" dirty="0" smtClean="0"/>
              <a:t>               Result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section, I would be discussing the observations I have noted and the recommendation that I can make based on the results. </a:t>
            </a:r>
          </a:p>
          <a:p>
            <a:r>
              <a:rPr lang="en-US" dirty="0" smtClean="0"/>
              <a:t>This analysis is performed on limited data. This may be right or may be wrong. But more the data better can be the accuracy. Foursquare API greatly helps in terms of spatial or location data.</a:t>
            </a:r>
            <a:endParaRPr lang="en-US" dirty="0"/>
          </a:p>
        </p:txBody>
      </p:sp>
      <p:sp>
        <p:nvSpPr>
          <p:cNvPr id="3" name="Title 2"/>
          <p:cNvSpPr>
            <a:spLocks noGrp="1"/>
          </p:cNvSpPr>
          <p:nvPr>
            <p:ph type="title"/>
          </p:nvPr>
        </p:nvSpPr>
        <p:spPr/>
        <p:txBody>
          <a:bodyPr/>
          <a:lstStyle/>
          <a:p>
            <a:r>
              <a:rPr lang="en-US" dirty="0" smtClean="0"/>
              <a:t>                Discussion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 the available data a result has been achieved to open North Indian style restaurant. This can be a good potential for business with less risk and more profit.</a:t>
            </a:r>
            <a:endParaRPr lang="en-US" dirty="0"/>
          </a:p>
        </p:txBody>
      </p:sp>
      <p:sp>
        <p:nvSpPr>
          <p:cNvPr id="3" name="Title 2"/>
          <p:cNvSpPr>
            <a:spLocks noGrp="1"/>
          </p:cNvSpPr>
          <p:nvPr>
            <p:ph type="title"/>
          </p:nvPr>
        </p:nvSpPr>
        <p:spPr/>
        <p:txBody>
          <a:bodyPr/>
          <a:lstStyle/>
          <a:p>
            <a:r>
              <a:rPr lang="en-US" dirty="0" smtClean="0"/>
              <a:t>            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New York has many people from Indian Community many of which are from northern part of India.</a:t>
            </a:r>
          </a:p>
          <a:p>
            <a:r>
              <a:rPr lang="en-US" dirty="0" smtClean="0"/>
              <a:t>Indian food is very famous globally because of spices.</a:t>
            </a:r>
          </a:p>
          <a:p>
            <a:r>
              <a:rPr lang="en-US" dirty="0" smtClean="0"/>
              <a:t>Client want to use this opportunity to open a north Indian </a:t>
            </a:r>
            <a:r>
              <a:rPr lang="en-US" dirty="0" err="1" smtClean="0"/>
              <a:t>resturant</a:t>
            </a:r>
            <a:r>
              <a:rPr lang="en-US" dirty="0" smtClean="0"/>
              <a:t>.</a:t>
            </a:r>
            <a:endParaRPr lang="en-US" dirty="0"/>
          </a:p>
        </p:txBody>
      </p:sp>
      <p:sp>
        <p:nvSpPr>
          <p:cNvPr id="3" name="Title 2"/>
          <p:cNvSpPr>
            <a:spLocks noGrp="1"/>
          </p:cNvSpPr>
          <p:nvPr>
            <p:ph type="title"/>
          </p:nvPr>
        </p:nvSpPr>
        <p:spPr/>
        <p:txBody>
          <a:bodyPr/>
          <a:lstStyle/>
          <a:p>
            <a:r>
              <a:rPr lang="en-US" dirty="0" smtClean="0"/>
              <a:t>          Business Goal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data used of New </a:t>
            </a:r>
            <a:r>
              <a:rPr lang="en-US" dirty="0" smtClean="0"/>
              <a:t>York from </a:t>
            </a:r>
            <a:r>
              <a:rPr lang="en-US" dirty="0" smtClean="0">
                <a:hlinkClick r:id="rId2"/>
              </a:rPr>
              <a:t>https://</a:t>
            </a:r>
            <a:r>
              <a:rPr lang="en-US" dirty="0" smtClean="0">
                <a:hlinkClick r:id="rId2"/>
              </a:rPr>
              <a:t>geo.nyu.edu/catalog/nyu-2451-34572</a:t>
            </a:r>
            <a:endParaRPr lang="en-US" dirty="0" smtClean="0"/>
          </a:p>
          <a:p>
            <a:endParaRPr lang="en-US" dirty="0" smtClean="0"/>
          </a:p>
          <a:p>
            <a:r>
              <a:rPr lang="en-US" dirty="0" smtClean="0"/>
              <a:t>The API used is foursquare.</a:t>
            </a:r>
            <a:endParaRPr lang="en-US" dirty="0" smtClean="0"/>
          </a:p>
          <a:p>
            <a:r>
              <a:rPr lang="en-US" dirty="0" smtClean="0"/>
              <a:t>Number of available North Indian Resturants:34</a:t>
            </a:r>
          </a:p>
          <a:p>
            <a:pPr>
              <a:buNone/>
            </a:pPr>
            <a:endParaRPr lang="en-US" dirty="0"/>
          </a:p>
        </p:txBody>
      </p:sp>
      <p:sp>
        <p:nvSpPr>
          <p:cNvPr id="3" name="Title 2"/>
          <p:cNvSpPr>
            <a:spLocks noGrp="1"/>
          </p:cNvSpPr>
          <p:nvPr>
            <p:ph type="title"/>
          </p:nvPr>
        </p:nvSpPr>
        <p:spPr/>
        <p:txBody>
          <a:bodyPr/>
          <a:lstStyle/>
          <a:p>
            <a:r>
              <a:rPr lang="en-US" dirty="0" smtClean="0"/>
              <a:t>                Data Used</a:t>
            </a:r>
            <a:endParaRPr lang="en-US" dirty="0"/>
          </a:p>
        </p:txBody>
      </p:sp>
      <p:pic>
        <p:nvPicPr>
          <p:cNvPr id="6" name="Picture 5" descr="Untitled.png"/>
          <p:cNvPicPr>
            <a:picLocks noChangeAspect="1"/>
          </p:cNvPicPr>
          <p:nvPr/>
        </p:nvPicPr>
        <p:blipFill>
          <a:blip r:embed="rId3"/>
          <a:stretch>
            <a:fillRect/>
          </a:stretch>
        </p:blipFill>
        <p:spPr>
          <a:xfrm>
            <a:off x="914400" y="4648200"/>
            <a:ext cx="5257800" cy="11771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Data Used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219200"/>
            <a:ext cx="8229600" cy="1598993"/>
          </a:xfrm>
          <a:prstGeom prst="rect">
            <a:avLst/>
          </a:prstGeom>
          <a:noFill/>
          <a:ln w="9525">
            <a:noFill/>
            <a:miter lim="800000"/>
            <a:headEnd/>
            <a:tailEnd/>
          </a:ln>
          <a:effectLst/>
        </p:spPr>
      </p:pic>
      <p:sp>
        <p:nvSpPr>
          <p:cNvPr id="5" name="TextBox 4"/>
          <p:cNvSpPr txBox="1"/>
          <p:nvPr/>
        </p:nvSpPr>
        <p:spPr>
          <a:xfrm>
            <a:off x="685800" y="3048000"/>
            <a:ext cx="8001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Foursquare </a:t>
            </a:r>
            <a:r>
              <a:rPr lang="en-US" dirty="0" err="1" smtClean="0"/>
              <a:t>Api</a:t>
            </a:r>
            <a:r>
              <a:rPr lang="en-US" dirty="0" smtClean="0"/>
              <a:t> allowed us to get the respective </a:t>
            </a:r>
            <a:r>
              <a:rPr lang="en-US" dirty="0" err="1" smtClean="0"/>
              <a:t>x,y</a:t>
            </a:r>
            <a:r>
              <a:rPr lang="en-US" dirty="0" smtClean="0"/>
              <a:t> coordinates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Foursquare API is used to explore neighborhood in  </a:t>
            </a:r>
            <a:r>
              <a:rPr lang="en-US" dirty="0" err="1" smtClean="0"/>
              <a:t>Manhantann,NY</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            Methodology</a:t>
            </a:r>
            <a:endParaRPr lang="en-US" dirty="0"/>
          </a:p>
        </p:txBody>
      </p:sp>
      <p:pic>
        <p:nvPicPr>
          <p:cNvPr id="6" name="Picture 5" descr="New Bitmap Image.bmp"/>
          <p:cNvPicPr>
            <a:picLocks noChangeAspect="1"/>
          </p:cNvPicPr>
          <p:nvPr/>
        </p:nvPicPr>
        <p:blipFill>
          <a:blip r:embed="rId2"/>
          <a:stretch>
            <a:fillRect/>
          </a:stretch>
        </p:blipFill>
        <p:spPr>
          <a:xfrm>
            <a:off x="609600" y="2743200"/>
            <a:ext cx="8248650" cy="25336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ng"/>
          <p:cNvPicPr>
            <a:picLocks noGrp="1" noChangeAspect="1"/>
          </p:cNvPicPr>
          <p:nvPr>
            <p:ph idx="1"/>
          </p:nvPr>
        </p:nvPicPr>
        <p:blipFill>
          <a:blip r:embed="rId2"/>
          <a:stretch>
            <a:fillRect/>
          </a:stretch>
        </p:blipFill>
        <p:spPr>
          <a:xfrm>
            <a:off x="457200" y="1665979"/>
            <a:ext cx="8229600" cy="4156279"/>
          </a:xfrm>
        </p:spPr>
      </p:pic>
      <p:sp>
        <p:nvSpPr>
          <p:cNvPr id="3" name="Title 2"/>
          <p:cNvSpPr>
            <a:spLocks noGrp="1"/>
          </p:cNvSpPr>
          <p:nvPr>
            <p:ph type="title"/>
          </p:nvPr>
        </p:nvSpPr>
        <p:spPr/>
        <p:txBody>
          <a:bodyPr/>
          <a:lstStyle/>
          <a:p>
            <a:r>
              <a:rPr lang="en-US" dirty="0" smtClean="0"/>
              <a:t>              </a:t>
            </a:r>
            <a:r>
              <a:rPr lang="en-US" dirty="0" err="1" smtClean="0"/>
              <a:t>Methodolgy</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Grouped the neighborhood into K-mean cluster</a:t>
            </a:r>
          </a:p>
          <a:p>
            <a:endParaRPr lang="en-US" dirty="0" smtClean="0"/>
          </a:p>
          <a:p>
            <a:endParaRPr lang="en-US" dirty="0"/>
          </a:p>
        </p:txBody>
      </p:sp>
      <p:sp>
        <p:nvSpPr>
          <p:cNvPr id="3" name="Title 2"/>
          <p:cNvSpPr>
            <a:spLocks noGrp="1"/>
          </p:cNvSpPr>
          <p:nvPr>
            <p:ph type="title"/>
          </p:nvPr>
        </p:nvSpPr>
        <p:spPr/>
        <p:txBody>
          <a:bodyPr/>
          <a:lstStyle/>
          <a:p>
            <a:r>
              <a:rPr lang="en-US" dirty="0" smtClean="0"/>
              <a:t>             Methodology</a:t>
            </a:r>
            <a:endParaRPr lang="en-US" dirty="0"/>
          </a:p>
        </p:txBody>
      </p:sp>
      <p:pic>
        <p:nvPicPr>
          <p:cNvPr id="4" name="Picture 3" descr="Untitled.png"/>
          <p:cNvPicPr>
            <a:picLocks noChangeAspect="1"/>
          </p:cNvPicPr>
          <p:nvPr/>
        </p:nvPicPr>
        <p:blipFill>
          <a:blip r:embed="rId2"/>
          <a:stretch>
            <a:fillRect/>
          </a:stretch>
        </p:blipFill>
        <p:spPr>
          <a:xfrm>
            <a:off x="838200" y="2438400"/>
            <a:ext cx="7772400" cy="314721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K mean cluster to get data with least number of North Indian Restaurant.</a:t>
            </a:r>
          </a:p>
          <a:p>
            <a:r>
              <a:rPr lang="en-US" dirty="0" smtClean="0"/>
              <a:t>Cluster 0</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             Methodology</a:t>
            </a:r>
            <a:endParaRPr lang="en-US" dirty="0"/>
          </a:p>
        </p:txBody>
      </p:sp>
      <p:pic>
        <p:nvPicPr>
          <p:cNvPr id="5" name="Picture 4" descr="Untitled.png"/>
          <p:cNvPicPr>
            <a:picLocks noChangeAspect="1"/>
          </p:cNvPicPr>
          <p:nvPr/>
        </p:nvPicPr>
        <p:blipFill>
          <a:blip r:embed="rId2"/>
          <a:stretch>
            <a:fillRect/>
          </a:stretch>
        </p:blipFill>
        <p:spPr>
          <a:xfrm>
            <a:off x="1066800" y="2819399"/>
            <a:ext cx="7696200" cy="36915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Cluster 1</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             Methodology</a:t>
            </a:r>
            <a:endParaRPr lang="en-US" dirty="0"/>
          </a:p>
        </p:txBody>
      </p:sp>
      <p:pic>
        <p:nvPicPr>
          <p:cNvPr id="6" name="Picture 5" descr="Untitled.png"/>
          <p:cNvPicPr>
            <a:picLocks noChangeAspect="1"/>
          </p:cNvPicPr>
          <p:nvPr/>
        </p:nvPicPr>
        <p:blipFill>
          <a:blip r:embed="rId2"/>
          <a:stretch>
            <a:fillRect/>
          </a:stretch>
        </p:blipFill>
        <p:spPr>
          <a:xfrm>
            <a:off x="1143000" y="2643078"/>
            <a:ext cx="7278592" cy="200512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TotalTime>
  <Words>287</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Capstone Project - The Battle of Neighborhoods </vt:lpstr>
      <vt:lpstr>          Business Goal</vt:lpstr>
      <vt:lpstr>                Data Used</vt:lpstr>
      <vt:lpstr>             Data Used</vt:lpstr>
      <vt:lpstr>            Methodology</vt:lpstr>
      <vt:lpstr>              Methodolgy </vt:lpstr>
      <vt:lpstr>             Methodology</vt:lpstr>
      <vt:lpstr>             Methodology</vt:lpstr>
      <vt:lpstr>             Methodology</vt:lpstr>
      <vt:lpstr>                   Result</vt:lpstr>
      <vt:lpstr>                Result</vt:lpstr>
      <vt:lpstr>                  Result</vt:lpstr>
      <vt:lpstr>                  Result</vt:lpstr>
      <vt:lpstr>               Result</vt:lpstr>
      <vt:lpstr>                Discussion </vt:lpstr>
      <vt:lpstr>            Conclusion</vt:lpstr>
    </vt:vector>
  </TitlesOfParts>
  <Company>diakov.net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Aditya's</dc:creator>
  <cp:lastModifiedBy>Aditya's</cp:lastModifiedBy>
  <cp:revision>11</cp:revision>
  <dcterms:created xsi:type="dcterms:W3CDTF">2020-04-08T11:37:24Z</dcterms:created>
  <dcterms:modified xsi:type="dcterms:W3CDTF">2020-04-08T12:46:25Z</dcterms:modified>
</cp:coreProperties>
</file>