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584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685800" y="685800"/>
            <a:ext cx="8686800" cy="640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0000"/>
                </a:solidFill>
                <a:latin typeface="Arial"/>
              </a:rPr>
              <a:t>CERTIFICATE OF COMPLETION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60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Arial"/>
              </a:rPr>
              <a:t>This is to certify that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>
                <a:solidFill>
                  <a:srgbClr val="00008B"/>
                </a:solidFill>
                <a:latin typeface="Arial"/>
              </a:rPr>
              <a:t>{{name}}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Arial"/>
              </a:rPr>
              <a:t>has successfully completed the course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754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000000"/>
                </a:solidFill>
                <a:latin typeface="Arial"/>
              </a:rPr>
              <a:t>{{course}}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943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000000"/>
                </a:solidFill>
                <a:latin typeface="Arial"/>
              </a:rPr>
              <a:t>Date: {{date}}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5943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000000"/>
                </a:solidFill>
                <a:latin typeface="Arial"/>
              </a:rPr>
              <a:t>Instructor: {{instructor}}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5836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i="1">
                <a:solidFill>
                  <a:srgbClr val="808080"/>
                </a:solidFill>
                <a:latin typeface="Arial"/>
              </a:rPr>
              <a:t>{{organization}}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