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1A219-4BAE-4219-88CC-B946AB2FE1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150D0A-FFA7-42DB-AF70-B61261F1DF46}">
      <dgm:prSet/>
      <dgm:spPr/>
      <dgm:t>
        <a:bodyPr/>
        <a:lstStyle/>
        <a:p>
          <a:pPr>
            <a:defRPr cap="all"/>
          </a:pPr>
          <a:r>
            <a:rPr lang="en-US"/>
            <a:t>organizations collect and store information about their potential clients or helpful contacts in the datastore</a:t>
          </a:r>
        </a:p>
      </dgm:t>
    </dgm:pt>
    <dgm:pt modelId="{AFE81CEA-F969-4F5F-978E-566B90E1BBEF}" type="parTrans" cxnId="{70C0F2B1-F6C5-4104-9A4C-5231697B5069}">
      <dgm:prSet/>
      <dgm:spPr/>
      <dgm:t>
        <a:bodyPr/>
        <a:lstStyle/>
        <a:p>
          <a:endParaRPr lang="en-US"/>
        </a:p>
      </dgm:t>
    </dgm:pt>
    <dgm:pt modelId="{D2BACBD0-4465-41DE-AB47-D879046AEBA9}" type="sibTrans" cxnId="{70C0F2B1-F6C5-4104-9A4C-5231697B5069}">
      <dgm:prSet/>
      <dgm:spPr/>
      <dgm:t>
        <a:bodyPr/>
        <a:lstStyle/>
        <a:p>
          <a:endParaRPr lang="en-US"/>
        </a:p>
      </dgm:t>
    </dgm:pt>
    <dgm:pt modelId="{D89C2FD2-348E-4985-A72D-BC43FFA0BD53}">
      <dgm:prSet/>
      <dgm:spPr/>
      <dgm:t>
        <a:bodyPr/>
        <a:lstStyle/>
        <a:p>
          <a:pPr>
            <a:defRPr cap="all"/>
          </a:pPr>
          <a:r>
            <a:rPr lang="en-US"/>
            <a:t>Business cards are still well-known way to get this information </a:t>
          </a:r>
        </a:p>
      </dgm:t>
    </dgm:pt>
    <dgm:pt modelId="{9939FF48-028D-497A-9A83-DB20BB53AB23}" type="parTrans" cxnId="{27947504-CF35-4801-A1A2-C5C5AA81A7CB}">
      <dgm:prSet/>
      <dgm:spPr/>
      <dgm:t>
        <a:bodyPr/>
        <a:lstStyle/>
        <a:p>
          <a:endParaRPr lang="en-US"/>
        </a:p>
      </dgm:t>
    </dgm:pt>
    <dgm:pt modelId="{69979E7F-FAB2-41C4-82FA-EC3E5699A960}" type="sibTrans" cxnId="{27947504-CF35-4801-A1A2-C5C5AA81A7CB}">
      <dgm:prSet/>
      <dgm:spPr/>
      <dgm:t>
        <a:bodyPr/>
        <a:lstStyle/>
        <a:p>
          <a:endParaRPr lang="en-US"/>
        </a:p>
      </dgm:t>
    </dgm:pt>
    <dgm:pt modelId="{B9A5FC8A-785A-4491-9DA7-AF56AEB6B887}">
      <dgm:prSet/>
      <dgm:spPr/>
      <dgm:t>
        <a:bodyPr/>
        <a:lstStyle/>
        <a:p>
          <a:pPr>
            <a:defRPr cap="all"/>
          </a:pPr>
          <a:r>
            <a:rPr lang="en-US"/>
            <a:t>Inputting this information manually in the data store is time consuming and tedious work</a:t>
          </a:r>
        </a:p>
      </dgm:t>
    </dgm:pt>
    <dgm:pt modelId="{93FB9A3F-CF8E-4D1D-A3D3-E6ACE8221A4C}" type="parTrans" cxnId="{F28D38FB-D89F-406B-8B24-BE8BF2981CD3}">
      <dgm:prSet/>
      <dgm:spPr/>
      <dgm:t>
        <a:bodyPr/>
        <a:lstStyle/>
        <a:p>
          <a:endParaRPr lang="en-US"/>
        </a:p>
      </dgm:t>
    </dgm:pt>
    <dgm:pt modelId="{0F17CF3D-F69E-4CDE-9290-333A746EC41E}" type="sibTrans" cxnId="{F28D38FB-D89F-406B-8B24-BE8BF2981CD3}">
      <dgm:prSet/>
      <dgm:spPr/>
      <dgm:t>
        <a:bodyPr/>
        <a:lstStyle/>
        <a:p>
          <a:endParaRPr lang="en-US"/>
        </a:p>
      </dgm:t>
    </dgm:pt>
    <dgm:pt modelId="{8A1EC06B-7315-4CE9-A7B1-CD3DE2F2D8D7}" type="pres">
      <dgm:prSet presAssocID="{8631A219-4BAE-4219-88CC-B946AB2FE1A3}" presName="root" presStyleCnt="0">
        <dgm:presLayoutVars>
          <dgm:dir/>
          <dgm:resizeHandles val="exact"/>
        </dgm:presLayoutVars>
      </dgm:prSet>
      <dgm:spPr/>
    </dgm:pt>
    <dgm:pt modelId="{7A5188C0-AE60-4BD1-BBF7-C197C829F8C0}" type="pres">
      <dgm:prSet presAssocID="{81150D0A-FFA7-42DB-AF70-B61261F1DF46}" presName="compNode" presStyleCnt="0"/>
      <dgm:spPr/>
    </dgm:pt>
    <dgm:pt modelId="{BF9A7AE2-9845-4E6C-AEFC-FD139447C629}" type="pres">
      <dgm:prSet presAssocID="{81150D0A-FFA7-42DB-AF70-B61261F1DF46}" presName="iconBgRect" presStyleLbl="bgShp" presStyleIdx="0" presStyleCnt="3"/>
      <dgm:spPr/>
    </dgm:pt>
    <dgm:pt modelId="{FC402A29-525C-49A8-91EF-449BE3DF0DFF}" type="pres">
      <dgm:prSet presAssocID="{81150D0A-FFA7-42DB-AF70-B61261F1DF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E6E8ACB-7697-42E4-B196-88D30F71E425}" type="pres">
      <dgm:prSet presAssocID="{81150D0A-FFA7-42DB-AF70-B61261F1DF46}" presName="spaceRect" presStyleCnt="0"/>
      <dgm:spPr/>
    </dgm:pt>
    <dgm:pt modelId="{F59E139C-8830-4E48-A7D7-168007A9E31C}" type="pres">
      <dgm:prSet presAssocID="{81150D0A-FFA7-42DB-AF70-B61261F1DF46}" presName="textRect" presStyleLbl="revTx" presStyleIdx="0" presStyleCnt="3">
        <dgm:presLayoutVars>
          <dgm:chMax val="1"/>
          <dgm:chPref val="1"/>
        </dgm:presLayoutVars>
      </dgm:prSet>
      <dgm:spPr/>
    </dgm:pt>
    <dgm:pt modelId="{6D9D288F-3B61-4545-B650-FA5687742229}" type="pres">
      <dgm:prSet presAssocID="{D2BACBD0-4465-41DE-AB47-D879046AEBA9}" presName="sibTrans" presStyleCnt="0"/>
      <dgm:spPr/>
    </dgm:pt>
    <dgm:pt modelId="{065A6FE2-7B75-40E6-A43F-A86A1F27BD05}" type="pres">
      <dgm:prSet presAssocID="{D89C2FD2-348E-4985-A72D-BC43FFA0BD53}" presName="compNode" presStyleCnt="0"/>
      <dgm:spPr/>
    </dgm:pt>
    <dgm:pt modelId="{14634493-E4FB-4043-AAD3-8920C45392AD}" type="pres">
      <dgm:prSet presAssocID="{D89C2FD2-348E-4985-A72D-BC43FFA0BD53}" presName="iconBgRect" presStyleLbl="bgShp" presStyleIdx="1" presStyleCnt="3"/>
      <dgm:spPr/>
    </dgm:pt>
    <dgm:pt modelId="{5C09C63B-CAE6-418F-B5A8-345C88AFA2EC}" type="pres">
      <dgm:prSet presAssocID="{D89C2FD2-348E-4985-A72D-BC43FFA0BD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C73D97DB-3FBF-456B-ACD9-1CC7B05513AA}" type="pres">
      <dgm:prSet presAssocID="{D89C2FD2-348E-4985-A72D-BC43FFA0BD53}" presName="spaceRect" presStyleCnt="0"/>
      <dgm:spPr/>
    </dgm:pt>
    <dgm:pt modelId="{E98B1E9F-D864-489E-9581-7F6895BEAB73}" type="pres">
      <dgm:prSet presAssocID="{D89C2FD2-348E-4985-A72D-BC43FFA0BD53}" presName="textRect" presStyleLbl="revTx" presStyleIdx="1" presStyleCnt="3">
        <dgm:presLayoutVars>
          <dgm:chMax val="1"/>
          <dgm:chPref val="1"/>
        </dgm:presLayoutVars>
      </dgm:prSet>
      <dgm:spPr/>
    </dgm:pt>
    <dgm:pt modelId="{1865DCB8-11FA-44B3-9978-B76FB3749CE4}" type="pres">
      <dgm:prSet presAssocID="{69979E7F-FAB2-41C4-82FA-EC3E5699A960}" presName="sibTrans" presStyleCnt="0"/>
      <dgm:spPr/>
    </dgm:pt>
    <dgm:pt modelId="{FEF2538E-54CA-40E1-A0AD-B8C2883936A8}" type="pres">
      <dgm:prSet presAssocID="{B9A5FC8A-785A-4491-9DA7-AF56AEB6B887}" presName="compNode" presStyleCnt="0"/>
      <dgm:spPr/>
    </dgm:pt>
    <dgm:pt modelId="{9CC455A0-D1DE-413A-86F3-932C1556CBE0}" type="pres">
      <dgm:prSet presAssocID="{B9A5FC8A-785A-4491-9DA7-AF56AEB6B887}" presName="iconBgRect" presStyleLbl="bgShp" presStyleIdx="2" presStyleCnt="3"/>
      <dgm:spPr/>
    </dgm:pt>
    <dgm:pt modelId="{1286F526-300B-4C6B-9527-4F02BD20062A}" type="pres">
      <dgm:prSet presAssocID="{B9A5FC8A-785A-4491-9DA7-AF56AEB6B8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B1F55E-4916-4BD5-9A16-320F9081A965}" type="pres">
      <dgm:prSet presAssocID="{B9A5FC8A-785A-4491-9DA7-AF56AEB6B887}" presName="spaceRect" presStyleCnt="0"/>
      <dgm:spPr/>
    </dgm:pt>
    <dgm:pt modelId="{7ABAF4E6-762D-4F2A-B7BE-C4FE5A1014E0}" type="pres">
      <dgm:prSet presAssocID="{B9A5FC8A-785A-4491-9DA7-AF56AEB6B8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947504-CF35-4801-A1A2-C5C5AA81A7CB}" srcId="{8631A219-4BAE-4219-88CC-B946AB2FE1A3}" destId="{D89C2FD2-348E-4985-A72D-BC43FFA0BD53}" srcOrd="1" destOrd="0" parTransId="{9939FF48-028D-497A-9A83-DB20BB53AB23}" sibTransId="{69979E7F-FAB2-41C4-82FA-EC3E5699A960}"/>
    <dgm:cxn modelId="{3DB7B70F-DCC4-45EF-A119-82D843D512C1}" type="presOf" srcId="{D89C2FD2-348E-4985-A72D-BC43FFA0BD53}" destId="{E98B1E9F-D864-489E-9581-7F6895BEAB73}" srcOrd="0" destOrd="0" presId="urn:microsoft.com/office/officeart/2018/5/layout/IconCircleLabelList"/>
    <dgm:cxn modelId="{639B794A-F462-40CA-9F85-9C842B3E1415}" type="presOf" srcId="{B9A5FC8A-785A-4491-9DA7-AF56AEB6B887}" destId="{7ABAF4E6-762D-4F2A-B7BE-C4FE5A1014E0}" srcOrd="0" destOrd="0" presId="urn:microsoft.com/office/officeart/2018/5/layout/IconCircleLabelList"/>
    <dgm:cxn modelId="{F2AF7D8A-33D0-4655-91F4-1BACF71AE1EC}" type="presOf" srcId="{8631A219-4BAE-4219-88CC-B946AB2FE1A3}" destId="{8A1EC06B-7315-4CE9-A7B1-CD3DE2F2D8D7}" srcOrd="0" destOrd="0" presId="urn:microsoft.com/office/officeart/2018/5/layout/IconCircleLabelList"/>
    <dgm:cxn modelId="{70C0F2B1-F6C5-4104-9A4C-5231697B5069}" srcId="{8631A219-4BAE-4219-88CC-B946AB2FE1A3}" destId="{81150D0A-FFA7-42DB-AF70-B61261F1DF46}" srcOrd="0" destOrd="0" parTransId="{AFE81CEA-F969-4F5F-978E-566B90E1BBEF}" sibTransId="{D2BACBD0-4465-41DE-AB47-D879046AEBA9}"/>
    <dgm:cxn modelId="{85A48AC8-ADBE-444A-8E4F-CBB67A733709}" type="presOf" srcId="{81150D0A-FFA7-42DB-AF70-B61261F1DF46}" destId="{F59E139C-8830-4E48-A7D7-168007A9E31C}" srcOrd="0" destOrd="0" presId="urn:microsoft.com/office/officeart/2018/5/layout/IconCircleLabelList"/>
    <dgm:cxn modelId="{F28D38FB-D89F-406B-8B24-BE8BF2981CD3}" srcId="{8631A219-4BAE-4219-88CC-B946AB2FE1A3}" destId="{B9A5FC8A-785A-4491-9DA7-AF56AEB6B887}" srcOrd="2" destOrd="0" parTransId="{93FB9A3F-CF8E-4D1D-A3D3-E6ACE8221A4C}" sibTransId="{0F17CF3D-F69E-4CDE-9290-333A746EC41E}"/>
    <dgm:cxn modelId="{927B02AE-83F1-45D4-AF86-ECF872E8440C}" type="presParOf" srcId="{8A1EC06B-7315-4CE9-A7B1-CD3DE2F2D8D7}" destId="{7A5188C0-AE60-4BD1-BBF7-C197C829F8C0}" srcOrd="0" destOrd="0" presId="urn:microsoft.com/office/officeart/2018/5/layout/IconCircleLabelList"/>
    <dgm:cxn modelId="{2ADF3153-21BA-4422-96AC-8FC662022585}" type="presParOf" srcId="{7A5188C0-AE60-4BD1-BBF7-C197C829F8C0}" destId="{BF9A7AE2-9845-4E6C-AEFC-FD139447C629}" srcOrd="0" destOrd="0" presId="urn:microsoft.com/office/officeart/2018/5/layout/IconCircleLabelList"/>
    <dgm:cxn modelId="{1B84B08F-E465-4833-8CC5-B348EC23A4B7}" type="presParOf" srcId="{7A5188C0-AE60-4BD1-BBF7-C197C829F8C0}" destId="{FC402A29-525C-49A8-91EF-449BE3DF0DFF}" srcOrd="1" destOrd="0" presId="urn:microsoft.com/office/officeart/2018/5/layout/IconCircleLabelList"/>
    <dgm:cxn modelId="{DFD19659-62EB-48A4-9AB3-82F7239F730C}" type="presParOf" srcId="{7A5188C0-AE60-4BD1-BBF7-C197C829F8C0}" destId="{4E6E8ACB-7697-42E4-B196-88D30F71E425}" srcOrd="2" destOrd="0" presId="urn:microsoft.com/office/officeart/2018/5/layout/IconCircleLabelList"/>
    <dgm:cxn modelId="{B1CB11E9-8F30-48BF-B9F5-6DDFBAA91D28}" type="presParOf" srcId="{7A5188C0-AE60-4BD1-BBF7-C197C829F8C0}" destId="{F59E139C-8830-4E48-A7D7-168007A9E31C}" srcOrd="3" destOrd="0" presId="urn:microsoft.com/office/officeart/2018/5/layout/IconCircleLabelList"/>
    <dgm:cxn modelId="{7E97F68E-599B-4D49-8B8A-BA30FD9203BD}" type="presParOf" srcId="{8A1EC06B-7315-4CE9-A7B1-CD3DE2F2D8D7}" destId="{6D9D288F-3B61-4545-B650-FA5687742229}" srcOrd="1" destOrd="0" presId="urn:microsoft.com/office/officeart/2018/5/layout/IconCircleLabelList"/>
    <dgm:cxn modelId="{AAC20A4E-E981-427B-A0C5-027B224A224F}" type="presParOf" srcId="{8A1EC06B-7315-4CE9-A7B1-CD3DE2F2D8D7}" destId="{065A6FE2-7B75-40E6-A43F-A86A1F27BD05}" srcOrd="2" destOrd="0" presId="urn:microsoft.com/office/officeart/2018/5/layout/IconCircleLabelList"/>
    <dgm:cxn modelId="{D9DA0167-8BA6-4560-9B79-3FE6B83DE624}" type="presParOf" srcId="{065A6FE2-7B75-40E6-A43F-A86A1F27BD05}" destId="{14634493-E4FB-4043-AAD3-8920C45392AD}" srcOrd="0" destOrd="0" presId="urn:microsoft.com/office/officeart/2018/5/layout/IconCircleLabelList"/>
    <dgm:cxn modelId="{E2784F28-EA80-4CC0-9648-9DAD17860DBF}" type="presParOf" srcId="{065A6FE2-7B75-40E6-A43F-A86A1F27BD05}" destId="{5C09C63B-CAE6-418F-B5A8-345C88AFA2EC}" srcOrd="1" destOrd="0" presId="urn:microsoft.com/office/officeart/2018/5/layout/IconCircleLabelList"/>
    <dgm:cxn modelId="{C0BCB7D3-268A-44E0-94DA-CD20BCF93D2A}" type="presParOf" srcId="{065A6FE2-7B75-40E6-A43F-A86A1F27BD05}" destId="{C73D97DB-3FBF-456B-ACD9-1CC7B05513AA}" srcOrd="2" destOrd="0" presId="urn:microsoft.com/office/officeart/2018/5/layout/IconCircleLabelList"/>
    <dgm:cxn modelId="{AECF9FC0-B07D-41A9-AEDB-74999860CD10}" type="presParOf" srcId="{065A6FE2-7B75-40E6-A43F-A86A1F27BD05}" destId="{E98B1E9F-D864-489E-9581-7F6895BEAB73}" srcOrd="3" destOrd="0" presId="urn:microsoft.com/office/officeart/2018/5/layout/IconCircleLabelList"/>
    <dgm:cxn modelId="{A541CB36-2040-4762-895E-108238D902AD}" type="presParOf" srcId="{8A1EC06B-7315-4CE9-A7B1-CD3DE2F2D8D7}" destId="{1865DCB8-11FA-44B3-9978-B76FB3749CE4}" srcOrd="3" destOrd="0" presId="urn:microsoft.com/office/officeart/2018/5/layout/IconCircleLabelList"/>
    <dgm:cxn modelId="{A40B96A6-B15D-4B73-B0B3-FC9C4D15577F}" type="presParOf" srcId="{8A1EC06B-7315-4CE9-A7B1-CD3DE2F2D8D7}" destId="{FEF2538E-54CA-40E1-A0AD-B8C2883936A8}" srcOrd="4" destOrd="0" presId="urn:microsoft.com/office/officeart/2018/5/layout/IconCircleLabelList"/>
    <dgm:cxn modelId="{51945129-EF52-453C-9AD3-64B97B5E86B7}" type="presParOf" srcId="{FEF2538E-54CA-40E1-A0AD-B8C2883936A8}" destId="{9CC455A0-D1DE-413A-86F3-932C1556CBE0}" srcOrd="0" destOrd="0" presId="urn:microsoft.com/office/officeart/2018/5/layout/IconCircleLabelList"/>
    <dgm:cxn modelId="{13E2628D-4D47-480E-A78C-DF31A0856D37}" type="presParOf" srcId="{FEF2538E-54CA-40E1-A0AD-B8C2883936A8}" destId="{1286F526-300B-4C6B-9527-4F02BD20062A}" srcOrd="1" destOrd="0" presId="urn:microsoft.com/office/officeart/2018/5/layout/IconCircleLabelList"/>
    <dgm:cxn modelId="{E0BA5BE8-FE9E-4079-9411-DA50C409F96C}" type="presParOf" srcId="{FEF2538E-54CA-40E1-A0AD-B8C2883936A8}" destId="{6DB1F55E-4916-4BD5-9A16-320F9081A965}" srcOrd="2" destOrd="0" presId="urn:microsoft.com/office/officeart/2018/5/layout/IconCircleLabelList"/>
    <dgm:cxn modelId="{670C5D2E-D015-42AE-9D05-1ED06ACEEA29}" type="presParOf" srcId="{FEF2538E-54CA-40E1-A0AD-B8C2883936A8}" destId="{7ABAF4E6-762D-4F2A-B7BE-C4FE5A1014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898F6-8BBA-4DC6-ADCF-E54D27D2DE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52C60B-70C9-428D-A218-E4DF8FF57118}">
      <dgm:prSet/>
      <dgm:spPr/>
      <dgm:t>
        <a:bodyPr/>
        <a:lstStyle/>
        <a:p>
          <a:r>
            <a:rPr lang="en-CA" dirty="0"/>
            <a:t>The application is solving the problem of entering information of the Business cards manually into the datastore</a:t>
          </a:r>
          <a:endParaRPr lang="en-US" dirty="0"/>
        </a:p>
      </dgm:t>
    </dgm:pt>
    <dgm:pt modelId="{2AB9A363-F3CA-4DC6-BCBB-93CFD8DBD279}" type="parTrans" cxnId="{B8AB23E1-CDBE-4C87-AA87-4E9A350E9E8F}">
      <dgm:prSet/>
      <dgm:spPr/>
      <dgm:t>
        <a:bodyPr/>
        <a:lstStyle/>
        <a:p>
          <a:endParaRPr lang="en-US"/>
        </a:p>
      </dgm:t>
    </dgm:pt>
    <dgm:pt modelId="{E366FF7C-A963-4236-A405-C3B92D0E621F}" type="sibTrans" cxnId="{B8AB23E1-CDBE-4C87-AA87-4E9A350E9E8F}">
      <dgm:prSet/>
      <dgm:spPr/>
      <dgm:t>
        <a:bodyPr/>
        <a:lstStyle/>
        <a:p>
          <a:endParaRPr lang="en-US"/>
        </a:p>
      </dgm:t>
    </dgm:pt>
    <dgm:pt modelId="{728BF56C-38CF-4401-A8E5-4A51D3FAFE41}">
      <dgm:prSet/>
      <dgm:spPr/>
      <dgm:t>
        <a:bodyPr/>
        <a:lstStyle/>
        <a:p>
          <a:r>
            <a:rPr lang="en-CA"/>
            <a:t>Multiple cloud services have been used to implement several AI services to build this application.</a:t>
          </a:r>
          <a:endParaRPr lang="en-US"/>
        </a:p>
      </dgm:t>
    </dgm:pt>
    <dgm:pt modelId="{12CA18FD-ABBD-448F-921D-EE67918BDB31}" type="parTrans" cxnId="{B53D7309-E05E-4968-A423-6E763163F2EB}">
      <dgm:prSet/>
      <dgm:spPr/>
      <dgm:t>
        <a:bodyPr/>
        <a:lstStyle/>
        <a:p>
          <a:endParaRPr lang="en-US"/>
        </a:p>
      </dgm:t>
    </dgm:pt>
    <dgm:pt modelId="{3E7FCAE2-9036-44FC-8DA3-E90906780F52}" type="sibTrans" cxnId="{B53D7309-E05E-4968-A423-6E763163F2EB}">
      <dgm:prSet/>
      <dgm:spPr/>
      <dgm:t>
        <a:bodyPr/>
        <a:lstStyle/>
        <a:p>
          <a:endParaRPr lang="en-US"/>
        </a:p>
      </dgm:t>
    </dgm:pt>
    <dgm:pt modelId="{52F2B648-6A5F-4CCC-8387-F9DE01FBD7EB}">
      <dgm:prSet/>
      <dgm:spPr/>
      <dgm:t>
        <a:bodyPr/>
        <a:lstStyle/>
        <a:p>
          <a:r>
            <a:rPr lang="en-CA"/>
            <a:t>NLP technologies like OCR recognition and entity detection have been included to fetch relevant information from the images.</a:t>
          </a:r>
          <a:endParaRPr lang="en-US"/>
        </a:p>
      </dgm:t>
    </dgm:pt>
    <dgm:pt modelId="{AD162006-EEC1-4DA4-A14D-F68A754A1D2D}" type="parTrans" cxnId="{C55789B4-76FD-4C71-B9FE-F3E279AC00AB}">
      <dgm:prSet/>
      <dgm:spPr/>
      <dgm:t>
        <a:bodyPr/>
        <a:lstStyle/>
        <a:p>
          <a:endParaRPr lang="en-US"/>
        </a:p>
      </dgm:t>
    </dgm:pt>
    <dgm:pt modelId="{DA659570-375B-4472-9D35-6E5653D0C93B}" type="sibTrans" cxnId="{C55789B4-76FD-4C71-B9FE-F3E279AC00AB}">
      <dgm:prSet/>
      <dgm:spPr/>
      <dgm:t>
        <a:bodyPr/>
        <a:lstStyle/>
        <a:p>
          <a:endParaRPr lang="en-US"/>
        </a:p>
      </dgm:t>
    </dgm:pt>
    <dgm:pt modelId="{2BCFA000-D788-4113-B6B9-00DA591762C6}">
      <dgm:prSet/>
      <dgm:spPr/>
      <dgm:t>
        <a:bodyPr/>
        <a:lstStyle/>
        <a:p>
          <a:r>
            <a:rPr lang="en-CA"/>
            <a:t>React.js and Python are the pillar of the application to develop a full-stack application that provides a smooth experience to users.</a:t>
          </a:r>
          <a:endParaRPr lang="en-US"/>
        </a:p>
      </dgm:t>
    </dgm:pt>
    <dgm:pt modelId="{4F8FFEE6-78F2-4F34-ABC9-D38E89B0A50F}" type="parTrans" cxnId="{4EABFEFC-74BB-423D-A6EF-5CE412CDD77C}">
      <dgm:prSet/>
      <dgm:spPr/>
      <dgm:t>
        <a:bodyPr/>
        <a:lstStyle/>
        <a:p>
          <a:endParaRPr lang="en-US"/>
        </a:p>
      </dgm:t>
    </dgm:pt>
    <dgm:pt modelId="{B4193327-F7FE-4186-9348-2B4B79C532C2}" type="sibTrans" cxnId="{4EABFEFC-74BB-423D-A6EF-5CE412CDD77C}">
      <dgm:prSet/>
      <dgm:spPr/>
      <dgm:t>
        <a:bodyPr/>
        <a:lstStyle/>
        <a:p>
          <a:endParaRPr lang="en-US"/>
        </a:p>
      </dgm:t>
    </dgm:pt>
    <dgm:pt modelId="{C6C286C2-8C10-44D2-BCDB-C2896F0A6987}">
      <dgm:prSet/>
      <dgm:spPr/>
      <dgm:t>
        <a:bodyPr/>
        <a:lstStyle/>
        <a:p>
          <a:r>
            <a:rPr lang="en-CA"/>
            <a:t>Authentication and email service are added as extra features in this application.</a:t>
          </a:r>
          <a:endParaRPr lang="en-US"/>
        </a:p>
      </dgm:t>
    </dgm:pt>
    <dgm:pt modelId="{ECDD51A2-E943-464E-A234-EB0CC9F54CA6}" type="parTrans" cxnId="{F80E67C3-5807-4BD4-90BC-C6D67855E5E3}">
      <dgm:prSet/>
      <dgm:spPr/>
      <dgm:t>
        <a:bodyPr/>
        <a:lstStyle/>
        <a:p>
          <a:endParaRPr lang="en-US"/>
        </a:p>
      </dgm:t>
    </dgm:pt>
    <dgm:pt modelId="{6CCBFF9C-E9BB-4D61-8697-73C94D65FFF4}" type="sibTrans" cxnId="{F80E67C3-5807-4BD4-90BC-C6D67855E5E3}">
      <dgm:prSet/>
      <dgm:spPr/>
      <dgm:t>
        <a:bodyPr/>
        <a:lstStyle/>
        <a:p>
          <a:endParaRPr lang="en-US"/>
        </a:p>
      </dgm:t>
    </dgm:pt>
    <dgm:pt modelId="{C97E0BA4-9597-46E7-AF40-3796530A5DD1}">
      <dgm:prSet/>
      <dgm:spPr/>
      <dgm:t>
        <a:bodyPr/>
        <a:lstStyle/>
        <a:p>
          <a:r>
            <a:rPr lang="en-CA" dirty="0"/>
            <a:t>Application is providing end-to-end support for storing information of the card; however, there are still various chances for enhancements.</a:t>
          </a:r>
          <a:endParaRPr lang="en-US" dirty="0"/>
        </a:p>
      </dgm:t>
    </dgm:pt>
    <dgm:pt modelId="{856818B8-9336-40C9-8B13-777E46F4F305}" type="parTrans" cxnId="{8BCC6667-F7FF-41D8-A019-21C77CAFB596}">
      <dgm:prSet/>
      <dgm:spPr/>
      <dgm:t>
        <a:bodyPr/>
        <a:lstStyle/>
        <a:p>
          <a:endParaRPr lang="en-US"/>
        </a:p>
      </dgm:t>
    </dgm:pt>
    <dgm:pt modelId="{882AB943-F550-4CD2-A26D-09C6CC4BB86B}" type="sibTrans" cxnId="{8BCC6667-F7FF-41D8-A019-21C77CAFB596}">
      <dgm:prSet/>
      <dgm:spPr/>
      <dgm:t>
        <a:bodyPr/>
        <a:lstStyle/>
        <a:p>
          <a:endParaRPr lang="en-US"/>
        </a:p>
      </dgm:t>
    </dgm:pt>
    <dgm:pt modelId="{4C83D06F-1BBF-4DD1-89E8-409FB21D99FD}" type="pres">
      <dgm:prSet presAssocID="{76F898F6-8BBA-4DC6-ADCF-E54D27D2DE82}" presName="linear" presStyleCnt="0">
        <dgm:presLayoutVars>
          <dgm:animLvl val="lvl"/>
          <dgm:resizeHandles val="exact"/>
        </dgm:presLayoutVars>
      </dgm:prSet>
      <dgm:spPr/>
    </dgm:pt>
    <dgm:pt modelId="{EFD9BDC3-C9E8-4D3D-BA2C-3BD124D4339B}" type="pres">
      <dgm:prSet presAssocID="{0952C60B-70C9-428D-A218-E4DF8FF5711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5E38492-D731-4A46-9B20-B0DEC4C140C3}" type="pres">
      <dgm:prSet presAssocID="{E366FF7C-A963-4236-A405-C3B92D0E621F}" presName="spacer" presStyleCnt="0"/>
      <dgm:spPr/>
    </dgm:pt>
    <dgm:pt modelId="{C5A47737-3D9B-4FFE-9894-AE0C62893FAB}" type="pres">
      <dgm:prSet presAssocID="{728BF56C-38CF-4401-A8E5-4A51D3FAFE4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AD8D56-707B-4A87-9860-FE86A61555FB}" type="pres">
      <dgm:prSet presAssocID="{3E7FCAE2-9036-44FC-8DA3-E90906780F52}" presName="spacer" presStyleCnt="0"/>
      <dgm:spPr/>
    </dgm:pt>
    <dgm:pt modelId="{9EF7A2BF-8773-4ACC-B3F6-B82B25F82D08}" type="pres">
      <dgm:prSet presAssocID="{52F2B648-6A5F-4CCC-8387-F9DE01FBD7E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95CF465-DBBE-4ABB-A2B0-F1C36DA33F29}" type="pres">
      <dgm:prSet presAssocID="{DA659570-375B-4472-9D35-6E5653D0C93B}" presName="spacer" presStyleCnt="0"/>
      <dgm:spPr/>
    </dgm:pt>
    <dgm:pt modelId="{E077C255-2A4C-4902-9762-D1ACB804C098}" type="pres">
      <dgm:prSet presAssocID="{2BCFA000-D788-4113-B6B9-00DA591762C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B5EC40F-2225-470A-A006-BE4565A511E7}" type="pres">
      <dgm:prSet presAssocID="{B4193327-F7FE-4186-9348-2B4B79C532C2}" presName="spacer" presStyleCnt="0"/>
      <dgm:spPr/>
    </dgm:pt>
    <dgm:pt modelId="{9FB0923B-789F-434B-A305-85A757503170}" type="pres">
      <dgm:prSet presAssocID="{C6C286C2-8C10-44D2-BCDB-C2896F0A698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F11F1B-BE13-4700-97D5-5D72DF6CCD23}" type="pres">
      <dgm:prSet presAssocID="{6CCBFF9C-E9BB-4D61-8697-73C94D65FFF4}" presName="spacer" presStyleCnt="0"/>
      <dgm:spPr/>
    </dgm:pt>
    <dgm:pt modelId="{E6529B45-FE1E-4CB2-A826-504A7D78AF45}" type="pres">
      <dgm:prSet presAssocID="{C97E0BA4-9597-46E7-AF40-3796530A5D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3D7309-E05E-4968-A423-6E763163F2EB}" srcId="{76F898F6-8BBA-4DC6-ADCF-E54D27D2DE82}" destId="{728BF56C-38CF-4401-A8E5-4A51D3FAFE41}" srcOrd="1" destOrd="0" parTransId="{12CA18FD-ABBD-448F-921D-EE67918BDB31}" sibTransId="{3E7FCAE2-9036-44FC-8DA3-E90906780F52}"/>
    <dgm:cxn modelId="{C9A3EE29-5EF8-4927-8014-FA04E5717484}" type="presOf" srcId="{76F898F6-8BBA-4DC6-ADCF-E54D27D2DE82}" destId="{4C83D06F-1BBF-4DD1-89E8-409FB21D99FD}" srcOrd="0" destOrd="0" presId="urn:microsoft.com/office/officeart/2005/8/layout/vList2"/>
    <dgm:cxn modelId="{4EC68839-D088-4A54-853F-46FDE821D95B}" type="presOf" srcId="{2BCFA000-D788-4113-B6B9-00DA591762C6}" destId="{E077C255-2A4C-4902-9762-D1ACB804C098}" srcOrd="0" destOrd="0" presId="urn:microsoft.com/office/officeart/2005/8/layout/vList2"/>
    <dgm:cxn modelId="{8BCC6667-F7FF-41D8-A019-21C77CAFB596}" srcId="{76F898F6-8BBA-4DC6-ADCF-E54D27D2DE82}" destId="{C97E0BA4-9597-46E7-AF40-3796530A5DD1}" srcOrd="5" destOrd="0" parTransId="{856818B8-9336-40C9-8B13-777E46F4F305}" sibTransId="{882AB943-F550-4CD2-A26D-09C6CC4BB86B}"/>
    <dgm:cxn modelId="{9F1A1978-0538-4D80-9095-D1849ACFE26F}" type="presOf" srcId="{52F2B648-6A5F-4CCC-8387-F9DE01FBD7EB}" destId="{9EF7A2BF-8773-4ACC-B3F6-B82B25F82D08}" srcOrd="0" destOrd="0" presId="urn:microsoft.com/office/officeart/2005/8/layout/vList2"/>
    <dgm:cxn modelId="{5D8B887C-A1C2-4FAD-8753-9D96CDF66C19}" type="presOf" srcId="{C97E0BA4-9597-46E7-AF40-3796530A5DD1}" destId="{E6529B45-FE1E-4CB2-A826-504A7D78AF45}" srcOrd="0" destOrd="0" presId="urn:microsoft.com/office/officeart/2005/8/layout/vList2"/>
    <dgm:cxn modelId="{C55789B4-76FD-4C71-B9FE-F3E279AC00AB}" srcId="{76F898F6-8BBA-4DC6-ADCF-E54D27D2DE82}" destId="{52F2B648-6A5F-4CCC-8387-F9DE01FBD7EB}" srcOrd="2" destOrd="0" parTransId="{AD162006-EEC1-4DA4-A14D-F68A754A1D2D}" sibTransId="{DA659570-375B-4472-9D35-6E5653D0C93B}"/>
    <dgm:cxn modelId="{F80E67C3-5807-4BD4-90BC-C6D67855E5E3}" srcId="{76F898F6-8BBA-4DC6-ADCF-E54D27D2DE82}" destId="{C6C286C2-8C10-44D2-BCDB-C2896F0A6987}" srcOrd="4" destOrd="0" parTransId="{ECDD51A2-E943-464E-A234-EB0CC9F54CA6}" sibTransId="{6CCBFF9C-E9BB-4D61-8697-73C94D65FFF4}"/>
    <dgm:cxn modelId="{04CF60D3-915E-4718-9B13-8882C2DE25BE}" type="presOf" srcId="{0952C60B-70C9-428D-A218-E4DF8FF57118}" destId="{EFD9BDC3-C9E8-4D3D-BA2C-3BD124D4339B}" srcOrd="0" destOrd="0" presId="urn:microsoft.com/office/officeart/2005/8/layout/vList2"/>
    <dgm:cxn modelId="{291F5FD4-F511-4AA3-ADB9-DA47C49128B0}" type="presOf" srcId="{C6C286C2-8C10-44D2-BCDB-C2896F0A6987}" destId="{9FB0923B-789F-434B-A305-85A757503170}" srcOrd="0" destOrd="0" presId="urn:microsoft.com/office/officeart/2005/8/layout/vList2"/>
    <dgm:cxn modelId="{B8AB23E1-CDBE-4C87-AA87-4E9A350E9E8F}" srcId="{76F898F6-8BBA-4DC6-ADCF-E54D27D2DE82}" destId="{0952C60B-70C9-428D-A218-E4DF8FF57118}" srcOrd="0" destOrd="0" parTransId="{2AB9A363-F3CA-4DC6-BCBB-93CFD8DBD279}" sibTransId="{E366FF7C-A963-4236-A405-C3B92D0E621F}"/>
    <dgm:cxn modelId="{1944BEFA-7482-4A77-8E2E-DB9CC058200A}" type="presOf" srcId="{728BF56C-38CF-4401-A8E5-4A51D3FAFE41}" destId="{C5A47737-3D9B-4FFE-9894-AE0C62893FAB}" srcOrd="0" destOrd="0" presId="urn:microsoft.com/office/officeart/2005/8/layout/vList2"/>
    <dgm:cxn modelId="{4EABFEFC-74BB-423D-A6EF-5CE412CDD77C}" srcId="{76F898F6-8BBA-4DC6-ADCF-E54D27D2DE82}" destId="{2BCFA000-D788-4113-B6B9-00DA591762C6}" srcOrd="3" destOrd="0" parTransId="{4F8FFEE6-78F2-4F34-ABC9-D38E89B0A50F}" sibTransId="{B4193327-F7FE-4186-9348-2B4B79C532C2}"/>
    <dgm:cxn modelId="{6992BDB2-1D5E-421F-B9E6-7B118F4FA471}" type="presParOf" srcId="{4C83D06F-1BBF-4DD1-89E8-409FB21D99FD}" destId="{EFD9BDC3-C9E8-4D3D-BA2C-3BD124D4339B}" srcOrd="0" destOrd="0" presId="urn:microsoft.com/office/officeart/2005/8/layout/vList2"/>
    <dgm:cxn modelId="{2543CFC5-970F-47DD-B554-048239CB940C}" type="presParOf" srcId="{4C83D06F-1BBF-4DD1-89E8-409FB21D99FD}" destId="{75E38492-D731-4A46-9B20-B0DEC4C140C3}" srcOrd="1" destOrd="0" presId="urn:microsoft.com/office/officeart/2005/8/layout/vList2"/>
    <dgm:cxn modelId="{6CE8EB3D-A1D9-47A3-A846-E0752E193E7A}" type="presParOf" srcId="{4C83D06F-1BBF-4DD1-89E8-409FB21D99FD}" destId="{C5A47737-3D9B-4FFE-9894-AE0C62893FAB}" srcOrd="2" destOrd="0" presId="urn:microsoft.com/office/officeart/2005/8/layout/vList2"/>
    <dgm:cxn modelId="{139B5C2E-E9FC-4D6D-8BBF-58B9573140A1}" type="presParOf" srcId="{4C83D06F-1BBF-4DD1-89E8-409FB21D99FD}" destId="{3FAD8D56-707B-4A87-9860-FE86A61555FB}" srcOrd="3" destOrd="0" presId="urn:microsoft.com/office/officeart/2005/8/layout/vList2"/>
    <dgm:cxn modelId="{0466DBFF-4552-42C6-B5C9-1E6F10C72066}" type="presParOf" srcId="{4C83D06F-1BBF-4DD1-89E8-409FB21D99FD}" destId="{9EF7A2BF-8773-4ACC-B3F6-B82B25F82D08}" srcOrd="4" destOrd="0" presId="urn:microsoft.com/office/officeart/2005/8/layout/vList2"/>
    <dgm:cxn modelId="{71C23582-83EF-40B2-A8B9-5D160E18A333}" type="presParOf" srcId="{4C83D06F-1BBF-4DD1-89E8-409FB21D99FD}" destId="{895CF465-DBBE-4ABB-A2B0-F1C36DA33F29}" srcOrd="5" destOrd="0" presId="urn:microsoft.com/office/officeart/2005/8/layout/vList2"/>
    <dgm:cxn modelId="{5290A8BB-2893-4CC8-B4D3-E23AE42BEE94}" type="presParOf" srcId="{4C83D06F-1BBF-4DD1-89E8-409FB21D99FD}" destId="{E077C255-2A4C-4902-9762-D1ACB804C098}" srcOrd="6" destOrd="0" presId="urn:microsoft.com/office/officeart/2005/8/layout/vList2"/>
    <dgm:cxn modelId="{D00CADA5-D2F5-438A-9419-9EB988AFDDBB}" type="presParOf" srcId="{4C83D06F-1BBF-4DD1-89E8-409FB21D99FD}" destId="{4B5EC40F-2225-470A-A006-BE4565A511E7}" srcOrd="7" destOrd="0" presId="urn:microsoft.com/office/officeart/2005/8/layout/vList2"/>
    <dgm:cxn modelId="{E83DF64C-73D7-4AB1-87E8-85CAB0C0EDA2}" type="presParOf" srcId="{4C83D06F-1BBF-4DD1-89E8-409FB21D99FD}" destId="{9FB0923B-789F-434B-A305-85A757503170}" srcOrd="8" destOrd="0" presId="urn:microsoft.com/office/officeart/2005/8/layout/vList2"/>
    <dgm:cxn modelId="{7BA5F844-C8DF-4F3A-A3B7-4D6F1BF5B2FB}" type="presParOf" srcId="{4C83D06F-1BBF-4DD1-89E8-409FB21D99FD}" destId="{E3F11F1B-BE13-4700-97D5-5D72DF6CCD23}" srcOrd="9" destOrd="0" presId="urn:microsoft.com/office/officeart/2005/8/layout/vList2"/>
    <dgm:cxn modelId="{268D9B7D-C3DC-46DD-B19D-F80521E404B5}" type="presParOf" srcId="{4C83D06F-1BBF-4DD1-89E8-409FB21D99FD}" destId="{E6529B45-FE1E-4CB2-A826-504A7D78AF4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7AE2-9845-4E6C-AEFC-FD139447C629}">
      <dsp:nvSpPr>
        <dsp:cNvPr id="0" name=""/>
        <dsp:cNvSpPr/>
      </dsp:nvSpPr>
      <dsp:spPr>
        <a:xfrm>
          <a:off x="588543" y="13793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02A29-525C-49A8-91EF-449BE3DF0DFF}">
      <dsp:nvSpPr>
        <dsp:cNvPr id="0" name=""/>
        <dsp:cNvSpPr/>
      </dsp:nvSpPr>
      <dsp:spPr>
        <a:xfrm>
          <a:off x="968793" y="39404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E139C-8830-4E48-A7D7-168007A9E31C}">
      <dsp:nvSpPr>
        <dsp:cNvPr id="0" name=""/>
        <dsp:cNvSpPr/>
      </dsp:nvSpPr>
      <dsp:spPr>
        <a:xfrm>
          <a:off x="18168" y="2353794"/>
          <a:ext cx="2925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organizations collect and store information about their potential clients or helpful contacts in the datastore</a:t>
          </a:r>
        </a:p>
      </dsp:txBody>
      <dsp:txXfrm>
        <a:off x="18168" y="2353794"/>
        <a:ext cx="2925000" cy="990000"/>
      </dsp:txXfrm>
    </dsp:sp>
    <dsp:sp modelId="{14634493-E4FB-4043-AAD3-8920C45392AD}">
      <dsp:nvSpPr>
        <dsp:cNvPr id="0" name=""/>
        <dsp:cNvSpPr/>
      </dsp:nvSpPr>
      <dsp:spPr>
        <a:xfrm>
          <a:off x="4025418" y="13793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9C63B-CAE6-418F-B5A8-345C88AFA2EC}">
      <dsp:nvSpPr>
        <dsp:cNvPr id="0" name=""/>
        <dsp:cNvSpPr/>
      </dsp:nvSpPr>
      <dsp:spPr>
        <a:xfrm>
          <a:off x="4405668" y="39404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B1E9F-D864-489E-9581-7F6895BEAB73}">
      <dsp:nvSpPr>
        <dsp:cNvPr id="0" name=""/>
        <dsp:cNvSpPr/>
      </dsp:nvSpPr>
      <dsp:spPr>
        <a:xfrm>
          <a:off x="3455043" y="2353794"/>
          <a:ext cx="2925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Business cards are still well-known way to get this information </a:t>
          </a:r>
        </a:p>
      </dsp:txBody>
      <dsp:txXfrm>
        <a:off x="3455043" y="2353794"/>
        <a:ext cx="2925000" cy="990000"/>
      </dsp:txXfrm>
    </dsp:sp>
    <dsp:sp modelId="{9CC455A0-D1DE-413A-86F3-932C1556CBE0}">
      <dsp:nvSpPr>
        <dsp:cNvPr id="0" name=""/>
        <dsp:cNvSpPr/>
      </dsp:nvSpPr>
      <dsp:spPr>
        <a:xfrm>
          <a:off x="7462293" y="13793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6F526-300B-4C6B-9527-4F02BD20062A}">
      <dsp:nvSpPr>
        <dsp:cNvPr id="0" name=""/>
        <dsp:cNvSpPr/>
      </dsp:nvSpPr>
      <dsp:spPr>
        <a:xfrm>
          <a:off x="7842543" y="3940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AF4E6-762D-4F2A-B7BE-C4FE5A1014E0}">
      <dsp:nvSpPr>
        <dsp:cNvPr id="0" name=""/>
        <dsp:cNvSpPr/>
      </dsp:nvSpPr>
      <dsp:spPr>
        <a:xfrm>
          <a:off x="6891918" y="2353794"/>
          <a:ext cx="2925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Inputting this information manually in the data store is time consuming and tedious work</a:t>
          </a:r>
        </a:p>
      </dsp:txBody>
      <dsp:txXfrm>
        <a:off x="6891918" y="2353794"/>
        <a:ext cx="2925000" cy="99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9BDC3-C9E8-4D3D-BA2C-3BD124D4339B}">
      <dsp:nvSpPr>
        <dsp:cNvPr id="0" name=""/>
        <dsp:cNvSpPr/>
      </dsp:nvSpPr>
      <dsp:spPr>
        <a:xfrm>
          <a:off x="0" y="140958"/>
          <a:ext cx="6790606" cy="656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The application is solving the problem of entering information of the Business cards manually into the datastore</a:t>
          </a:r>
          <a:endParaRPr lang="en-US" sz="1100" kern="1200" dirty="0"/>
        </a:p>
      </dsp:txBody>
      <dsp:txXfrm>
        <a:off x="32041" y="172999"/>
        <a:ext cx="6726524" cy="592288"/>
      </dsp:txXfrm>
    </dsp:sp>
    <dsp:sp modelId="{C5A47737-3D9B-4FFE-9894-AE0C62893FAB}">
      <dsp:nvSpPr>
        <dsp:cNvPr id="0" name=""/>
        <dsp:cNvSpPr/>
      </dsp:nvSpPr>
      <dsp:spPr>
        <a:xfrm>
          <a:off x="0" y="829008"/>
          <a:ext cx="6790606" cy="656370"/>
        </a:xfrm>
        <a:prstGeom prst="roundRect">
          <a:avLst/>
        </a:prstGeom>
        <a:solidFill>
          <a:schemeClr val="accent2">
            <a:hueOff val="-3715911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Multiple cloud services have been used to implement several AI services to build this application.</a:t>
          </a:r>
          <a:endParaRPr lang="en-US" sz="1100" kern="1200"/>
        </a:p>
      </dsp:txBody>
      <dsp:txXfrm>
        <a:off x="32041" y="861049"/>
        <a:ext cx="6726524" cy="592288"/>
      </dsp:txXfrm>
    </dsp:sp>
    <dsp:sp modelId="{9EF7A2BF-8773-4ACC-B3F6-B82B25F82D08}">
      <dsp:nvSpPr>
        <dsp:cNvPr id="0" name=""/>
        <dsp:cNvSpPr/>
      </dsp:nvSpPr>
      <dsp:spPr>
        <a:xfrm>
          <a:off x="0" y="1517059"/>
          <a:ext cx="6790606" cy="656370"/>
        </a:xfrm>
        <a:prstGeom prst="roundRect">
          <a:avLst/>
        </a:prstGeom>
        <a:solidFill>
          <a:schemeClr val="accent2">
            <a:hueOff val="-7431822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NLP technologies like OCR recognition and entity detection have been included to fetch relevant information from the images.</a:t>
          </a:r>
          <a:endParaRPr lang="en-US" sz="1100" kern="1200"/>
        </a:p>
      </dsp:txBody>
      <dsp:txXfrm>
        <a:off x="32041" y="1549100"/>
        <a:ext cx="6726524" cy="592288"/>
      </dsp:txXfrm>
    </dsp:sp>
    <dsp:sp modelId="{E077C255-2A4C-4902-9762-D1ACB804C098}">
      <dsp:nvSpPr>
        <dsp:cNvPr id="0" name=""/>
        <dsp:cNvSpPr/>
      </dsp:nvSpPr>
      <dsp:spPr>
        <a:xfrm>
          <a:off x="0" y="2205109"/>
          <a:ext cx="6790606" cy="656370"/>
        </a:xfrm>
        <a:prstGeom prst="roundRect">
          <a:avLst/>
        </a:prstGeom>
        <a:solidFill>
          <a:schemeClr val="accent2">
            <a:hueOff val="-1114773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React.js and Python are the pillar of the application to develop a full-stack application that provides a smooth experience to users.</a:t>
          </a:r>
          <a:endParaRPr lang="en-US" sz="1100" kern="1200"/>
        </a:p>
      </dsp:txBody>
      <dsp:txXfrm>
        <a:off x="32041" y="2237150"/>
        <a:ext cx="6726524" cy="592288"/>
      </dsp:txXfrm>
    </dsp:sp>
    <dsp:sp modelId="{9FB0923B-789F-434B-A305-85A757503170}">
      <dsp:nvSpPr>
        <dsp:cNvPr id="0" name=""/>
        <dsp:cNvSpPr/>
      </dsp:nvSpPr>
      <dsp:spPr>
        <a:xfrm>
          <a:off x="0" y="2893159"/>
          <a:ext cx="6790606" cy="656370"/>
        </a:xfrm>
        <a:prstGeom prst="roundRect">
          <a:avLst/>
        </a:prstGeom>
        <a:solidFill>
          <a:schemeClr val="accent2">
            <a:hueOff val="-1486364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Authentication and email service are added as extra features in this application.</a:t>
          </a:r>
          <a:endParaRPr lang="en-US" sz="1100" kern="1200"/>
        </a:p>
      </dsp:txBody>
      <dsp:txXfrm>
        <a:off x="32041" y="2925200"/>
        <a:ext cx="6726524" cy="592288"/>
      </dsp:txXfrm>
    </dsp:sp>
    <dsp:sp modelId="{E6529B45-FE1E-4CB2-A826-504A7D78AF45}">
      <dsp:nvSpPr>
        <dsp:cNvPr id="0" name=""/>
        <dsp:cNvSpPr/>
      </dsp:nvSpPr>
      <dsp:spPr>
        <a:xfrm>
          <a:off x="0" y="3581209"/>
          <a:ext cx="6790606" cy="656370"/>
        </a:xfrm>
        <a:prstGeom prst="roundRect">
          <a:avLst/>
        </a:prstGeom>
        <a:solidFill>
          <a:schemeClr val="accent2">
            <a:hueOff val="-1857955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Application is providing end-to-end support for storing information of the card; however, there are still various chances for enhancements.</a:t>
          </a:r>
          <a:endParaRPr lang="en-US" sz="1100" kern="1200" dirty="0"/>
        </a:p>
      </dsp:txBody>
      <dsp:txXfrm>
        <a:off x="32041" y="3613250"/>
        <a:ext cx="6726524" cy="592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5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2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0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8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5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containers in a warehouse">
            <a:extLst>
              <a:ext uri="{FF2B5EF4-FFF2-40B4-BE49-F238E27FC236}">
                <a16:creationId xmlns:a16="http://schemas.microsoft.com/office/drawing/2014/main" id="{57367E5B-832D-9258-6E0E-4E4A4444E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" r="20822" b="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9DD9D-45D5-42D9-B02E-5F1BC0484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3796" y="902036"/>
            <a:ext cx="6754446" cy="4606523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 264 Cloud Machine Learning</a:t>
            </a: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6</a:t>
            </a: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 :</a:t>
            </a: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Abhi Patel</a:t>
            </a: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Jiya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Kelawala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Krunal Parmar</a:t>
            </a: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Jainil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Patel </a:t>
            </a: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Nidhi Trivedi</a:t>
            </a: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Mayy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Habayeb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ctr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 April 19,2022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4DE4C-6253-4667-8F76-C740018724AF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529418F-9677-DF29-2E50-F4F73D1321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640422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3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7DA41-7A09-4C5F-B12F-468C535402F9}"/>
              </a:ext>
            </a:extLst>
          </p:cNvPr>
          <p:cNvSpPr txBox="1"/>
          <p:nvPr/>
        </p:nvSpPr>
        <p:spPr>
          <a:xfrm>
            <a:off x="463825" y="1709530"/>
            <a:ext cx="3754671" cy="252851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Cloud 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toiletry&#10;&#10;Description automatically generated">
            <a:extLst>
              <a:ext uri="{FF2B5EF4-FFF2-40B4-BE49-F238E27FC236}">
                <a16:creationId xmlns:a16="http://schemas.microsoft.com/office/drawing/2014/main" id="{C5D8DC16-B80E-4D04-B07A-BB1A56BE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82" y="881752"/>
            <a:ext cx="7352521" cy="15255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7F4A-4847-45CC-9187-93C20772A4C1}"/>
              </a:ext>
            </a:extLst>
          </p:cNvPr>
          <p:cNvSpPr/>
          <p:nvPr/>
        </p:nvSpPr>
        <p:spPr>
          <a:xfrm>
            <a:off x="5116942" y="3603954"/>
            <a:ext cx="1660849" cy="755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Bookman Old Style" panose="02050604050505020204" pitchFamily="18" charset="0"/>
              </a:rPr>
              <a:t>To recognize text from images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BB0978-FBAE-4533-9850-18B307E82182}"/>
              </a:ext>
            </a:extLst>
          </p:cNvPr>
          <p:cNvSpPr/>
          <p:nvPr/>
        </p:nvSpPr>
        <p:spPr>
          <a:xfrm>
            <a:off x="6189305" y="4561288"/>
            <a:ext cx="1660849" cy="755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Bookman Old Style" panose="02050604050505020204" pitchFamily="18" charset="0"/>
              </a:rPr>
              <a:t>To identify entities from the text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1539FC-E38E-4603-8EDB-564694566C51}"/>
              </a:ext>
            </a:extLst>
          </p:cNvPr>
          <p:cNvSpPr/>
          <p:nvPr/>
        </p:nvSpPr>
        <p:spPr>
          <a:xfrm>
            <a:off x="7164182" y="2929812"/>
            <a:ext cx="1660849" cy="755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Bookman Old Style" panose="02050604050505020204" pitchFamily="18" charset="0"/>
              </a:rPr>
              <a:t>To authenticate user accounts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88E5EC-F219-4B95-857D-500AE3CD8B9B}"/>
              </a:ext>
            </a:extLst>
          </p:cNvPr>
          <p:cNvSpPr/>
          <p:nvPr/>
        </p:nvSpPr>
        <p:spPr>
          <a:xfrm>
            <a:off x="8222028" y="5347291"/>
            <a:ext cx="1660849" cy="755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Bookman Old Style" panose="02050604050505020204" pitchFamily="18" charset="0"/>
              </a:rPr>
              <a:t>To store and retrieve the data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82CDF-D47C-40A2-972A-5370A524130B}"/>
              </a:ext>
            </a:extLst>
          </p:cNvPr>
          <p:cNvSpPr/>
          <p:nvPr/>
        </p:nvSpPr>
        <p:spPr>
          <a:xfrm>
            <a:off x="9275353" y="3499404"/>
            <a:ext cx="1660849" cy="755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Bookman Old Style" panose="02050604050505020204" pitchFamily="18" charset="0"/>
              </a:rPr>
              <a:t>To store images of cards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F7B6A7-4B17-4FEA-80BC-0AAC85A3804A}"/>
              </a:ext>
            </a:extLst>
          </p:cNvPr>
          <p:cNvSpPr/>
          <p:nvPr/>
        </p:nvSpPr>
        <p:spPr>
          <a:xfrm>
            <a:off x="10311150" y="4475622"/>
            <a:ext cx="1660849" cy="755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Bookman Old Style" panose="02050604050505020204" pitchFamily="18" charset="0"/>
              </a:rPr>
              <a:t>To send information of card to the entered email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F6992-DA81-42BE-8F16-90EF26233762}"/>
              </a:ext>
            </a:extLst>
          </p:cNvPr>
          <p:cNvCxnSpPr>
            <a:cxnSpLocks/>
          </p:cNvCxnSpPr>
          <p:nvPr/>
        </p:nvCxnSpPr>
        <p:spPr>
          <a:xfrm>
            <a:off x="6009316" y="2407297"/>
            <a:ext cx="0" cy="109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D00631-5E40-41B9-851C-8028DA5F8EF9}"/>
              </a:ext>
            </a:extLst>
          </p:cNvPr>
          <p:cNvCxnSpPr/>
          <p:nvPr/>
        </p:nvCxnSpPr>
        <p:spPr>
          <a:xfrm>
            <a:off x="6941976" y="2407297"/>
            <a:ext cx="0" cy="206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7E4276-FCD8-405E-974C-B865609EFE11}"/>
              </a:ext>
            </a:extLst>
          </p:cNvPr>
          <p:cNvCxnSpPr>
            <a:endCxn id="16" idx="0"/>
          </p:cNvCxnSpPr>
          <p:nvPr/>
        </p:nvCxnSpPr>
        <p:spPr>
          <a:xfrm>
            <a:off x="7994606" y="2407297"/>
            <a:ext cx="1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4C65FA-5E52-4A04-AC43-45519D0EB7D0}"/>
              </a:ext>
            </a:extLst>
          </p:cNvPr>
          <p:cNvCxnSpPr>
            <a:cxnSpLocks/>
          </p:cNvCxnSpPr>
          <p:nvPr/>
        </p:nvCxnSpPr>
        <p:spPr>
          <a:xfrm>
            <a:off x="9018474" y="2407297"/>
            <a:ext cx="1" cy="293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41C470-86A8-4509-8024-E68199607FB8}"/>
              </a:ext>
            </a:extLst>
          </p:cNvPr>
          <p:cNvCxnSpPr>
            <a:endCxn id="20" idx="0"/>
          </p:cNvCxnSpPr>
          <p:nvPr/>
        </p:nvCxnSpPr>
        <p:spPr>
          <a:xfrm>
            <a:off x="10105777" y="2407297"/>
            <a:ext cx="1" cy="109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7F279-5C86-46C1-A2EB-E50CF83FDCF0}"/>
              </a:ext>
            </a:extLst>
          </p:cNvPr>
          <p:cNvCxnSpPr>
            <a:cxnSpLocks/>
          </p:cNvCxnSpPr>
          <p:nvPr/>
        </p:nvCxnSpPr>
        <p:spPr>
          <a:xfrm flipH="1">
            <a:off x="11032538" y="2407297"/>
            <a:ext cx="17527" cy="206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8BAA9-8426-489F-BEC3-783FBC4B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7935" y="964163"/>
            <a:ext cx="6316669" cy="218122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AB5017-E5C0-4216-9968-A899AC54D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35" y="3967843"/>
            <a:ext cx="6316669" cy="225256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6C1ED7-5825-4E3D-839D-7D055E9095CD}"/>
              </a:ext>
            </a:extLst>
          </p:cNvPr>
          <p:cNvSpPr/>
          <p:nvPr/>
        </p:nvSpPr>
        <p:spPr>
          <a:xfrm>
            <a:off x="648477" y="1543445"/>
            <a:ext cx="249127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Authentication (AWS Cognito)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A04A97-8B89-4500-B02C-6075A6A7C16C}"/>
              </a:ext>
            </a:extLst>
          </p:cNvPr>
          <p:cNvSpPr/>
          <p:nvPr/>
        </p:nvSpPr>
        <p:spPr>
          <a:xfrm>
            <a:off x="648477" y="3530865"/>
            <a:ext cx="249127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Display list of all contacts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F65EDD-4B55-464A-B6CA-D10F24F84FE9}"/>
              </a:ext>
            </a:extLst>
          </p:cNvPr>
          <p:cNvSpPr/>
          <p:nvPr/>
        </p:nvSpPr>
        <p:spPr>
          <a:xfrm>
            <a:off x="648477" y="5427306"/>
            <a:ext cx="249127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Email (AWS Simple email service)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6BA3C1-3E5B-43EC-B6F9-83CD1368CF7A}"/>
              </a:ext>
            </a:extLst>
          </p:cNvPr>
          <p:cNvCxnSpPr>
            <a:stCxn id="8" idx="3"/>
          </p:cNvCxnSpPr>
          <p:nvPr/>
        </p:nvCxnSpPr>
        <p:spPr>
          <a:xfrm>
            <a:off x="3139750" y="1939996"/>
            <a:ext cx="218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A737C-DDD7-4A27-A310-A9756B433E05}"/>
              </a:ext>
            </a:extLst>
          </p:cNvPr>
          <p:cNvCxnSpPr>
            <a:stCxn id="9" idx="3"/>
          </p:cNvCxnSpPr>
          <p:nvPr/>
        </p:nvCxnSpPr>
        <p:spPr>
          <a:xfrm>
            <a:off x="3139750" y="3927416"/>
            <a:ext cx="2188185" cy="700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63C720-28D2-4877-AEBB-EEE8DF74944E}"/>
              </a:ext>
            </a:extLst>
          </p:cNvPr>
          <p:cNvCxnSpPr>
            <a:stCxn id="10" idx="3"/>
          </p:cNvCxnSpPr>
          <p:nvPr/>
        </p:nvCxnSpPr>
        <p:spPr>
          <a:xfrm flipV="1">
            <a:off x="3139750" y="5505061"/>
            <a:ext cx="2188185" cy="318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BD164A-2EB8-46C0-8FCB-18D896F88F6F}"/>
              </a:ext>
            </a:extLst>
          </p:cNvPr>
          <p:cNvSpPr txBox="1"/>
          <p:nvPr/>
        </p:nvSpPr>
        <p:spPr>
          <a:xfrm>
            <a:off x="205273" y="121297"/>
            <a:ext cx="11840547" cy="66401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400" b="1" dirty="0">
                <a:solidFill>
                  <a:schemeClr val="bg1"/>
                </a:solidFill>
              </a:rPr>
              <a:t>Creativity and Extra Features</a:t>
            </a:r>
          </a:p>
        </p:txBody>
      </p:sp>
    </p:spTree>
    <p:extLst>
      <p:ext uri="{BB962C8B-B14F-4D97-AF65-F5344CB8AC3E}">
        <p14:creationId xmlns:p14="http://schemas.microsoft.com/office/powerpoint/2010/main" val="34897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03663-18D0-4CBF-A1F2-6CFEBD78A659}"/>
              </a:ext>
            </a:extLst>
          </p:cNvPr>
          <p:cNvSpPr txBox="1"/>
          <p:nvPr/>
        </p:nvSpPr>
        <p:spPr>
          <a:xfrm>
            <a:off x="205273" y="121297"/>
            <a:ext cx="11840547" cy="66401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400" b="1" dirty="0">
                <a:solidFill>
                  <a:schemeClr val="bg1"/>
                </a:solidFill>
              </a:rPr>
              <a:t>Other Technologies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D64C0C6-DFD8-49EC-B7E0-989906F39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26" y="1035841"/>
            <a:ext cx="2170637" cy="1007563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01DD7AA4-A261-4B49-AC7C-EDF2E3017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26" y="2485979"/>
            <a:ext cx="2170637" cy="10075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473FBAA-8AFD-4567-9D1A-D67E5665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0" y="3856653"/>
            <a:ext cx="2261313" cy="1066800"/>
          </a:xfrm>
          <a:prstGeom prst="rect">
            <a:avLst/>
          </a:prstGeom>
        </p:spPr>
      </p:pic>
      <p:pic>
        <p:nvPicPr>
          <p:cNvPr id="16" name="Picture 15" descr="Engineering drawing&#10;&#10;Description automatically generated">
            <a:extLst>
              <a:ext uri="{FF2B5EF4-FFF2-40B4-BE49-F238E27FC236}">
                <a16:creationId xmlns:a16="http://schemas.microsoft.com/office/drawing/2014/main" id="{DCD60C0E-B89B-41C7-A713-9D3670075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76" y="5286563"/>
            <a:ext cx="1345260" cy="1066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C66EC4-0A3C-4466-8539-513BEC19627D}"/>
              </a:ext>
            </a:extLst>
          </p:cNvPr>
          <p:cNvSpPr txBox="1"/>
          <p:nvPr/>
        </p:nvSpPr>
        <p:spPr>
          <a:xfrm>
            <a:off x="4721290" y="1241159"/>
            <a:ext cx="503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To create the back end of the application</a:t>
            </a:r>
          </a:p>
          <a:p>
            <a:r>
              <a:rPr lang="en-CA" sz="1600" b="1" dirty="0"/>
              <a:t>To interact directly with the AWS 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8C86E-4FA0-41A2-8E64-0A5A43A4A4E9}"/>
              </a:ext>
            </a:extLst>
          </p:cNvPr>
          <p:cNvSpPr txBox="1"/>
          <p:nvPr/>
        </p:nvSpPr>
        <p:spPr>
          <a:xfrm>
            <a:off x="4721290" y="2511457"/>
            <a:ext cx="4823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To create an interactive User Interface</a:t>
            </a:r>
          </a:p>
          <a:p>
            <a:r>
              <a:rPr lang="en-CA" sz="1600" b="1" dirty="0"/>
              <a:t>To create re-usable component</a:t>
            </a:r>
          </a:p>
          <a:p>
            <a:r>
              <a:rPr lang="en-CA" sz="1600" b="1" dirty="0"/>
              <a:t>To implement virtual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5F7AD-41BD-435B-9BC8-7AA649F0BDF8}"/>
              </a:ext>
            </a:extLst>
          </p:cNvPr>
          <p:cNvSpPr txBox="1"/>
          <p:nvPr/>
        </p:nvSpPr>
        <p:spPr>
          <a:xfrm>
            <a:off x="4721290" y="4135245"/>
            <a:ext cx="463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To create endpoints and back end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554A81-98BC-499E-80DF-41EF1E3F2357}"/>
              </a:ext>
            </a:extLst>
          </p:cNvPr>
          <p:cNvSpPr txBox="1"/>
          <p:nvPr/>
        </p:nvSpPr>
        <p:spPr>
          <a:xfrm>
            <a:off x="4721290" y="5616841"/>
            <a:ext cx="463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To access AWS services through Python</a:t>
            </a:r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3CCE55AB-7F8D-46D9-AEF4-9CA27F660F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9412" y="1129004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D26BF405-65A9-4D57-B7CB-46DDE49DF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9412" y="2427662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F1656BFD-7785-4B26-906D-5556B47B2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9412" y="3847322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1E90EFCB-D541-4D07-B171-7630F1248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9412" y="5266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82DCC04-4FEB-496C-B004-A0866D1F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3" y="1389067"/>
            <a:ext cx="6797520" cy="44374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814B1-069F-4062-8A04-898F15C06608}"/>
              </a:ext>
            </a:extLst>
          </p:cNvPr>
          <p:cNvSpPr txBox="1"/>
          <p:nvPr/>
        </p:nvSpPr>
        <p:spPr>
          <a:xfrm>
            <a:off x="7973503" y="1709530"/>
            <a:ext cx="3754671" cy="252851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architecture of the Application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D6706-C697-441C-A4F9-5E836D549400}"/>
              </a:ext>
            </a:extLst>
          </p:cNvPr>
          <p:cNvSpPr txBox="1"/>
          <p:nvPr/>
        </p:nvSpPr>
        <p:spPr>
          <a:xfrm>
            <a:off x="645459" y="1200863"/>
            <a:ext cx="3119717" cy="430600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28" name="TextBox 2">
            <a:extLst>
              <a:ext uri="{FF2B5EF4-FFF2-40B4-BE49-F238E27FC236}">
                <a16:creationId xmlns:a16="http://schemas.microsoft.com/office/drawing/2014/main" id="{DC3C8C02-94D1-9BC8-C1C5-6038011E2E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604989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65423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B13E3B"/>
      </a:accent1>
      <a:accent2>
        <a:srgbClr val="C34D7B"/>
      </a:accent2>
      <a:accent3>
        <a:srgbClr val="C3824D"/>
      </a:accent3>
      <a:accent4>
        <a:srgbClr val="3BB190"/>
      </a:accent4>
      <a:accent5>
        <a:srgbClr val="4BAFBF"/>
      </a:accent5>
      <a:accent6>
        <a:srgbClr val="3B70B1"/>
      </a:accent6>
      <a:hlink>
        <a:srgbClr val="31919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Bookman Old Style</vt:lpstr>
      <vt:lpstr>Corbel</vt:lpstr>
      <vt:lpstr>ShojiVTI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Girishkumar Patel</dc:creator>
  <cp:lastModifiedBy>abhi patel</cp:lastModifiedBy>
  <cp:revision>20</cp:revision>
  <dcterms:created xsi:type="dcterms:W3CDTF">2022-04-18T23:29:35Z</dcterms:created>
  <dcterms:modified xsi:type="dcterms:W3CDTF">2022-08-02T20:56:35Z</dcterms:modified>
</cp:coreProperties>
</file>