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8459" y="772683"/>
            <a:ext cx="7066497" cy="1457769"/>
          </a:xfrm>
        </p:spPr>
        <p:txBody>
          <a:bodyPr/>
          <a:lstStyle/>
          <a:p>
            <a:r>
              <a:rPr lang="en-US" dirty="0" smtClean="0"/>
              <a:t>Malnutrition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9318" y="2581109"/>
            <a:ext cx="8825658" cy="27771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Course- Advance database management system </a:t>
            </a:r>
          </a:p>
          <a:p>
            <a:endParaRPr lang="en-US" dirty="0" smtClean="0"/>
          </a:p>
          <a:p>
            <a:r>
              <a:rPr lang="en-US" dirty="0" smtClean="0"/>
              <a:t>Group members: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Amey</a:t>
            </a:r>
            <a:r>
              <a:rPr lang="en-US" dirty="0" smtClean="0"/>
              <a:t> </a:t>
            </a:r>
            <a:r>
              <a:rPr lang="en-US" dirty="0" err="1" smtClean="0"/>
              <a:t>parange</a:t>
            </a:r>
            <a:r>
              <a:rPr lang="en-US" dirty="0" smtClean="0"/>
              <a:t> (002791448)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Yashraj</a:t>
            </a:r>
            <a:r>
              <a:rPr lang="en-US" dirty="0" smtClean="0"/>
              <a:t> Rajput (002713988)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patil</a:t>
            </a:r>
            <a:r>
              <a:rPr lang="en-US" dirty="0" smtClean="0"/>
              <a:t> (002713962)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Mayuri</a:t>
            </a:r>
            <a:r>
              <a:rPr lang="en-US" dirty="0" smtClean="0"/>
              <a:t> </a:t>
            </a:r>
            <a:r>
              <a:rPr lang="en-US" dirty="0" err="1" smtClean="0"/>
              <a:t>bashirabadkar</a:t>
            </a:r>
            <a:r>
              <a:rPr lang="en-US" dirty="0" smtClean="0"/>
              <a:t> (002745804)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3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372312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2418459"/>
            <a:ext cx="8825659" cy="1461332"/>
          </a:xfrm>
        </p:spPr>
        <p:txBody>
          <a:bodyPr/>
          <a:lstStyle/>
          <a:p>
            <a:r>
              <a:rPr lang="en-US" dirty="0"/>
              <a:t>Malnutrition is a serious public health problem that affects people in developed as well as developing nations. tackling this problem by using graphs and charts to visualize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3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851019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3" y="2298819"/>
            <a:ext cx="8825659" cy="3464607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To study UNICEF data on malnutrition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Examine the severely afflicted nations that are dealing with the aftereffects of malnutrition, such as obesity, stunting, and underweight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Monitor the nations exhibiting falling and rising trends in terms of malnutrition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Create visualization using Microsoft 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5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491" y="452718"/>
            <a:ext cx="9119343" cy="1400530"/>
          </a:xfrm>
        </p:spPr>
        <p:txBody>
          <a:bodyPr/>
          <a:lstStyle/>
          <a:p>
            <a:r>
              <a:rPr lang="en-US" dirty="0" smtClean="0"/>
              <a:t>Data Model </a:t>
            </a:r>
            <a:endParaRPr lang="en-US" dirty="0"/>
          </a:p>
        </p:txBody>
      </p:sp>
      <p:pic>
        <p:nvPicPr>
          <p:cNvPr id="3" name="Picture 2" descr="C:\Users\HP\Downloads\WhatsApp Image 2023-01-29 at 17.35.47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327" y="1853249"/>
            <a:ext cx="8750894" cy="25136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136590" y="5042118"/>
            <a:ext cx="63238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Target Platform </a:t>
            </a:r>
            <a:r>
              <a:rPr lang="en-US" sz="2800" dirty="0" smtClean="0"/>
              <a:t>– Azure</a:t>
            </a:r>
          </a:p>
          <a:p>
            <a:r>
              <a:rPr lang="en-US" sz="2800" dirty="0" smtClean="0"/>
              <a:t>Tools – Power BI for visualization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4070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118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Malnutrition</vt:lpstr>
      <vt:lpstr>Problem Statement</vt:lpstr>
      <vt:lpstr>Objective</vt:lpstr>
      <vt:lpstr>Data Model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Malnutrition</dc:title>
  <dc:creator>HP</dc:creator>
  <cp:lastModifiedBy>HP</cp:lastModifiedBy>
  <cp:revision>3</cp:revision>
  <dcterms:created xsi:type="dcterms:W3CDTF">2023-01-29T22:39:43Z</dcterms:created>
  <dcterms:modified xsi:type="dcterms:W3CDTF">2023-01-29T22:56:37Z</dcterms:modified>
</cp:coreProperties>
</file>