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9A40-5A8C-E472-6746-286BAD9FF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63585-2576-C20B-0E17-1C0E73FD9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D130-7322-95EA-93A5-E909669D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0A0C-8B98-8BF8-DAA8-87C9A9F6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C4DE-5AEC-B3FE-BA79-69BA816E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0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3158-EBEB-EFD6-55BF-35B9531B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92F4F-13BE-9597-4D3F-794E5B50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56CC-A246-D43C-4EC6-2DA764E1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F9CE-BF99-3378-487E-998314B8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73DC-7BBB-769B-052B-905979F0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E4774-BEE6-EE39-FAB1-AD13A8A93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19E03-7A49-F76D-1FE9-70FB0E44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7A62-DC79-EAF5-E520-52CCDC45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C73B-63F2-BB25-4892-FAE0249E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32B2-E439-4405-56EF-7E1C0E0D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ECAF-10FA-78DB-E588-3ECEAE4B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928B-4DAE-3360-8ED5-B61E10C6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CCD0-F125-0326-75EE-9CB0F1D7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5F54-50E9-6082-87A9-CD8B1DFB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3B6B-7EE8-5F75-04F8-A6D6B176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07-ECA6-3AC7-1955-0511484A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50A4-81DE-F87B-877F-5775370C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186C-7C6B-5EF0-8914-6E76F65A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6F94-BF84-2CD6-0E69-F00D15BA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996F-B0B8-1E2D-961A-9846FB0C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6DB0-DBAF-D4A9-0945-91A4F92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91A8-788E-35C8-A2AE-676EBB03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D2442-2B73-B507-6B28-40688E76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86BF7-2533-8EEC-ABB4-3E306ACA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FC6ED-0FEB-3B4A-7A7A-6C26EAA3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EF74-FF73-99A0-E309-E361766B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965A-D892-4065-D64E-80C2887F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5C25-F4C8-8CD8-4566-6EA75F95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FAC5-4AC7-FAC8-852B-17FDC7370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9CCB8-1E17-3DD2-1C74-6E6FC9A2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47A50-684D-B2F1-E9BD-DCD281FEE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4DB2C-C334-3C36-F2C4-69D0242C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240C8-8DB8-3AF1-F917-BF715691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ADB53-C8E6-48C3-9F96-CEEFE11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B5DE-7D6F-FB27-09F1-1182F084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4C063-467B-7352-15D6-94450D2E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7C595-0C4F-722D-C389-D0AB1ECA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69AD9-2BBE-E70E-300A-C74BFDAE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487FB-312B-EA1E-D177-37335711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90D31-1D9F-137F-48CC-6CE0A729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FCF80-A102-C9EE-0BDE-F6D3E076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5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1621-80CE-6CB2-7CAC-ABF0154D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0235-4207-5606-2893-ACBD4B1A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DDD93-6CD0-DB2D-47A3-7D715A0E5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7C140-FF96-C355-3E63-20AFA934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8E7B-26D2-D1E6-B22A-BA86A16C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912D8-82AC-86DF-F87B-C9D5843E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558-A5EB-945C-9338-7A5DBF3B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E99FE-6904-BDA3-7116-BDC58F883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F96E7-A1A9-7F50-F020-22798FAB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8E0E-3812-B154-74A8-54C3AB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EF35-BE09-AD04-CC44-31829A7B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2F5A-AD79-485F-7902-35B05FFA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3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F32AA-FAEC-C639-AF35-D3788C58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688D-8E29-A754-2655-7FD3EAC1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8F90D-2354-A9AE-E566-5E59B2FF8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4332-E5B2-D6AE-5B04-40111699D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AE4D-6B8D-75C4-575F-78A54660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1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704850"/>
            <a:ext cx="3751697" cy="297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Malnutrition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0" y="939800"/>
            <a:ext cx="5232400" cy="4845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100" dirty="0"/>
              <a:t>Course- Advanced Database management system (DAMG 7275)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/>
            <a:r>
              <a:rPr lang="en-US" sz="2100" dirty="0"/>
              <a:t>Team 11 group members: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100" dirty="0" err="1"/>
              <a:t>Amey</a:t>
            </a:r>
            <a:r>
              <a:rPr lang="en-US" sz="2100" dirty="0"/>
              <a:t> </a:t>
            </a:r>
            <a:r>
              <a:rPr lang="en-US" sz="2100" dirty="0" err="1"/>
              <a:t>Parange</a:t>
            </a:r>
            <a:r>
              <a:rPr lang="en-US" sz="2100" dirty="0"/>
              <a:t> (002791448)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100" dirty="0" err="1"/>
              <a:t>Yashraj</a:t>
            </a:r>
            <a:r>
              <a:rPr lang="en-US" sz="2100" dirty="0"/>
              <a:t> Rajput (002713988)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100" dirty="0"/>
              <a:t>Abhishek Patil (002713962)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100" dirty="0"/>
              <a:t>Mayuri </a:t>
            </a:r>
            <a:r>
              <a:rPr lang="en-US" sz="2100" dirty="0" err="1"/>
              <a:t>Bashirabadkar</a:t>
            </a:r>
            <a:r>
              <a:rPr lang="en-US" sz="2100" dirty="0"/>
              <a:t> (002745804)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1813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Malnutrition is a serious public health problem that affects people in developed as well as developing nations. Malnutrition is a common, under-</a:t>
            </a:r>
            <a:r>
              <a:rPr lang="en-US" sz="2200" dirty="0" err="1"/>
              <a:t>recognised</a:t>
            </a:r>
            <a:r>
              <a:rPr lang="en-US" sz="2200" dirty="0"/>
              <a:t> and under-treated condition in almost every part of world. Tackling this problem by using graphs and charts to visualize.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FA93EB7-86A9-2BE6-99D1-1810CDFB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6" r="2882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72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To study UNICEF data on malnutrition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the severely afflicted nations that are dealing with the aftereffects of malnutrition, such as obesity, stunting, and underweight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 the nations exhibiting falling and rising trends in terms of malnutrition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visualization using Microsoft Power BI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FA93EB7-86A9-2BE6-99D1-1810CDFB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6" r="2882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105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445" y="545252"/>
            <a:ext cx="6251110" cy="7824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Architecture diagram </a:t>
            </a:r>
            <a:endParaRPr lang="en-US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AD53A-3094-2516-3C6B-752A2AC76788}"/>
              </a:ext>
            </a:extLst>
          </p:cNvPr>
          <p:cNvSpPr txBox="1"/>
          <p:nvPr/>
        </p:nvSpPr>
        <p:spPr>
          <a:xfrm>
            <a:off x="4032558" y="6056443"/>
            <a:ext cx="356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Target Platform – Azure</a:t>
            </a:r>
          </a:p>
          <a:p>
            <a:r>
              <a:rPr lang="en-US" sz="1800" dirty="0"/>
              <a:t>Tools – Power BI for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DC091-0C16-E4DB-7827-23C874BD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118452"/>
            <a:ext cx="11510682" cy="4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905" y="329184"/>
            <a:ext cx="7940968" cy="1141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Entity- Relationship Diagram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FA93EB7-86A9-2BE6-99D1-1810CDFB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6" r="28827" b="-1"/>
          <a:stretch/>
        </p:blipFill>
        <p:spPr>
          <a:xfrm>
            <a:off x="-586408" y="10"/>
            <a:ext cx="3568147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6427F61-4E35-8709-57F5-67286D72E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774" y="1689652"/>
            <a:ext cx="7384774" cy="48391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580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FA93EB7-86A9-2BE6-99D1-1810CDFB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6" r="28827" b="-1"/>
          <a:stretch/>
        </p:blipFill>
        <p:spPr>
          <a:xfrm>
            <a:off x="-586408" y="10"/>
            <a:ext cx="4194312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4F59A87-2D60-C462-F756-F8F2C648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87" y="1113183"/>
            <a:ext cx="5320473" cy="5068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E0D757-630F-A88D-0DEB-28B8365B501A}"/>
              </a:ext>
            </a:extLst>
          </p:cNvPr>
          <p:cNvSpPr txBox="1"/>
          <p:nvPr/>
        </p:nvSpPr>
        <p:spPr>
          <a:xfrm>
            <a:off x="4242548" y="383473"/>
            <a:ext cx="6387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Graph DB Model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7166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97762" y="1789043"/>
            <a:ext cx="6251110" cy="440144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9600" dirty="0"/>
              <a:t>Thank You!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FA93EB7-86A9-2BE6-99D1-1810CDFB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6" r="2882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264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150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Malnutrition</vt:lpstr>
      <vt:lpstr>Problem Statement</vt:lpstr>
      <vt:lpstr>Objective</vt:lpstr>
      <vt:lpstr>Architecture diagram </vt:lpstr>
      <vt:lpstr>Entity- Relationship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Malnutrition</dc:title>
  <dc:creator>HP</dc:creator>
  <cp:lastModifiedBy>Abhishek Patil</cp:lastModifiedBy>
  <cp:revision>20</cp:revision>
  <dcterms:created xsi:type="dcterms:W3CDTF">2023-01-29T22:39:43Z</dcterms:created>
  <dcterms:modified xsi:type="dcterms:W3CDTF">2023-02-20T01:23:15Z</dcterms:modified>
</cp:coreProperties>
</file>