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703"/>
  </p:normalViewPr>
  <p:slideViewPr>
    <p:cSldViewPr snapToGrid="0">
      <p:cViewPr varScale="1">
        <p:scale>
          <a:sx n="128" d="100"/>
          <a:sy n="128" d="100"/>
        </p:scale>
        <p:origin x="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184DA70-C731-4C70-880D-CCD4705E623C}" type="datetime1">
              <a:rPr lang="en-US" smtClean="0"/>
              <a:t>12/11/22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005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75177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1093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922924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57531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77034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63570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36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172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4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2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154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08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079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208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12/11/22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798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12/11/22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421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12/11/22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926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3E6384-B769-8C89-F39C-48B5A3B4C2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0000"/>
          </a:blip>
          <a:srcRect t="8880"/>
          <a:stretch/>
        </p:blipFill>
        <p:spPr>
          <a:xfrm>
            <a:off x="3611" y="277174"/>
            <a:ext cx="1218838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8FB37C-9F3B-552D-0A56-58C05A51E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1" y="1888066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 sz="5600" b="1" dirty="0"/>
              <a:t>WeCare Insurance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21CC30-34A4-883D-02A0-AD6C76590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b="1" cap="none" dirty="0">
                <a:solidFill>
                  <a:schemeClr val="tx1"/>
                </a:solidFill>
              </a:rPr>
              <a:t>Abhishek Patil</a:t>
            </a:r>
          </a:p>
          <a:p>
            <a:pPr algn="ctr">
              <a:lnSpc>
                <a:spcPct val="110000"/>
              </a:lnSpc>
            </a:pPr>
            <a:r>
              <a:rPr lang="en-US" b="1" cap="none" dirty="0">
                <a:solidFill>
                  <a:schemeClr val="tx1"/>
                </a:solidFill>
              </a:rPr>
              <a:t>Mayuri Bashirabadkar</a:t>
            </a:r>
          </a:p>
          <a:p>
            <a:pPr algn="ctr">
              <a:lnSpc>
                <a:spcPct val="110000"/>
              </a:lnSpc>
            </a:pPr>
            <a:r>
              <a:rPr lang="en-US" b="1" cap="none" dirty="0">
                <a:solidFill>
                  <a:schemeClr val="tx1"/>
                </a:solidFill>
              </a:rPr>
              <a:t>Yashraj Rajput</a:t>
            </a:r>
          </a:p>
        </p:txBody>
      </p:sp>
    </p:spTree>
    <p:extLst>
      <p:ext uri="{BB962C8B-B14F-4D97-AF65-F5344CB8AC3E}">
        <p14:creationId xmlns:p14="http://schemas.microsoft.com/office/powerpoint/2010/main" val="295073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28583-E0C8-7811-D266-40246994E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3121D-AD79-8B02-BF12-FAB471B5C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8678"/>
            <a:ext cx="9905999" cy="4114800"/>
          </a:xfrm>
        </p:spPr>
        <p:txBody>
          <a:bodyPr/>
          <a:lstStyle/>
          <a:p>
            <a:r>
              <a:rPr lang="en-US" dirty="0"/>
              <a:t>Insurance is the most mandatory thing in US and policies vary from company to company.</a:t>
            </a:r>
          </a:p>
          <a:p>
            <a:r>
              <a:rPr lang="en-US" dirty="0"/>
              <a:t>WeCare application provides customers with best available plans to ensure their insurance.</a:t>
            </a:r>
          </a:p>
          <a:p>
            <a:r>
              <a:rPr lang="en-US" dirty="0"/>
              <a:t>Health, pet and vehicle policies have been incorporated in the application.</a:t>
            </a:r>
          </a:p>
          <a:p>
            <a:r>
              <a:rPr lang="en-US" dirty="0"/>
              <a:t>The best factor of WeCare is dynamic premium calculation considering different scenarios.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130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2EB01-56FF-CA69-A14E-1479FBD34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62270"/>
            <a:ext cx="9814959" cy="4611756"/>
          </a:xfrm>
        </p:spPr>
        <p:txBody>
          <a:bodyPr>
            <a:normAutofit/>
          </a:bodyPr>
          <a:lstStyle/>
          <a:p>
            <a:r>
              <a:rPr lang="en-US" dirty="0"/>
              <a:t> WeCare provides comparison of data for four insurance companies namely Geico, AllState, Progressive and State Farm.</a:t>
            </a:r>
          </a:p>
          <a:p>
            <a:r>
              <a:rPr lang="en-US" dirty="0"/>
              <a:t> The customer can buy policy on his own or can hire a Sales agent to discuss and get a more budget friendly policy.</a:t>
            </a:r>
          </a:p>
          <a:p>
            <a:r>
              <a:rPr lang="en-US" dirty="0"/>
              <a:t>The sales agent receives a definite percentage of commission on each successful policy purchase.</a:t>
            </a:r>
          </a:p>
          <a:p>
            <a:r>
              <a:rPr lang="en-US" dirty="0"/>
              <a:t>Customer can raise claim and book an appointment ; which is approved by the manager after verification. </a:t>
            </a:r>
          </a:p>
          <a:p>
            <a:r>
              <a:rPr lang="en-US" dirty="0"/>
              <a:t>The claim is then settled by the finance team. </a:t>
            </a:r>
          </a:p>
        </p:txBody>
      </p:sp>
    </p:spTree>
    <p:extLst>
      <p:ext uri="{BB962C8B-B14F-4D97-AF65-F5344CB8AC3E}">
        <p14:creationId xmlns:p14="http://schemas.microsoft.com/office/powerpoint/2010/main" val="399115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DF904-EF40-F76C-B7B8-ACBF78E48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878" y="1470991"/>
            <a:ext cx="9884533" cy="4320210"/>
          </a:xfrm>
        </p:spPr>
        <p:txBody>
          <a:bodyPr/>
          <a:lstStyle/>
          <a:p>
            <a:r>
              <a:rPr lang="en-US" dirty="0"/>
              <a:t>The marketing team has the authority to change the prices of the factors that affect the total premium of any given policy.</a:t>
            </a:r>
          </a:p>
          <a:p>
            <a:r>
              <a:rPr lang="en-US" dirty="0"/>
              <a:t>With the data created by  new policies bought, claims, sales agents  ,visualization of the data(best salesman, company that sells most policies) is possible too.</a:t>
            </a:r>
          </a:p>
          <a:p>
            <a:r>
              <a:rPr lang="en-US" dirty="0"/>
              <a:t>Administration department has the access to modify/ delete the persons (managers, customers, sales person) data.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334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{46A8F625-196E-B84F-A617-A875C45C92E7}tf10001122</Template>
  <TotalTime>883</TotalTime>
  <Words>228</Words>
  <Application>Microsoft Macintosh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Circuit</vt:lpstr>
      <vt:lpstr>WeCare Insurance </vt:lpstr>
      <vt:lpstr>Introduction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WeCare Insurance </dc:title>
  <dc:creator>Mayuri Bashirabadkar</dc:creator>
  <cp:lastModifiedBy>Mayuri Bashirabadkar</cp:lastModifiedBy>
  <cp:revision>7</cp:revision>
  <dcterms:created xsi:type="dcterms:W3CDTF">2022-12-11T12:17:30Z</dcterms:created>
  <dcterms:modified xsi:type="dcterms:W3CDTF">2022-12-12T03:00:58Z</dcterms:modified>
</cp:coreProperties>
</file>