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61" r:id="rId4"/>
    <p:sldId id="259" r:id="rId5"/>
    <p:sldId id="304" r:id="rId6"/>
    <p:sldId id="302" r:id="rId7"/>
    <p:sldId id="303" r:id="rId8"/>
    <p:sldId id="296" r:id="rId9"/>
    <p:sldId id="306" r:id="rId10"/>
    <p:sldId id="298" r:id="rId11"/>
    <p:sldId id="305" r:id="rId12"/>
    <p:sldId id="299" r:id="rId13"/>
    <p:sldId id="300" r:id="rId14"/>
    <p:sldId id="301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linker" panose="020B0604020202020204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B2D4-717A-4C3C-84C4-1368B0F8B9AF}">
  <a:tblStyle styleId="{5567B2D4-717A-4C3C-84C4-1368B0F8B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4F1F4A-162D-402E-ACB5-01AB5F8C5D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4129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4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35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3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3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8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56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6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1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590492" y="2497399"/>
            <a:ext cx="26517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685976" y="2497399"/>
            <a:ext cx="26517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85976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590494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71750" y="212400"/>
            <a:ext cx="8577900" cy="4718700"/>
          </a:xfrm>
          <a:prstGeom prst="roundRect">
            <a:avLst>
              <a:gd name="adj" fmla="val 40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148900" y="13417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148900" y="30037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1142125" y="18751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1142125" y="35371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1142125" y="24085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1142125" y="40705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83600" y="13417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876825" y="18751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876825" y="24085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1883600" y="30038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1876825" y="35372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1876825" y="40706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648954"/>
            <a:ext cx="6583800" cy="109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Based Smart School</a:t>
            </a:r>
            <a:endParaRPr sz="4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Prof. Jagtap K.. G.</a:t>
            </a:r>
            <a:endParaRPr b="1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24" y="326230"/>
            <a:ext cx="3860152" cy="2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49889-949A-414C-919F-58D9C5EB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82" y="1154107"/>
            <a:ext cx="7020294" cy="32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7964C-41B3-4C60-AFC0-DD3FA34CCE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3458" r="3455" b="3925"/>
          <a:stretch/>
        </p:blipFill>
        <p:spPr bwMode="auto">
          <a:xfrm>
            <a:off x="2170518" y="1324417"/>
            <a:ext cx="5158858" cy="2971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444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91CD8-33A0-F237-B86A-2D7B11E5C495}"/>
              </a:ext>
            </a:extLst>
          </p:cNvPr>
          <p:cNvSpPr txBox="1"/>
          <p:nvPr/>
        </p:nvSpPr>
        <p:spPr>
          <a:xfrm>
            <a:off x="720000" y="1282092"/>
            <a:ext cx="770400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Parent-Teacher Communication: RFID-based systems can be used to automate parent-teacher communication by tracking students' movements and sending notifications to parents when their children arrive at or leave school.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RFID systems generate a wealth of data that can be analyzed to gain insights into school operations.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Tracking: RFID tags or cards can be used to track student attendance automatically. </a:t>
            </a:r>
            <a:endParaRPr lang="en-US" sz="1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9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DB86B-AB79-D810-67EF-58F10250A11F}"/>
              </a:ext>
            </a:extLst>
          </p:cNvPr>
          <p:cNvSpPr txBox="1"/>
          <p:nvPr/>
        </p:nvSpPr>
        <p:spPr>
          <a:xfrm>
            <a:off x="720000" y="1282092"/>
            <a:ext cx="7704000" cy="16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Mohd. Firdaus Bin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Mahyidin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“Student Attendance Using RFID System”. in University Malaysia, Pahang, May2008.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Herdawatie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 Kadir, Mohd Helmy Abd. Wahab, Zarina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Tukiran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Ariffin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“Tracking Student Movement using Active RFID”. in 9th WSEAS International Conference, ISSN : 1790-5117.</a:t>
            </a:r>
            <a:endParaRPr lang="en-US" sz="1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5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1699653"/>
            <a:ext cx="6583800" cy="109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1995798" y="1211713"/>
            <a:ext cx="3650926" cy="2996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Technologies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3"/>
          </p:nvPr>
        </p:nvSpPr>
        <p:spPr>
          <a:xfrm>
            <a:off x="2015855" y="2941398"/>
            <a:ext cx="2532000" cy="1802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506148" y="329873"/>
            <a:ext cx="25766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tline of talk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1281155" y="100241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3"/>
          </p:nvPr>
        </p:nvSpPr>
        <p:spPr>
          <a:xfrm>
            <a:off x="1281155" y="266441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1274380" y="153581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5"/>
          </p:nvPr>
        </p:nvSpPr>
        <p:spPr>
          <a:xfrm>
            <a:off x="1274380" y="319781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1274380" y="206921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7"/>
          </p:nvPr>
        </p:nvSpPr>
        <p:spPr>
          <a:xfrm>
            <a:off x="1274380" y="373121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8"/>
          </p:nvPr>
        </p:nvSpPr>
        <p:spPr>
          <a:xfrm>
            <a:off x="2009080" y="1535803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5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9"/>
          </p:nvPr>
        </p:nvSpPr>
        <p:spPr>
          <a:xfrm>
            <a:off x="2015855" y="2107294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4"/>
          </p:nvPr>
        </p:nvSpPr>
        <p:spPr>
          <a:xfrm>
            <a:off x="2009080" y="3197828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</a:pPr>
            <a:r>
              <a:rPr lang="en-US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5"/>
          </p:nvPr>
        </p:nvSpPr>
        <p:spPr>
          <a:xfrm>
            <a:off x="2009080" y="375589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666" y="2484408"/>
            <a:ext cx="2281625" cy="120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124" y="2097553"/>
            <a:ext cx="954167" cy="93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842052" y="2103859"/>
            <a:ext cx="659047" cy="92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504" y="3390660"/>
            <a:ext cx="603787" cy="6041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0F62FC-DB1D-EEF7-887A-98DC91BA93F6}"/>
              </a:ext>
            </a:extLst>
          </p:cNvPr>
          <p:cNvSpPr txBox="1"/>
          <p:nvPr/>
        </p:nvSpPr>
        <p:spPr>
          <a:xfrm>
            <a:off x="4326475" y="46035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08A7B-D8F6-4162-28AF-4ADD1AD232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180" y="4094439"/>
            <a:ext cx="877900" cy="81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54AA3A-A8A9-62E5-A2E4-97411CF4A1D0}"/>
              </a:ext>
            </a:extLst>
          </p:cNvPr>
          <p:cNvSpPr txBox="1"/>
          <p:nvPr/>
        </p:nvSpPr>
        <p:spPr>
          <a:xfrm>
            <a:off x="1995798" y="4264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1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1800" b="1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DB86B-AB79-D810-67EF-58F10250A11F}"/>
              </a:ext>
            </a:extLst>
          </p:cNvPr>
          <p:cNvSpPr txBox="1"/>
          <p:nvPr/>
        </p:nvSpPr>
        <p:spPr>
          <a:xfrm>
            <a:off x="720000" y="1282092"/>
            <a:ext cx="7704000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accent3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Design and develop an RFID-based Smart School System to enhance the security, efficiency, and management of students and staff within a school environment. The system should address the following key challenges and requirements: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and staff attendance tracking</a:t>
            </a:r>
            <a:endParaRPr lang="en-US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safety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5134682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Bus Unit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6580D0-634B-4466-B2EE-ACDD8B69F6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8" t="9950" r="16084" b="21036"/>
          <a:stretch>
            <a:fillRect/>
          </a:stretch>
        </p:blipFill>
        <p:spPr bwMode="auto">
          <a:xfrm>
            <a:off x="2115325" y="1388140"/>
            <a:ext cx="4714875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5134682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School Unit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B39A6-526E-4E2B-AF57-D1BE64584E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8" t="9309" r="15002" b="21999"/>
          <a:stretch>
            <a:fillRect/>
          </a:stretch>
        </p:blipFill>
        <p:spPr bwMode="auto">
          <a:xfrm>
            <a:off x="2079448" y="1274726"/>
            <a:ext cx="4786630" cy="280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38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24456-90C3-658D-7B7A-477D6DEC46D2}"/>
              </a:ext>
            </a:extLst>
          </p:cNvPr>
          <p:cNvSpPr txBox="1"/>
          <p:nvPr/>
        </p:nvSpPr>
        <p:spPr>
          <a:xfrm>
            <a:off x="2020258" y="4102570"/>
            <a:ext cx="104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card</a:t>
            </a:r>
            <a:endParaRPr lang="en-IN" dirty="0"/>
          </a:p>
        </p:txBody>
      </p:sp>
      <p:pic>
        <p:nvPicPr>
          <p:cNvPr id="1028" name="Picture 4" descr="Rfid Reader/Writer Rc522 Spi S50 Card And Keychain">
            <a:extLst>
              <a:ext uri="{FF2B5EF4-FFF2-40B4-BE49-F238E27FC236}">
                <a16:creationId xmlns:a16="http://schemas.microsoft.com/office/drawing/2014/main" id="{3CEDE271-0E99-BB98-4E05-6060D04E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59" y="1555522"/>
            <a:ext cx="3134628" cy="2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9A2083-9137-5E14-36FD-619AB1D45AEF}"/>
              </a:ext>
            </a:extLst>
          </p:cNvPr>
          <p:cNvSpPr txBox="1"/>
          <p:nvPr/>
        </p:nvSpPr>
        <p:spPr>
          <a:xfrm>
            <a:off x="5916248" y="4036029"/>
            <a:ext cx="1319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reader</a:t>
            </a:r>
            <a:endParaRPr lang="en-IN" dirty="0"/>
          </a:p>
        </p:txBody>
      </p:sp>
      <p:pic>
        <p:nvPicPr>
          <p:cNvPr id="2052" name="Picture 4" descr="Rfid 13.56Mhz Card">
            <a:extLst>
              <a:ext uri="{FF2B5EF4-FFF2-40B4-BE49-F238E27FC236}">
                <a16:creationId xmlns:a16="http://schemas.microsoft.com/office/drawing/2014/main" id="{4F24F288-45BC-549E-035B-EC833E2B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81" y="1386791"/>
            <a:ext cx="2452614" cy="24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9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 descr="40-PDIP">
            <a:extLst>
              <a:ext uri="{FF2B5EF4-FFF2-40B4-BE49-F238E27FC236}">
                <a16:creationId xmlns:a16="http://schemas.microsoft.com/office/drawing/2014/main" id="{9A8347CD-0F70-C10D-0E4B-6CC35C755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749017" cy="27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0F006-19BB-4B6C-B570-60A89ED3F174}"/>
              </a:ext>
            </a:extLst>
          </p:cNvPr>
          <p:cNvSpPr txBox="1"/>
          <p:nvPr/>
        </p:nvSpPr>
        <p:spPr>
          <a:xfrm>
            <a:off x="1915308" y="3932178"/>
            <a:ext cx="144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BC2E7-8F02-4BC4-8045-3527220808AF}"/>
              </a:ext>
            </a:extLst>
          </p:cNvPr>
          <p:cNvSpPr txBox="1"/>
          <p:nvPr/>
        </p:nvSpPr>
        <p:spPr>
          <a:xfrm>
            <a:off x="6304934" y="3932178"/>
            <a:ext cx="201423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LED</a:t>
            </a:r>
            <a:endParaRPr lang="en-IN" dirty="0"/>
          </a:p>
        </p:txBody>
      </p:sp>
      <p:pic>
        <p:nvPicPr>
          <p:cNvPr id="12" name="Picture 2" descr="Node Mcu Ch340g Ch340g Chip, 4 Mb">
            <a:extLst>
              <a:ext uri="{FF2B5EF4-FFF2-40B4-BE49-F238E27FC236}">
                <a16:creationId xmlns:a16="http://schemas.microsoft.com/office/drawing/2014/main" id="{F2C0B48D-CE92-4B14-B6AD-11FC73FE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78" y="1544379"/>
            <a:ext cx="2228849" cy="2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8Mm Dip Led Red">
            <a:extLst>
              <a:ext uri="{FF2B5EF4-FFF2-40B4-BE49-F238E27FC236}">
                <a16:creationId xmlns:a16="http://schemas.microsoft.com/office/drawing/2014/main" id="{CB24609E-FF87-40A2-853A-B0BD7525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190" y="1507525"/>
            <a:ext cx="2265703" cy="226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42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053F-DB48-BCE7-AE53-0B7B14AEB648}"/>
              </a:ext>
            </a:extLst>
          </p:cNvPr>
          <p:cNvSpPr txBox="1"/>
          <p:nvPr/>
        </p:nvSpPr>
        <p:spPr>
          <a:xfrm>
            <a:off x="788757" y="1413836"/>
            <a:ext cx="774797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attendance tracking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safety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Parental communication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paper 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4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713225" y="514493"/>
            <a:ext cx="3657600" cy="639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34DC7-4D31-42AB-A312-8AA2CCB1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63" y="886048"/>
            <a:ext cx="2076892" cy="37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663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252</Words>
  <Application>Microsoft Office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Raleway</vt:lpstr>
      <vt:lpstr>Nunito Light</vt:lpstr>
      <vt:lpstr>Arial</vt:lpstr>
      <vt:lpstr>Times New Roman</vt:lpstr>
      <vt:lpstr>Anaheim</vt:lpstr>
      <vt:lpstr>Open Sans</vt:lpstr>
      <vt:lpstr>Blinker</vt:lpstr>
      <vt:lpstr>Digital Transformation Plan Project Proposal by Slidesgo</vt:lpstr>
      <vt:lpstr>RFID Based Smart School</vt:lpstr>
      <vt:lpstr>Outline of talk </vt:lpstr>
      <vt:lpstr>Problem Statement</vt:lpstr>
      <vt:lpstr>Block Diagram of Bus Unit</vt:lpstr>
      <vt:lpstr>Block Diagram of School Unit</vt:lpstr>
      <vt:lpstr>Components used</vt:lpstr>
      <vt:lpstr>Components used</vt:lpstr>
      <vt:lpstr>Objectives</vt:lpstr>
      <vt:lpstr>Result </vt:lpstr>
      <vt:lpstr>Result </vt:lpstr>
      <vt:lpstr>Result </vt:lpstr>
      <vt:lpstr>Conclusion 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based smart school</dc:title>
  <dc:creator>Abhi Pawar</dc:creator>
  <cp:lastModifiedBy>Abhi Pawar</cp:lastModifiedBy>
  <cp:revision>23</cp:revision>
  <dcterms:modified xsi:type="dcterms:W3CDTF">2024-04-11T16:44:02Z</dcterms:modified>
</cp:coreProperties>
</file>