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709" y="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5B3A-8383-03A4-4C9F-D44DF134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3D1B2-D4D6-6C5B-6006-CF607C4E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8235-64ED-09ED-30EB-EF900CB0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053E-A421-B515-BA42-5DF40B0B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6AFF-751E-95BC-539D-A14E2915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1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58CB-0E4A-691D-A313-A5070D31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B3A4-F879-5CF6-0976-AC827AF1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6199-D0C1-51F5-C023-C603237F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E85F-1E39-299D-F6E9-FFA4F2AF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134F-E7C2-FD4A-C83B-8E51413B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5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E2490-01B5-4904-7D3C-ABA4AEC8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B6CE-E70B-42CF-8ABF-6EBDE15C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48C7-D105-1789-DCCC-835EE1DF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E030-90F0-6FE3-5518-87F49FB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9B53-3849-EE46-A839-A6BB804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9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F046-CFBD-42B7-42CE-4AEF5D6E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0C14-B648-B005-7035-17F0247D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F18D-6589-E2EE-2E01-9C2E94C3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153C-88B7-63B2-8041-AB0BB6EA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63BB-E376-4B6C-BC12-59531B92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2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9C57-EA34-8119-8730-73B42E55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FF0E-480E-CCAC-DB3B-F3BEF16EB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3EE8-46CC-1A70-7F8A-02BF824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BDBD-75C3-62D8-B9B1-3167A27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CA28-88B7-1B80-7AE0-40ADDFD5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6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7794-9941-9D48-ACAD-5303D05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366F-EED8-458F-D4E4-CA11B765F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6B0A6-97EE-2F21-B7C7-FE7BD14E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F3521-4E4E-F418-F4D5-3DCD1728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D9C0F-9FC2-D09C-D05B-37F563E6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67315-0EA7-F879-EA9A-01FFABF0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A9CB-873F-F49C-5098-F80B10C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5A1C3-80C8-D3FC-0616-302824C6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1246D-E069-39E1-997A-F3B7AC2A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14E81-6BEE-19EC-0C2F-33C76BB3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7F268-02E3-F09B-9433-62E3069BD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A85D-4902-7741-1EBA-2486FE20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90069-8917-AD55-5AA1-545151CC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F17C9-A29F-4F3D-4432-4893CE5A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772F-1087-D25F-CB0C-4DBA087E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C39EF-741C-AE15-8939-2FA11B7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B3F4F-D669-184C-877A-13757045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9749D-51E2-56A0-1265-60693469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7023D-1495-E660-5D5A-4A695A6D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C4AB6-4579-430E-F460-69286C14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FEB1-C9D6-F2A6-DA7E-1739992A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0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3D73-4CA0-CF91-4607-3A4C23A3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FA00-5328-FB39-46CF-C7477860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06426-40A2-8F72-BD8C-830CBA66A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3EAD-7BAB-C3AD-930F-AB3824A4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F9F5-40F9-19F2-C2B3-7ECAED67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A2EF7-1FBF-F2CD-F8E7-A36AD862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8F5-F540-941B-8EF7-CFD86648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9A3-EF11-61CF-2097-60DA1D412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1CF6-C4C4-BD2A-339B-6BBC335F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238CD-E192-D846-625C-4446FC8D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38DCB-1208-9B3A-E3EB-C4C2F861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1B3B-D616-1B94-0255-DC4EB785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5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FD4E1-01DF-36B3-1C2A-925290C8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47818-7760-DB80-FA95-C6C68004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39F9-2274-FD0A-C140-E4911DCE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E574-A3A6-43F2-80FC-24CE83051175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87C9-B927-CF02-3C1F-7E288D3E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0EE1-9EC2-991E-43A4-7A6B75386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AB8E-8D16-44D0-B2E4-6BE323020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E940C20-9ED5-2E22-64FE-E2C5B72016A9}"/>
              </a:ext>
            </a:extLst>
          </p:cNvPr>
          <p:cNvGrpSpPr/>
          <p:nvPr/>
        </p:nvGrpSpPr>
        <p:grpSpPr>
          <a:xfrm>
            <a:off x="0" y="0"/>
            <a:ext cx="46253701" cy="6858000"/>
            <a:chOff x="0" y="0"/>
            <a:chExt cx="46253701" cy="6858000"/>
          </a:xfrm>
        </p:grpSpPr>
        <p:pic>
          <p:nvPicPr>
            <p:cNvPr id="2" name="Picture 1" descr="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3930" y="0"/>
              <a:ext cx="3557977" cy="6858000"/>
            </a:xfrm>
            <a:prstGeom prst="rect">
              <a:avLst/>
            </a:prstGeom>
          </p:spPr>
        </p:pic>
        <p:pic>
          <p:nvPicPr>
            <p:cNvPr id="3" name="Picture 2" descr="card_2-crunch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1908" y="0"/>
              <a:ext cx="3557977" cy="6858000"/>
            </a:xfrm>
            <a:prstGeom prst="rect">
              <a:avLst/>
            </a:prstGeom>
          </p:spPr>
        </p:pic>
        <p:pic>
          <p:nvPicPr>
            <p:cNvPr id="4" name="Picture 3" descr="card_3-crunch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9885" y="0"/>
              <a:ext cx="3557977" cy="6858000"/>
            </a:xfrm>
            <a:prstGeom prst="rect">
              <a:avLst/>
            </a:prstGeom>
          </p:spPr>
        </p:pic>
        <p:pic>
          <p:nvPicPr>
            <p:cNvPr id="5" name="Picture 4" descr="card_4-crunch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47862" y="0"/>
              <a:ext cx="3557977" cy="6858000"/>
            </a:xfrm>
            <a:prstGeom prst="rect">
              <a:avLst/>
            </a:prstGeom>
          </p:spPr>
        </p:pic>
        <p:pic>
          <p:nvPicPr>
            <p:cNvPr id="6" name="Picture 5" descr="card_5-crunch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905839" y="0"/>
              <a:ext cx="3557977" cy="6858000"/>
            </a:xfrm>
            <a:prstGeom prst="rect">
              <a:avLst/>
            </a:prstGeom>
          </p:spPr>
        </p:pic>
        <p:pic>
          <p:nvPicPr>
            <p:cNvPr id="7" name="Picture 6" descr="card_6-crunch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63816" y="0"/>
              <a:ext cx="3557977" cy="6858000"/>
            </a:xfrm>
            <a:prstGeom prst="rect">
              <a:avLst/>
            </a:prstGeom>
          </p:spPr>
        </p:pic>
        <p:pic>
          <p:nvPicPr>
            <p:cNvPr id="8" name="Picture 7" descr="card_7-crunch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21793" y="0"/>
              <a:ext cx="3557977" cy="6858000"/>
            </a:xfrm>
            <a:prstGeom prst="rect">
              <a:avLst/>
            </a:prstGeom>
          </p:spPr>
        </p:pic>
        <p:pic>
          <p:nvPicPr>
            <p:cNvPr id="9" name="Picture 8" descr="card_8-crunch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79770" y="0"/>
              <a:ext cx="3557977" cy="6858000"/>
            </a:xfrm>
            <a:prstGeom prst="rect">
              <a:avLst/>
            </a:prstGeom>
          </p:spPr>
        </p:pic>
        <p:pic>
          <p:nvPicPr>
            <p:cNvPr id="10" name="Picture 9" descr="card_9-crunch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137747" y="0"/>
              <a:ext cx="3557977" cy="6858000"/>
            </a:xfrm>
            <a:prstGeom prst="rect">
              <a:avLst/>
            </a:prstGeom>
          </p:spPr>
        </p:pic>
        <p:pic>
          <p:nvPicPr>
            <p:cNvPr id="11" name="Picture 10" descr="card_10-crunch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695724" y="0"/>
              <a:ext cx="3557977" cy="6858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56F4A86-1EFB-AC12-8A67-FB66AEC6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557977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69A7411-D2EA-2BA2-6CFF-5A35B4AD1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977" y="0"/>
              <a:ext cx="3557977" cy="6858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EC8122A-879A-404D-3059-749A046AB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952" y="0"/>
              <a:ext cx="355797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9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2.77813 0 " pathEditMode="relative" rAng="0" ptsTypes="AA">
                                      <p:cBhvr>
                                        <p:cTn id="6" dur="3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</cp:lastModifiedBy>
  <cp:revision>11</cp:revision>
  <dcterms:created xsi:type="dcterms:W3CDTF">2022-08-23T09:09:34Z</dcterms:created>
  <dcterms:modified xsi:type="dcterms:W3CDTF">2022-08-24T05:08:40Z</dcterms:modified>
</cp:coreProperties>
</file>