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09" autoAdjust="0"/>
    <p:restoredTop sz="94660"/>
  </p:normalViewPr>
  <p:slideViewPr>
    <p:cSldViewPr snapToGrid="0">
      <p:cViewPr>
        <p:scale>
          <a:sx n="10" d="100"/>
          <a:sy n="10" d="100"/>
        </p:scale>
        <p:origin x="5165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35B3A-8383-03A4-4C9F-D44DF1348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3D1B2-D4D6-6C5B-6006-CF607C4EF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38235-64ED-09ED-30EB-EF900CB0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574-A3A6-43F2-80FC-24CE8305117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0053E-A421-B515-BA42-5DF40B0B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C6AFF-751E-95BC-539D-A14E2915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B8E-8D16-44D0-B2E4-6BE32302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41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58CB-0E4A-691D-A313-A5070D31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5B3A4-F879-5CF6-0976-AC827AF18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16199-D0C1-51F5-C023-C603237F3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574-A3A6-43F2-80FC-24CE8305117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EE85F-1E39-299D-F6E9-FFA4F2AF0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F134F-E7C2-FD4A-C83B-8E51413B8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B8E-8D16-44D0-B2E4-6BE32302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05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E2490-01B5-4904-7D3C-ABA4AEC88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8B6CE-E70B-42CF-8ABF-6EBDE15C4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948C7-D105-1789-DCCC-835EE1DF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574-A3A6-43F2-80FC-24CE8305117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EE030-90F0-6FE3-5518-87F49FBA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59B53-3849-EE46-A839-A6BB804E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B8E-8D16-44D0-B2E4-6BE32302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19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F046-CFBD-42B7-42CE-4AEF5D6E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E0C14-B648-B005-7035-17F0247D6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AF18D-6589-E2EE-2E01-9C2E94C3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574-A3A6-43F2-80FC-24CE8305117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C153C-88B7-63B2-8041-AB0BB6EA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663BB-E376-4B6C-BC12-59531B92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B8E-8D16-44D0-B2E4-6BE32302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52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9C57-EA34-8119-8730-73B42E55E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5FF0E-480E-CCAC-DB3B-F3BEF16EB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03EE8-46CC-1A70-7F8A-02BF824D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574-A3A6-43F2-80FC-24CE8305117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9BDBD-75C3-62D8-B9B1-3167A278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CA28-88B7-1B80-7AE0-40ADDFD54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B8E-8D16-44D0-B2E4-6BE32302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16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7794-9941-9D48-ACAD-5303D053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6366F-EED8-458F-D4E4-CA11B765F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6B0A6-97EE-2F21-B7C7-FE7BD14E5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F3521-4E4E-F418-F4D5-3DCD1728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574-A3A6-43F2-80FC-24CE8305117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D9C0F-9FC2-D09C-D05B-37F563E6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67315-0EA7-F879-EA9A-01FFABF0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B8E-8D16-44D0-B2E4-6BE32302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39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A9CB-873F-F49C-5098-F80B10C5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5A1C3-80C8-D3FC-0616-302824C6C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1246D-E069-39E1-997A-F3B7AC2AE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14E81-6BEE-19EC-0C2F-33C76BB3A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7F268-02E3-F09B-9433-62E3069BD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90A85D-4902-7741-1EBA-2486FE20E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574-A3A6-43F2-80FC-24CE8305117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390069-8917-AD55-5AA1-545151CC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DF17C9-A29F-4F3D-4432-4893CE5AF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B8E-8D16-44D0-B2E4-6BE32302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31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772F-1087-D25F-CB0C-4DBA087E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C39EF-741C-AE15-8939-2FA11B74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574-A3A6-43F2-80FC-24CE8305117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B3F4F-D669-184C-877A-13757045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9749D-51E2-56A0-1265-60693469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B8E-8D16-44D0-B2E4-6BE32302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79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7023D-1495-E660-5D5A-4A695A6D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574-A3A6-43F2-80FC-24CE8305117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C4AB6-4579-430E-F460-69286C14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3FEB1-C9D6-F2A6-DA7E-1739992A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B8E-8D16-44D0-B2E4-6BE32302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00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3D73-4CA0-CF91-4607-3A4C23A3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FA00-5328-FB39-46CF-C7477860B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06426-40A2-8F72-BD8C-830CBA66A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53EAD-7BAB-C3AD-930F-AB3824A4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574-A3A6-43F2-80FC-24CE8305117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8F9F5-40F9-19F2-C2B3-7ECAED67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A2EF7-1FBF-F2CD-F8E7-A36AD862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B8E-8D16-44D0-B2E4-6BE32302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50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08F5-F540-941B-8EF7-CFD86648A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A29A3-EF11-61CF-2097-60DA1D412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C1CF6-C4C4-BD2A-339B-6BBC335FB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238CD-E192-D846-625C-4446FC8D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574-A3A6-43F2-80FC-24CE8305117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38DCB-1208-9B3A-E3EB-C4C2F861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31B3B-D616-1B94-0255-DC4EB785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B8E-8D16-44D0-B2E4-6BE32302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35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3FD4E1-01DF-36B3-1C2A-925290C8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47818-7760-DB80-FA95-C6C68004A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B39F9-2274-FD0A-C140-E4911DCE1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6E574-A3A6-43F2-80FC-24CE8305117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887C9-B927-CF02-3C1F-7E288D3E9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50EE1-9EC2-991E-43A4-7A6B75386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BAB8E-8D16-44D0-B2E4-6BE32302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42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6529FA68-92BD-82B0-73ED-075ABA5D2D55}"/>
              </a:ext>
            </a:extLst>
          </p:cNvPr>
          <p:cNvGrpSpPr/>
          <p:nvPr/>
        </p:nvGrpSpPr>
        <p:grpSpPr>
          <a:xfrm>
            <a:off x="0" y="0"/>
            <a:ext cx="188572781" cy="6858000"/>
            <a:chOff x="0" y="0"/>
            <a:chExt cx="188572781" cy="6858000"/>
          </a:xfrm>
        </p:grpSpPr>
        <p:pic>
          <p:nvPicPr>
            <p:cNvPr id="2" name="Picture 1" descr="imag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73930" y="0"/>
              <a:ext cx="3557977" cy="6858000"/>
            </a:xfrm>
            <a:prstGeom prst="rect">
              <a:avLst/>
            </a:prstGeom>
          </p:spPr>
        </p:pic>
        <p:pic>
          <p:nvPicPr>
            <p:cNvPr id="3" name="Picture 2" descr="card_2-crunch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31908" y="0"/>
              <a:ext cx="3557977" cy="6858000"/>
            </a:xfrm>
            <a:prstGeom prst="rect">
              <a:avLst/>
            </a:prstGeom>
          </p:spPr>
        </p:pic>
        <p:pic>
          <p:nvPicPr>
            <p:cNvPr id="4" name="Picture 3" descr="card_3-crunch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789885" y="0"/>
              <a:ext cx="3557977" cy="6858000"/>
            </a:xfrm>
            <a:prstGeom prst="rect">
              <a:avLst/>
            </a:prstGeom>
          </p:spPr>
        </p:pic>
        <p:pic>
          <p:nvPicPr>
            <p:cNvPr id="5" name="Picture 4" descr="card_4-crunch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47862" y="0"/>
              <a:ext cx="3557977" cy="6858000"/>
            </a:xfrm>
            <a:prstGeom prst="rect">
              <a:avLst/>
            </a:prstGeom>
          </p:spPr>
        </p:pic>
        <p:pic>
          <p:nvPicPr>
            <p:cNvPr id="6" name="Picture 5" descr="card_5-crunch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905839" y="0"/>
              <a:ext cx="3557977" cy="6858000"/>
            </a:xfrm>
            <a:prstGeom prst="rect">
              <a:avLst/>
            </a:prstGeom>
          </p:spPr>
        </p:pic>
        <p:pic>
          <p:nvPicPr>
            <p:cNvPr id="7" name="Picture 6" descr="card_6-crunch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463816" y="0"/>
              <a:ext cx="3557977" cy="6858000"/>
            </a:xfrm>
            <a:prstGeom prst="rect">
              <a:avLst/>
            </a:prstGeom>
          </p:spPr>
        </p:pic>
        <p:pic>
          <p:nvPicPr>
            <p:cNvPr id="8" name="Picture 7" descr="card_7-crunch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021793" y="0"/>
              <a:ext cx="3557977" cy="6858000"/>
            </a:xfrm>
            <a:prstGeom prst="rect">
              <a:avLst/>
            </a:prstGeom>
          </p:spPr>
        </p:pic>
        <p:pic>
          <p:nvPicPr>
            <p:cNvPr id="9" name="Picture 8" descr="card_8-crunch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579770" y="0"/>
              <a:ext cx="3557977" cy="6858000"/>
            </a:xfrm>
            <a:prstGeom prst="rect">
              <a:avLst/>
            </a:prstGeom>
          </p:spPr>
        </p:pic>
        <p:pic>
          <p:nvPicPr>
            <p:cNvPr id="10" name="Picture 9" descr="card_9-crunch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9137747" y="0"/>
              <a:ext cx="3557977" cy="6858000"/>
            </a:xfrm>
            <a:prstGeom prst="rect">
              <a:avLst/>
            </a:prstGeom>
          </p:spPr>
        </p:pic>
        <p:pic>
          <p:nvPicPr>
            <p:cNvPr id="11" name="Picture 10" descr="card_10-crunch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2695724" y="0"/>
              <a:ext cx="3557977" cy="6858000"/>
            </a:xfrm>
            <a:prstGeom prst="rect">
              <a:avLst/>
            </a:prstGeom>
          </p:spPr>
        </p:pic>
        <p:pic>
          <p:nvPicPr>
            <p:cNvPr id="12" name="Picture 11" descr="card_11-crunch.pn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6253701" y="0"/>
              <a:ext cx="3557977" cy="6858000"/>
            </a:xfrm>
            <a:prstGeom prst="rect">
              <a:avLst/>
            </a:prstGeom>
          </p:spPr>
        </p:pic>
        <p:pic>
          <p:nvPicPr>
            <p:cNvPr id="13" name="Picture 12" descr="card_12-crunch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9811678" y="0"/>
              <a:ext cx="3557977" cy="6858000"/>
            </a:xfrm>
            <a:prstGeom prst="rect">
              <a:avLst/>
            </a:prstGeom>
          </p:spPr>
        </p:pic>
        <p:pic>
          <p:nvPicPr>
            <p:cNvPr id="14" name="Picture 13" descr="card_13-crunch.png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3369655" y="0"/>
              <a:ext cx="3557977" cy="6858000"/>
            </a:xfrm>
            <a:prstGeom prst="rect">
              <a:avLst/>
            </a:prstGeom>
          </p:spPr>
        </p:pic>
        <p:pic>
          <p:nvPicPr>
            <p:cNvPr id="15" name="Picture 14" descr="card_14-crunch.png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6927632" y="0"/>
              <a:ext cx="3557977" cy="6858000"/>
            </a:xfrm>
            <a:prstGeom prst="rect">
              <a:avLst/>
            </a:prstGeom>
          </p:spPr>
        </p:pic>
        <p:pic>
          <p:nvPicPr>
            <p:cNvPr id="16" name="Picture 15" descr="card_15-crunch.png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0485609" y="0"/>
              <a:ext cx="3557977" cy="6858000"/>
            </a:xfrm>
            <a:prstGeom prst="rect">
              <a:avLst/>
            </a:prstGeom>
          </p:spPr>
        </p:pic>
        <p:pic>
          <p:nvPicPr>
            <p:cNvPr id="17" name="Picture 16" descr="card_16-crunch.png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4043586" y="0"/>
              <a:ext cx="3557977" cy="6858000"/>
            </a:xfrm>
            <a:prstGeom prst="rect">
              <a:avLst/>
            </a:prstGeom>
          </p:spPr>
        </p:pic>
        <p:pic>
          <p:nvPicPr>
            <p:cNvPr id="18" name="Picture 17" descr="card_17-crunch.png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7601563" y="0"/>
              <a:ext cx="3557977" cy="6858000"/>
            </a:xfrm>
            <a:prstGeom prst="rect">
              <a:avLst/>
            </a:prstGeom>
          </p:spPr>
        </p:pic>
        <p:pic>
          <p:nvPicPr>
            <p:cNvPr id="19" name="Picture 18" descr="card_18-crunch.png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1159540" y="0"/>
              <a:ext cx="3557977" cy="6858000"/>
            </a:xfrm>
            <a:prstGeom prst="rect">
              <a:avLst/>
            </a:prstGeom>
          </p:spPr>
        </p:pic>
        <p:pic>
          <p:nvPicPr>
            <p:cNvPr id="20" name="Picture 19" descr="card_19-crunch.png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4717517" y="0"/>
              <a:ext cx="3557977" cy="6858000"/>
            </a:xfrm>
            <a:prstGeom prst="rect">
              <a:avLst/>
            </a:prstGeom>
          </p:spPr>
        </p:pic>
        <p:pic>
          <p:nvPicPr>
            <p:cNvPr id="21" name="Picture 20" descr="card_20-crunch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78275494" y="0"/>
              <a:ext cx="3557977" cy="6858000"/>
            </a:xfrm>
            <a:prstGeom prst="rect">
              <a:avLst/>
            </a:prstGeom>
          </p:spPr>
        </p:pic>
        <p:pic>
          <p:nvPicPr>
            <p:cNvPr id="22" name="Picture 21" descr="card_21-crunch.png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1833471" y="0"/>
              <a:ext cx="3557977" cy="6858000"/>
            </a:xfrm>
            <a:prstGeom prst="rect">
              <a:avLst/>
            </a:prstGeom>
          </p:spPr>
        </p:pic>
        <p:pic>
          <p:nvPicPr>
            <p:cNvPr id="23" name="Picture 22" descr="card_22-crunch.png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85391448" y="0"/>
              <a:ext cx="3557977" cy="6858000"/>
            </a:xfrm>
            <a:prstGeom prst="rect">
              <a:avLst/>
            </a:prstGeom>
          </p:spPr>
        </p:pic>
        <p:pic>
          <p:nvPicPr>
            <p:cNvPr id="24" name="Picture 23" descr="card_23-crunch.png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88949425" y="0"/>
              <a:ext cx="3557977" cy="6858000"/>
            </a:xfrm>
            <a:prstGeom prst="rect">
              <a:avLst/>
            </a:prstGeom>
          </p:spPr>
        </p:pic>
        <p:pic>
          <p:nvPicPr>
            <p:cNvPr id="25" name="Picture 24" descr="card_24-crunch.png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92507402" y="0"/>
              <a:ext cx="3557977" cy="6858000"/>
            </a:xfrm>
            <a:prstGeom prst="rect">
              <a:avLst/>
            </a:prstGeom>
          </p:spPr>
        </p:pic>
        <p:pic>
          <p:nvPicPr>
            <p:cNvPr id="26" name="Picture 25" descr="card_25-crunch.png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96065379" y="0"/>
              <a:ext cx="3557977" cy="6858000"/>
            </a:xfrm>
            <a:prstGeom prst="rect">
              <a:avLst/>
            </a:prstGeom>
          </p:spPr>
        </p:pic>
        <p:pic>
          <p:nvPicPr>
            <p:cNvPr id="27" name="Picture 26" descr="card_26-crunch.png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99623356" y="0"/>
              <a:ext cx="3557977" cy="6858000"/>
            </a:xfrm>
            <a:prstGeom prst="rect">
              <a:avLst/>
            </a:prstGeom>
          </p:spPr>
        </p:pic>
        <p:pic>
          <p:nvPicPr>
            <p:cNvPr id="28" name="Picture 27" descr="card_27-crunch.png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103181333" y="0"/>
              <a:ext cx="3557977" cy="6858000"/>
            </a:xfrm>
            <a:prstGeom prst="rect">
              <a:avLst/>
            </a:prstGeom>
          </p:spPr>
        </p:pic>
        <p:pic>
          <p:nvPicPr>
            <p:cNvPr id="29" name="Picture 28" descr="card_28-crunch.png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106739310" y="0"/>
              <a:ext cx="3557977" cy="6858000"/>
            </a:xfrm>
            <a:prstGeom prst="rect">
              <a:avLst/>
            </a:prstGeom>
          </p:spPr>
        </p:pic>
        <p:pic>
          <p:nvPicPr>
            <p:cNvPr id="30" name="Picture 29" descr="card_29-crunch.png"/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110297287" y="0"/>
              <a:ext cx="3557977" cy="6858000"/>
            </a:xfrm>
            <a:prstGeom prst="rect">
              <a:avLst/>
            </a:prstGeom>
          </p:spPr>
        </p:pic>
        <p:pic>
          <p:nvPicPr>
            <p:cNvPr id="31" name="Picture 30" descr="card_30-crunch.png"/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113855264" y="0"/>
              <a:ext cx="3557977" cy="685800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056F4A86-1EFB-AC12-8A67-FB66AEC62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557977" cy="685800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69A7411-D2EA-2BA2-6CFF-5A35B4AD1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7977" y="0"/>
              <a:ext cx="3557977" cy="68580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EC8122A-879A-404D-3059-749A046AB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952" y="0"/>
              <a:ext cx="3557977" cy="6858000"/>
            </a:xfrm>
            <a:prstGeom prst="rect">
              <a:avLst/>
            </a:prstGeom>
          </p:spPr>
        </p:pic>
        <p:pic>
          <p:nvPicPr>
            <p:cNvPr id="33" name="Picture 32" descr="card_21-crunch.png">
              <a:extLst>
                <a:ext uri="{FF2B5EF4-FFF2-40B4-BE49-F238E27FC236}">
                  <a16:creationId xmlns:a16="http://schemas.microsoft.com/office/drawing/2014/main" id="{807C7772-2D24-9989-D6A7-D4E528042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17413241" y="0"/>
              <a:ext cx="3557977" cy="6858000"/>
            </a:xfrm>
            <a:prstGeom prst="rect">
              <a:avLst/>
            </a:prstGeom>
          </p:spPr>
        </p:pic>
        <p:pic>
          <p:nvPicPr>
            <p:cNvPr id="37" name="Picture 36" descr="card_22-crunch.png">
              <a:extLst>
                <a:ext uri="{FF2B5EF4-FFF2-40B4-BE49-F238E27FC236}">
                  <a16:creationId xmlns:a16="http://schemas.microsoft.com/office/drawing/2014/main" id="{858F300C-0276-F723-2CA0-A79B1FD02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20971218" y="0"/>
              <a:ext cx="3557977" cy="6858000"/>
            </a:xfrm>
            <a:prstGeom prst="rect">
              <a:avLst/>
            </a:prstGeom>
          </p:spPr>
        </p:pic>
        <p:pic>
          <p:nvPicPr>
            <p:cNvPr id="38" name="Picture 37" descr="card_23-crunch.png">
              <a:extLst>
                <a:ext uri="{FF2B5EF4-FFF2-40B4-BE49-F238E27FC236}">
                  <a16:creationId xmlns:a16="http://schemas.microsoft.com/office/drawing/2014/main" id="{BD457C6F-AFEF-4740-B5AD-545227413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24529195" y="0"/>
              <a:ext cx="3557977" cy="6858000"/>
            </a:xfrm>
            <a:prstGeom prst="rect">
              <a:avLst/>
            </a:prstGeom>
          </p:spPr>
        </p:pic>
        <p:pic>
          <p:nvPicPr>
            <p:cNvPr id="39" name="Picture 38" descr="card_24-crunch.png">
              <a:extLst>
                <a:ext uri="{FF2B5EF4-FFF2-40B4-BE49-F238E27FC236}">
                  <a16:creationId xmlns:a16="http://schemas.microsoft.com/office/drawing/2014/main" id="{070AFA73-F625-BD46-0818-264CE7B71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28087172" y="0"/>
              <a:ext cx="3557977" cy="6858000"/>
            </a:xfrm>
            <a:prstGeom prst="rect">
              <a:avLst/>
            </a:prstGeom>
          </p:spPr>
        </p:pic>
        <p:pic>
          <p:nvPicPr>
            <p:cNvPr id="40" name="Picture 39" descr="card_25-crunch.png">
              <a:extLst>
                <a:ext uri="{FF2B5EF4-FFF2-40B4-BE49-F238E27FC236}">
                  <a16:creationId xmlns:a16="http://schemas.microsoft.com/office/drawing/2014/main" id="{FC22EBD8-B64B-43A9-8ACA-9AC5A489F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31645149" y="0"/>
              <a:ext cx="3557977" cy="6858000"/>
            </a:xfrm>
            <a:prstGeom prst="rect">
              <a:avLst/>
            </a:prstGeom>
          </p:spPr>
        </p:pic>
        <p:pic>
          <p:nvPicPr>
            <p:cNvPr id="41" name="Picture 40" descr="card_26-crunch.png">
              <a:extLst>
                <a:ext uri="{FF2B5EF4-FFF2-40B4-BE49-F238E27FC236}">
                  <a16:creationId xmlns:a16="http://schemas.microsoft.com/office/drawing/2014/main" id="{DFE20CF8-7003-4A97-3A3D-846A2267D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35203126" y="0"/>
              <a:ext cx="3557977" cy="6858000"/>
            </a:xfrm>
            <a:prstGeom prst="rect">
              <a:avLst/>
            </a:prstGeom>
          </p:spPr>
        </p:pic>
        <p:pic>
          <p:nvPicPr>
            <p:cNvPr id="42" name="Picture 41" descr="card_27-crunch.png">
              <a:extLst>
                <a:ext uri="{FF2B5EF4-FFF2-40B4-BE49-F238E27FC236}">
                  <a16:creationId xmlns:a16="http://schemas.microsoft.com/office/drawing/2014/main" id="{810907CC-BA6B-96C2-F286-2C8FE824D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138761103" y="0"/>
              <a:ext cx="3557977" cy="6858000"/>
            </a:xfrm>
            <a:prstGeom prst="rect">
              <a:avLst/>
            </a:prstGeom>
          </p:spPr>
        </p:pic>
        <p:pic>
          <p:nvPicPr>
            <p:cNvPr id="43" name="Picture 42" descr="card_28-crunch.png">
              <a:extLst>
                <a:ext uri="{FF2B5EF4-FFF2-40B4-BE49-F238E27FC236}">
                  <a16:creationId xmlns:a16="http://schemas.microsoft.com/office/drawing/2014/main" id="{1CC19460-07CE-9781-3A4E-9D5C4876C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142319080" y="0"/>
              <a:ext cx="3557977" cy="6858000"/>
            </a:xfrm>
            <a:prstGeom prst="rect">
              <a:avLst/>
            </a:prstGeom>
          </p:spPr>
        </p:pic>
        <p:pic>
          <p:nvPicPr>
            <p:cNvPr id="44" name="Picture 43" descr="card_29-crunch.png">
              <a:extLst>
                <a:ext uri="{FF2B5EF4-FFF2-40B4-BE49-F238E27FC236}">
                  <a16:creationId xmlns:a16="http://schemas.microsoft.com/office/drawing/2014/main" id="{D40DE141-82AE-CA1B-B468-EA654F530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145877057" y="0"/>
              <a:ext cx="3557977" cy="6858000"/>
            </a:xfrm>
            <a:prstGeom prst="rect">
              <a:avLst/>
            </a:prstGeom>
          </p:spPr>
        </p:pic>
        <p:pic>
          <p:nvPicPr>
            <p:cNvPr id="45" name="Picture 44" descr="card_30-crunch.png">
              <a:extLst>
                <a:ext uri="{FF2B5EF4-FFF2-40B4-BE49-F238E27FC236}">
                  <a16:creationId xmlns:a16="http://schemas.microsoft.com/office/drawing/2014/main" id="{02995704-B6B2-21E4-7186-1302FD013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149435034" y="0"/>
              <a:ext cx="3557977" cy="6858000"/>
            </a:xfrm>
            <a:prstGeom prst="rect">
              <a:avLst/>
            </a:prstGeom>
          </p:spPr>
        </p:pic>
        <p:pic>
          <p:nvPicPr>
            <p:cNvPr id="46" name="Picture 45" descr="card_21-crunch.png">
              <a:extLst>
                <a:ext uri="{FF2B5EF4-FFF2-40B4-BE49-F238E27FC236}">
                  <a16:creationId xmlns:a16="http://schemas.microsoft.com/office/drawing/2014/main" id="{38610288-8A20-5093-E8B3-6B9D8C57A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52993011" y="0"/>
              <a:ext cx="3557977" cy="6858000"/>
            </a:xfrm>
            <a:prstGeom prst="rect">
              <a:avLst/>
            </a:prstGeom>
          </p:spPr>
        </p:pic>
        <p:pic>
          <p:nvPicPr>
            <p:cNvPr id="47" name="Picture 46" descr="card_22-crunch.png">
              <a:extLst>
                <a:ext uri="{FF2B5EF4-FFF2-40B4-BE49-F238E27FC236}">
                  <a16:creationId xmlns:a16="http://schemas.microsoft.com/office/drawing/2014/main" id="{7D54C82E-B826-0D42-DB1E-50CC3D726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56550988" y="0"/>
              <a:ext cx="3557977" cy="6858000"/>
            </a:xfrm>
            <a:prstGeom prst="rect">
              <a:avLst/>
            </a:prstGeom>
          </p:spPr>
        </p:pic>
        <p:pic>
          <p:nvPicPr>
            <p:cNvPr id="48" name="Picture 47" descr="card_23-crunch.png">
              <a:extLst>
                <a:ext uri="{FF2B5EF4-FFF2-40B4-BE49-F238E27FC236}">
                  <a16:creationId xmlns:a16="http://schemas.microsoft.com/office/drawing/2014/main" id="{B1A66D87-FA93-7D09-B10F-26F4FE1F2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60108965" y="0"/>
              <a:ext cx="3557977" cy="6858000"/>
            </a:xfrm>
            <a:prstGeom prst="rect">
              <a:avLst/>
            </a:prstGeom>
          </p:spPr>
        </p:pic>
        <p:pic>
          <p:nvPicPr>
            <p:cNvPr id="49" name="Picture 48" descr="card_24-crunch.png">
              <a:extLst>
                <a:ext uri="{FF2B5EF4-FFF2-40B4-BE49-F238E27FC236}">
                  <a16:creationId xmlns:a16="http://schemas.microsoft.com/office/drawing/2014/main" id="{1CC8DF51-E0A5-A1BF-BB03-9CEE167A1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63666942" y="0"/>
              <a:ext cx="3557977" cy="6858000"/>
            </a:xfrm>
            <a:prstGeom prst="rect">
              <a:avLst/>
            </a:prstGeom>
          </p:spPr>
        </p:pic>
        <p:pic>
          <p:nvPicPr>
            <p:cNvPr id="50" name="Picture 49" descr="card_25-crunch.png">
              <a:extLst>
                <a:ext uri="{FF2B5EF4-FFF2-40B4-BE49-F238E27FC236}">
                  <a16:creationId xmlns:a16="http://schemas.microsoft.com/office/drawing/2014/main" id="{51A2F6C2-D0AE-E8E8-F104-2491A811A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67224919" y="0"/>
              <a:ext cx="3557977" cy="6858000"/>
            </a:xfrm>
            <a:prstGeom prst="rect">
              <a:avLst/>
            </a:prstGeom>
          </p:spPr>
        </p:pic>
        <p:pic>
          <p:nvPicPr>
            <p:cNvPr id="51" name="Picture 50" descr="card_26-crunch.png">
              <a:extLst>
                <a:ext uri="{FF2B5EF4-FFF2-40B4-BE49-F238E27FC236}">
                  <a16:creationId xmlns:a16="http://schemas.microsoft.com/office/drawing/2014/main" id="{371F7986-1067-444F-79A2-2A58249F7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70782896" y="0"/>
              <a:ext cx="3557977" cy="6858000"/>
            </a:xfrm>
            <a:prstGeom prst="rect">
              <a:avLst/>
            </a:prstGeom>
          </p:spPr>
        </p:pic>
        <p:pic>
          <p:nvPicPr>
            <p:cNvPr id="52" name="Picture 51" descr="card_27-crunch.png">
              <a:extLst>
                <a:ext uri="{FF2B5EF4-FFF2-40B4-BE49-F238E27FC236}">
                  <a16:creationId xmlns:a16="http://schemas.microsoft.com/office/drawing/2014/main" id="{B655DE4E-6DC3-14E8-6997-2B916E737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174340873" y="0"/>
              <a:ext cx="3557977" cy="6858000"/>
            </a:xfrm>
            <a:prstGeom prst="rect">
              <a:avLst/>
            </a:prstGeom>
          </p:spPr>
        </p:pic>
        <p:pic>
          <p:nvPicPr>
            <p:cNvPr id="53" name="Picture 52" descr="card_28-crunch.png">
              <a:extLst>
                <a:ext uri="{FF2B5EF4-FFF2-40B4-BE49-F238E27FC236}">
                  <a16:creationId xmlns:a16="http://schemas.microsoft.com/office/drawing/2014/main" id="{3C9EB7C5-2355-AC36-6E87-AF17386EC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177898850" y="0"/>
              <a:ext cx="3557977" cy="6858000"/>
            </a:xfrm>
            <a:prstGeom prst="rect">
              <a:avLst/>
            </a:prstGeom>
          </p:spPr>
        </p:pic>
        <p:pic>
          <p:nvPicPr>
            <p:cNvPr id="54" name="Picture 53" descr="card_29-crunch.png">
              <a:extLst>
                <a:ext uri="{FF2B5EF4-FFF2-40B4-BE49-F238E27FC236}">
                  <a16:creationId xmlns:a16="http://schemas.microsoft.com/office/drawing/2014/main" id="{E7791B0F-5236-9237-52AD-172E17815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181456827" y="0"/>
              <a:ext cx="3557977" cy="6858000"/>
            </a:xfrm>
            <a:prstGeom prst="rect">
              <a:avLst/>
            </a:prstGeom>
          </p:spPr>
        </p:pic>
        <p:pic>
          <p:nvPicPr>
            <p:cNvPr id="55" name="Picture 54" descr="card_30-crunch.png">
              <a:extLst>
                <a:ext uri="{FF2B5EF4-FFF2-40B4-BE49-F238E27FC236}">
                  <a16:creationId xmlns:a16="http://schemas.microsoft.com/office/drawing/2014/main" id="{1D1457E1-CC01-8DCF-EF1E-903BD624E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185014804" y="0"/>
              <a:ext cx="3557977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90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-14.45221 0 " pathEditMode="relative" rAng="0" ptsTypes="AA">
                                      <p:cBhvr>
                                        <p:cTn id="6" dur="16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26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</dc:creator>
  <cp:lastModifiedBy>abhi</cp:lastModifiedBy>
  <cp:revision>11</cp:revision>
  <dcterms:created xsi:type="dcterms:W3CDTF">2022-08-23T09:09:34Z</dcterms:created>
  <dcterms:modified xsi:type="dcterms:W3CDTF">2022-08-24T05:06:28Z</dcterms:modified>
</cp:coreProperties>
</file>