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10" d="100"/>
          <a:sy n="10" d="100"/>
        </p:scale>
        <p:origin x="3283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5B3A-8383-03A4-4C9F-D44DF134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3D1B2-D4D6-6C5B-6006-CF607C4E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8235-64ED-09ED-30EB-EF900CB0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053E-A421-B515-BA42-5DF40B0B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6AFF-751E-95BC-539D-A14E2915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1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58CB-0E4A-691D-A313-A5070D31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B3A4-F879-5CF6-0976-AC827AF1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6199-D0C1-51F5-C023-C603237F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E85F-1E39-299D-F6E9-FFA4F2AF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134F-E7C2-FD4A-C83B-8E51413B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5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E2490-01B5-4904-7D3C-ABA4AEC8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B6CE-E70B-42CF-8ABF-6EBDE15C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48C7-D105-1789-DCCC-835EE1DF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E030-90F0-6FE3-5518-87F49FB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9B53-3849-EE46-A839-A6BB804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9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F046-CFBD-42B7-42CE-4AEF5D6E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0C14-B648-B005-7035-17F0247D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F18D-6589-E2EE-2E01-9C2E94C3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153C-88B7-63B2-8041-AB0BB6EA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63BB-E376-4B6C-BC12-59531B92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2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9C57-EA34-8119-8730-73B42E55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FF0E-480E-CCAC-DB3B-F3BEF16EB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3EE8-46CC-1A70-7F8A-02BF824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BDBD-75C3-62D8-B9B1-3167A27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CA28-88B7-1B80-7AE0-40ADDFD5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7794-9941-9D48-ACAD-5303D05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366F-EED8-458F-D4E4-CA11B765F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6B0A6-97EE-2F21-B7C7-FE7BD14E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3521-4E4E-F418-F4D5-3DCD1728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D9C0F-9FC2-D09C-D05B-37F563E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67315-0EA7-F879-EA9A-01FFABF0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A9CB-873F-F49C-5098-F80B10C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5A1C3-80C8-D3FC-0616-302824C6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1246D-E069-39E1-997A-F3B7AC2A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14E81-6BEE-19EC-0C2F-33C76BB3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7F268-02E3-F09B-9433-62E3069BD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A85D-4902-7741-1EBA-2486FE20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90069-8917-AD55-5AA1-545151CC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F17C9-A29F-4F3D-4432-4893CE5A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772F-1087-D25F-CB0C-4DBA087E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C39EF-741C-AE15-8939-2FA11B7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3F4F-D669-184C-877A-13757045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9749D-51E2-56A0-1265-60693469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7023D-1495-E660-5D5A-4A695A6D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C4AB6-4579-430E-F460-69286C14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FEB1-C9D6-F2A6-DA7E-1739992A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0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3D73-4CA0-CF91-4607-3A4C23A3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FA00-5328-FB39-46CF-C7477860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06426-40A2-8F72-BD8C-830CBA66A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3EAD-7BAB-C3AD-930F-AB3824A4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F9F5-40F9-19F2-C2B3-7ECAED67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A2EF7-1FBF-F2CD-F8E7-A36AD862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8F5-F540-941B-8EF7-CFD86648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9A3-EF11-61CF-2097-60DA1D412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1CF6-C4C4-BD2A-339B-6BBC335F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238CD-E192-D846-625C-4446FC8D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38DCB-1208-9B3A-E3EB-C4C2F86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1B3B-D616-1B94-0255-DC4EB785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5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FD4E1-01DF-36B3-1C2A-925290C8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47818-7760-DB80-FA95-C6C68004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39F9-2274-FD0A-C140-E4911DCE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87C9-B927-CF02-3C1F-7E288D3E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0EE1-9EC2-991E-43A4-7A6B75386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F6CDF-DABE-2E28-EACA-F61FC041664D}"/>
              </a:ext>
            </a:extLst>
          </p:cNvPr>
          <p:cNvGrpSpPr/>
          <p:nvPr/>
        </p:nvGrpSpPr>
        <p:grpSpPr>
          <a:xfrm>
            <a:off x="0" y="0"/>
            <a:ext cx="259732321" cy="6858000"/>
            <a:chOff x="0" y="0"/>
            <a:chExt cx="259732321" cy="6858000"/>
          </a:xfrm>
        </p:grpSpPr>
        <p:pic>
          <p:nvPicPr>
            <p:cNvPr id="2" name="Picture 1" descr="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3930" y="0"/>
              <a:ext cx="3557977" cy="6858000"/>
            </a:xfrm>
            <a:prstGeom prst="rect">
              <a:avLst/>
            </a:prstGeom>
          </p:spPr>
        </p:pic>
        <p:pic>
          <p:nvPicPr>
            <p:cNvPr id="3" name="Picture 2" descr="card_2-crunch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1908" y="0"/>
              <a:ext cx="3557977" cy="6858000"/>
            </a:xfrm>
            <a:prstGeom prst="rect">
              <a:avLst/>
            </a:prstGeom>
          </p:spPr>
        </p:pic>
        <p:pic>
          <p:nvPicPr>
            <p:cNvPr id="4" name="Picture 3" descr="card_3-crunch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9885" y="0"/>
              <a:ext cx="3557977" cy="6858000"/>
            </a:xfrm>
            <a:prstGeom prst="rect">
              <a:avLst/>
            </a:prstGeom>
          </p:spPr>
        </p:pic>
        <p:pic>
          <p:nvPicPr>
            <p:cNvPr id="5" name="Picture 4" descr="card_4-crunch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47862" y="0"/>
              <a:ext cx="3557977" cy="6858000"/>
            </a:xfrm>
            <a:prstGeom prst="rect">
              <a:avLst/>
            </a:prstGeom>
          </p:spPr>
        </p:pic>
        <p:pic>
          <p:nvPicPr>
            <p:cNvPr id="6" name="Picture 5" descr="card_5-crunch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05839" y="0"/>
              <a:ext cx="3557977" cy="6858000"/>
            </a:xfrm>
            <a:prstGeom prst="rect">
              <a:avLst/>
            </a:prstGeom>
          </p:spPr>
        </p:pic>
        <p:pic>
          <p:nvPicPr>
            <p:cNvPr id="7" name="Picture 6" descr="card_6-crunch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63816" y="0"/>
              <a:ext cx="3557977" cy="6858000"/>
            </a:xfrm>
            <a:prstGeom prst="rect">
              <a:avLst/>
            </a:prstGeom>
          </p:spPr>
        </p:pic>
        <p:pic>
          <p:nvPicPr>
            <p:cNvPr id="8" name="Picture 7" descr="card_7-crunch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21793" y="0"/>
              <a:ext cx="3557977" cy="6858000"/>
            </a:xfrm>
            <a:prstGeom prst="rect">
              <a:avLst/>
            </a:prstGeom>
          </p:spPr>
        </p:pic>
        <p:pic>
          <p:nvPicPr>
            <p:cNvPr id="9" name="Picture 8" descr="card_8-crunch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79770" y="0"/>
              <a:ext cx="3557977" cy="6858000"/>
            </a:xfrm>
            <a:prstGeom prst="rect">
              <a:avLst/>
            </a:prstGeom>
          </p:spPr>
        </p:pic>
        <p:pic>
          <p:nvPicPr>
            <p:cNvPr id="10" name="Picture 9" descr="card_9-crunch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137747" y="0"/>
              <a:ext cx="3557977" cy="6858000"/>
            </a:xfrm>
            <a:prstGeom prst="rect">
              <a:avLst/>
            </a:prstGeom>
          </p:spPr>
        </p:pic>
        <p:pic>
          <p:nvPicPr>
            <p:cNvPr id="11" name="Picture 10" descr="card_10-crunch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695724" y="0"/>
              <a:ext cx="3557977" cy="6858000"/>
            </a:xfrm>
            <a:prstGeom prst="rect">
              <a:avLst/>
            </a:prstGeom>
          </p:spPr>
        </p:pic>
        <p:pic>
          <p:nvPicPr>
            <p:cNvPr id="12" name="Picture 11" descr="card_11-crunch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253701" y="0"/>
              <a:ext cx="3557977" cy="6858000"/>
            </a:xfrm>
            <a:prstGeom prst="rect">
              <a:avLst/>
            </a:prstGeom>
          </p:spPr>
        </p:pic>
        <p:pic>
          <p:nvPicPr>
            <p:cNvPr id="13" name="Picture 12" descr="card_12-crunch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811678" y="0"/>
              <a:ext cx="3557977" cy="6858000"/>
            </a:xfrm>
            <a:prstGeom prst="rect">
              <a:avLst/>
            </a:prstGeom>
          </p:spPr>
        </p:pic>
        <p:pic>
          <p:nvPicPr>
            <p:cNvPr id="14" name="Picture 13" descr="card_13-crunch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369655" y="0"/>
              <a:ext cx="3557977" cy="6858000"/>
            </a:xfrm>
            <a:prstGeom prst="rect">
              <a:avLst/>
            </a:prstGeom>
          </p:spPr>
        </p:pic>
        <p:pic>
          <p:nvPicPr>
            <p:cNvPr id="15" name="Picture 14" descr="card_14-crunch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927632" y="0"/>
              <a:ext cx="3557977" cy="6858000"/>
            </a:xfrm>
            <a:prstGeom prst="rect">
              <a:avLst/>
            </a:prstGeom>
          </p:spPr>
        </p:pic>
        <p:pic>
          <p:nvPicPr>
            <p:cNvPr id="16" name="Picture 15" descr="card_15-crunch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485609" y="0"/>
              <a:ext cx="3557977" cy="6858000"/>
            </a:xfrm>
            <a:prstGeom prst="rect">
              <a:avLst/>
            </a:prstGeom>
          </p:spPr>
        </p:pic>
        <p:pic>
          <p:nvPicPr>
            <p:cNvPr id="17" name="Picture 16" descr="card_16-crunch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4043586" y="0"/>
              <a:ext cx="3557977" cy="6858000"/>
            </a:xfrm>
            <a:prstGeom prst="rect">
              <a:avLst/>
            </a:prstGeom>
          </p:spPr>
        </p:pic>
        <p:pic>
          <p:nvPicPr>
            <p:cNvPr id="18" name="Picture 17" descr="card_17-crunch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7601563" y="0"/>
              <a:ext cx="3557977" cy="6858000"/>
            </a:xfrm>
            <a:prstGeom prst="rect">
              <a:avLst/>
            </a:prstGeom>
          </p:spPr>
        </p:pic>
        <p:pic>
          <p:nvPicPr>
            <p:cNvPr id="19" name="Picture 18" descr="card_18-crunch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1159540" y="0"/>
              <a:ext cx="3557977" cy="6858000"/>
            </a:xfrm>
            <a:prstGeom prst="rect">
              <a:avLst/>
            </a:prstGeom>
          </p:spPr>
        </p:pic>
        <p:pic>
          <p:nvPicPr>
            <p:cNvPr id="20" name="Picture 19" descr="card_19-crunch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4717517" y="0"/>
              <a:ext cx="3557977" cy="6858000"/>
            </a:xfrm>
            <a:prstGeom prst="rect">
              <a:avLst/>
            </a:prstGeom>
          </p:spPr>
        </p:pic>
        <p:pic>
          <p:nvPicPr>
            <p:cNvPr id="21" name="Picture 20" descr="card_20-crunch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8275494" y="0"/>
              <a:ext cx="3557977" cy="6858000"/>
            </a:xfrm>
            <a:prstGeom prst="rect">
              <a:avLst/>
            </a:prstGeom>
          </p:spPr>
        </p:pic>
        <p:pic>
          <p:nvPicPr>
            <p:cNvPr id="22" name="Picture 21" descr="card_21-crunch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1833471" y="0"/>
              <a:ext cx="3557977" cy="6858000"/>
            </a:xfrm>
            <a:prstGeom prst="rect">
              <a:avLst/>
            </a:prstGeom>
          </p:spPr>
        </p:pic>
        <p:pic>
          <p:nvPicPr>
            <p:cNvPr id="23" name="Picture 22" descr="card_22-crunch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5391448" y="0"/>
              <a:ext cx="3557977" cy="6858000"/>
            </a:xfrm>
            <a:prstGeom prst="rect">
              <a:avLst/>
            </a:prstGeom>
          </p:spPr>
        </p:pic>
        <p:pic>
          <p:nvPicPr>
            <p:cNvPr id="24" name="Picture 23" descr="card_23-crunch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8949425" y="0"/>
              <a:ext cx="3557977" cy="6858000"/>
            </a:xfrm>
            <a:prstGeom prst="rect">
              <a:avLst/>
            </a:prstGeom>
          </p:spPr>
        </p:pic>
        <p:pic>
          <p:nvPicPr>
            <p:cNvPr id="25" name="Picture 24" descr="card_24-crunch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2507402" y="0"/>
              <a:ext cx="3557977" cy="6858000"/>
            </a:xfrm>
            <a:prstGeom prst="rect">
              <a:avLst/>
            </a:prstGeom>
          </p:spPr>
        </p:pic>
        <p:pic>
          <p:nvPicPr>
            <p:cNvPr id="26" name="Picture 25" descr="card_25-crunch.png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6065379" y="0"/>
              <a:ext cx="3557977" cy="6858000"/>
            </a:xfrm>
            <a:prstGeom prst="rect">
              <a:avLst/>
            </a:prstGeom>
          </p:spPr>
        </p:pic>
        <p:pic>
          <p:nvPicPr>
            <p:cNvPr id="27" name="Picture 26" descr="card_26-crunch.png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99623356" y="0"/>
              <a:ext cx="3557977" cy="6858000"/>
            </a:xfrm>
            <a:prstGeom prst="rect">
              <a:avLst/>
            </a:prstGeom>
          </p:spPr>
        </p:pic>
        <p:pic>
          <p:nvPicPr>
            <p:cNvPr id="28" name="Picture 27" descr="card_27-crunch.png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3181333" y="0"/>
              <a:ext cx="3557977" cy="6858000"/>
            </a:xfrm>
            <a:prstGeom prst="rect">
              <a:avLst/>
            </a:prstGeom>
          </p:spPr>
        </p:pic>
        <p:pic>
          <p:nvPicPr>
            <p:cNvPr id="29" name="Picture 28" descr="card_28-crunch.png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6739310" y="0"/>
              <a:ext cx="3557977" cy="6858000"/>
            </a:xfrm>
            <a:prstGeom prst="rect">
              <a:avLst/>
            </a:prstGeom>
          </p:spPr>
        </p:pic>
        <p:pic>
          <p:nvPicPr>
            <p:cNvPr id="30" name="Picture 29" descr="card_29-crunch.png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10297287" y="0"/>
              <a:ext cx="3557977" cy="6858000"/>
            </a:xfrm>
            <a:prstGeom prst="rect">
              <a:avLst/>
            </a:prstGeom>
          </p:spPr>
        </p:pic>
        <p:pic>
          <p:nvPicPr>
            <p:cNvPr id="31" name="Picture 30" descr="card_30-crunch.png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13855264" y="0"/>
              <a:ext cx="3557977" cy="6858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6F4A86-1EFB-AC12-8A67-FB66AEC6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557977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69A7411-D2EA-2BA2-6CFF-5A35B4AD1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977" y="0"/>
              <a:ext cx="3557977" cy="6858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EC8122A-879A-404D-3059-749A046AB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952" y="0"/>
              <a:ext cx="3557977" cy="6858000"/>
            </a:xfrm>
            <a:prstGeom prst="rect">
              <a:avLst/>
            </a:prstGeom>
          </p:spPr>
        </p:pic>
        <p:pic>
          <p:nvPicPr>
            <p:cNvPr id="33" name="Picture 32" descr="card_21-crunch.png">
              <a:extLst>
                <a:ext uri="{FF2B5EF4-FFF2-40B4-BE49-F238E27FC236}">
                  <a16:creationId xmlns:a16="http://schemas.microsoft.com/office/drawing/2014/main" id="{F31B5484-DF33-EEC6-2B0B-CBCC49F73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7413241" y="0"/>
              <a:ext cx="3557977" cy="6858000"/>
            </a:xfrm>
            <a:prstGeom prst="rect">
              <a:avLst/>
            </a:prstGeom>
          </p:spPr>
        </p:pic>
        <p:pic>
          <p:nvPicPr>
            <p:cNvPr id="37" name="Picture 36" descr="card_22-crunch.png">
              <a:extLst>
                <a:ext uri="{FF2B5EF4-FFF2-40B4-BE49-F238E27FC236}">
                  <a16:creationId xmlns:a16="http://schemas.microsoft.com/office/drawing/2014/main" id="{C42B0535-3247-CFBD-A0ED-F8F6F43F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0971218" y="0"/>
              <a:ext cx="3557977" cy="6858000"/>
            </a:xfrm>
            <a:prstGeom prst="rect">
              <a:avLst/>
            </a:prstGeom>
          </p:spPr>
        </p:pic>
        <p:pic>
          <p:nvPicPr>
            <p:cNvPr id="38" name="Picture 37" descr="card_23-crunch.png">
              <a:extLst>
                <a:ext uri="{FF2B5EF4-FFF2-40B4-BE49-F238E27FC236}">
                  <a16:creationId xmlns:a16="http://schemas.microsoft.com/office/drawing/2014/main" id="{748B1440-DAF8-3D2B-64B7-158DC897C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24529195" y="0"/>
              <a:ext cx="3557977" cy="6858000"/>
            </a:xfrm>
            <a:prstGeom prst="rect">
              <a:avLst/>
            </a:prstGeom>
          </p:spPr>
        </p:pic>
        <p:pic>
          <p:nvPicPr>
            <p:cNvPr id="39" name="Picture 38" descr="card_24-crunch.png">
              <a:extLst>
                <a:ext uri="{FF2B5EF4-FFF2-40B4-BE49-F238E27FC236}">
                  <a16:creationId xmlns:a16="http://schemas.microsoft.com/office/drawing/2014/main" id="{D9DF1316-9127-2FAF-1FCD-0DF6F1160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28087172" y="0"/>
              <a:ext cx="3557977" cy="6858000"/>
            </a:xfrm>
            <a:prstGeom prst="rect">
              <a:avLst/>
            </a:prstGeom>
          </p:spPr>
        </p:pic>
        <p:pic>
          <p:nvPicPr>
            <p:cNvPr id="40" name="Picture 39" descr="card_25-crunch.png">
              <a:extLst>
                <a:ext uri="{FF2B5EF4-FFF2-40B4-BE49-F238E27FC236}">
                  <a16:creationId xmlns:a16="http://schemas.microsoft.com/office/drawing/2014/main" id="{0C441BD6-32F1-2BB1-A649-8810E97E1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31645149" y="0"/>
              <a:ext cx="3557977" cy="6858000"/>
            </a:xfrm>
            <a:prstGeom prst="rect">
              <a:avLst/>
            </a:prstGeom>
          </p:spPr>
        </p:pic>
        <p:pic>
          <p:nvPicPr>
            <p:cNvPr id="41" name="Picture 40" descr="card_26-crunch.png">
              <a:extLst>
                <a:ext uri="{FF2B5EF4-FFF2-40B4-BE49-F238E27FC236}">
                  <a16:creationId xmlns:a16="http://schemas.microsoft.com/office/drawing/2014/main" id="{AC344810-143F-1611-6CD4-031F5B48C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35203126" y="0"/>
              <a:ext cx="3557977" cy="6858000"/>
            </a:xfrm>
            <a:prstGeom prst="rect">
              <a:avLst/>
            </a:prstGeom>
          </p:spPr>
        </p:pic>
        <p:pic>
          <p:nvPicPr>
            <p:cNvPr id="42" name="Picture 41" descr="card_27-crunch.png">
              <a:extLst>
                <a:ext uri="{FF2B5EF4-FFF2-40B4-BE49-F238E27FC236}">
                  <a16:creationId xmlns:a16="http://schemas.microsoft.com/office/drawing/2014/main" id="{292437D1-229D-C12E-A7B8-DF6C8517A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38761103" y="0"/>
              <a:ext cx="3557977" cy="6858000"/>
            </a:xfrm>
            <a:prstGeom prst="rect">
              <a:avLst/>
            </a:prstGeom>
          </p:spPr>
        </p:pic>
        <p:pic>
          <p:nvPicPr>
            <p:cNvPr id="43" name="Picture 42" descr="card_28-crunch.png">
              <a:extLst>
                <a:ext uri="{FF2B5EF4-FFF2-40B4-BE49-F238E27FC236}">
                  <a16:creationId xmlns:a16="http://schemas.microsoft.com/office/drawing/2014/main" id="{5C131649-3ACC-3E0B-A91E-983ACCB1D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42319080" y="0"/>
              <a:ext cx="3557977" cy="6858000"/>
            </a:xfrm>
            <a:prstGeom prst="rect">
              <a:avLst/>
            </a:prstGeom>
          </p:spPr>
        </p:pic>
        <p:pic>
          <p:nvPicPr>
            <p:cNvPr id="44" name="Picture 43" descr="card_29-crunch.png">
              <a:extLst>
                <a:ext uri="{FF2B5EF4-FFF2-40B4-BE49-F238E27FC236}">
                  <a16:creationId xmlns:a16="http://schemas.microsoft.com/office/drawing/2014/main" id="{15AAA219-3EFF-7E8F-9E24-0BA2C0FF5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45877057" y="0"/>
              <a:ext cx="3557977" cy="6858000"/>
            </a:xfrm>
            <a:prstGeom prst="rect">
              <a:avLst/>
            </a:prstGeom>
          </p:spPr>
        </p:pic>
        <p:pic>
          <p:nvPicPr>
            <p:cNvPr id="45" name="Picture 44" descr="card_30-crunch.png">
              <a:extLst>
                <a:ext uri="{FF2B5EF4-FFF2-40B4-BE49-F238E27FC236}">
                  <a16:creationId xmlns:a16="http://schemas.microsoft.com/office/drawing/2014/main" id="{303BA49D-BE96-DA30-4EDE-FE7B3D39D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49435034" y="0"/>
              <a:ext cx="3557977" cy="6858000"/>
            </a:xfrm>
            <a:prstGeom prst="rect">
              <a:avLst/>
            </a:prstGeom>
          </p:spPr>
        </p:pic>
        <p:pic>
          <p:nvPicPr>
            <p:cNvPr id="46" name="Picture 45" descr="card_21-crunch.png">
              <a:extLst>
                <a:ext uri="{FF2B5EF4-FFF2-40B4-BE49-F238E27FC236}">
                  <a16:creationId xmlns:a16="http://schemas.microsoft.com/office/drawing/2014/main" id="{E1EEAD64-BEBF-8529-9752-04F113AAE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52993011" y="0"/>
              <a:ext cx="3557977" cy="6858000"/>
            </a:xfrm>
            <a:prstGeom prst="rect">
              <a:avLst/>
            </a:prstGeom>
          </p:spPr>
        </p:pic>
        <p:pic>
          <p:nvPicPr>
            <p:cNvPr id="47" name="Picture 46" descr="card_22-crunch.png">
              <a:extLst>
                <a:ext uri="{FF2B5EF4-FFF2-40B4-BE49-F238E27FC236}">
                  <a16:creationId xmlns:a16="http://schemas.microsoft.com/office/drawing/2014/main" id="{95E109BB-BA2D-73BC-AA75-2703F47B1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56550988" y="0"/>
              <a:ext cx="3557977" cy="6858000"/>
            </a:xfrm>
            <a:prstGeom prst="rect">
              <a:avLst/>
            </a:prstGeom>
          </p:spPr>
        </p:pic>
        <p:pic>
          <p:nvPicPr>
            <p:cNvPr id="48" name="Picture 47" descr="card_23-crunch.png">
              <a:extLst>
                <a:ext uri="{FF2B5EF4-FFF2-40B4-BE49-F238E27FC236}">
                  <a16:creationId xmlns:a16="http://schemas.microsoft.com/office/drawing/2014/main" id="{E9F9D1E5-0871-3592-4063-70764FEA6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08965" y="0"/>
              <a:ext cx="3557977" cy="6858000"/>
            </a:xfrm>
            <a:prstGeom prst="rect">
              <a:avLst/>
            </a:prstGeom>
          </p:spPr>
        </p:pic>
        <p:pic>
          <p:nvPicPr>
            <p:cNvPr id="49" name="Picture 48" descr="card_24-crunch.png">
              <a:extLst>
                <a:ext uri="{FF2B5EF4-FFF2-40B4-BE49-F238E27FC236}">
                  <a16:creationId xmlns:a16="http://schemas.microsoft.com/office/drawing/2014/main" id="{8710ED8E-BDD1-AACA-5C07-057B3F48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63666942" y="0"/>
              <a:ext cx="3557977" cy="6858000"/>
            </a:xfrm>
            <a:prstGeom prst="rect">
              <a:avLst/>
            </a:prstGeom>
          </p:spPr>
        </p:pic>
        <p:pic>
          <p:nvPicPr>
            <p:cNvPr id="50" name="Picture 49" descr="card_25-crunch.png">
              <a:extLst>
                <a:ext uri="{FF2B5EF4-FFF2-40B4-BE49-F238E27FC236}">
                  <a16:creationId xmlns:a16="http://schemas.microsoft.com/office/drawing/2014/main" id="{809FDDE0-1C3D-4B03-6665-9740B9444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7224919" y="0"/>
              <a:ext cx="3557977" cy="6858000"/>
            </a:xfrm>
            <a:prstGeom prst="rect">
              <a:avLst/>
            </a:prstGeom>
          </p:spPr>
        </p:pic>
        <p:pic>
          <p:nvPicPr>
            <p:cNvPr id="51" name="Picture 50" descr="card_26-crunch.png">
              <a:extLst>
                <a:ext uri="{FF2B5EF4-FFF2-40B4-BE49-F238E27FC236}">
                  <a16:creationId xmlns:a16="http://schemas.microsoft.com/office/drawing/2014/main" id="{A1631D17-A614-1652-0DC7-22A72A9D8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70782896" y="0"/>
              <a:ext cx="3557977" cy="6858000"/>
            </a:xfrm>
            <a:prstGeom prst="rect">
              <a:avLst/>
            </a:prstGeom>
          </p:spPr>
        </p:pic>
        <p:pic>
          <p:nvPicPr>
            <p:cNvPr id="52" name="Picture 51" descr="card_27-crunch.png">
              <a:extLst>
                <a:ext uri="{FF2B5EF4-FFF2-40B4-BE49-F238E27FC236}">
                  <a16:creationId xmlns:a16="http://schemas.microsoft.com/office/drawing/2014/main" id="{3857182D-0988-9951-4E3F-D897088D0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74340873" y="0"/>
              <a:ext cx="3557977" cy="6858000"/>
            </a:xfrm>
            <a:prstGeom prst="rect">
              <a:avLst/>
            </a:prstGeom>
          </p:spPr>
        </p:pic>
        <p:pic>
          <p:nvPicPr>
            <p:cNvPr id="53" name="Picture 52" descr="card_28-crunch.png">
              <a:extLst>
                <a:ext uri="{FF2B5EF4-FFF2-40B4-BE49-F238E27FC236}">
                  <a16:creationId xmlns:a16="http://schemas.microsoft.com/office/drawing/2014/main" id="{B49F7920-CDB9-B44A-3137-C232E9DDD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77898850" y="0"/>
              <a:ext cx="3557977" cy="6858000"/>
            </a:xfrm>
            <a:prstGeom prst="rect">
              <a:avLst/>
            </a:prstGeom>
          </p:spPr>
        </p:pic>
        <p:pic>
          <p:nvPicPr>
            <p:cNvPr id="54" name="Picture 53" descr="card_29-crunch.png">
              <a:extLst>
                <a:ext uri="{FF2B5EF4-FFF2-40B4-BE49-F238E27FC236}">
                  <a16:creationId xmlns:a16="http://schemas.microsoft.com/office/drawing/2014/main" id="{0B65A5DB-B383-EFBE-698C-4E510ADAC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81456827" y="0"/>
              <a:ext cx="3557977" cy="6858000"/>
            </a:xfrm>
            <a:prstGeom prst="rect">
              <a:avLst/>
            </a:prstGeom>
          </p:spPr>
        </p:pic>
        <p:pic>
          <p:nvPicPr>
            <p:cNvPr id="55" name="Picture 54" descr="card_30-crunch.png">
              <a:extLst>
                <a:ext uri="{FF2B5EF4-FFF2-40B4-BE49-F238E27FC236}">
                  <a16:creationId xmlns:a16="http://schemas.microsoft.com/office/drawing/2014/main" id="{E81067D9-DED4-9056-73C3-1D5930448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85014804" y="0"/>
              <a:ext cx="3557977" cy="6858000"/>
            </a:xfrm>
            <a:prstGeom prst="rect">
              <a:avLst/>
            </a:prstGeom>
          </p:spPr>
        </p:pic>
        <p:pic>
          <p:nvPicPr>
            <p:cNvPr id="56" name="Picture 55" descr="card_21-crunch.png">
              <a:extLst>
                <a:ext uri="{FF2B5EF4-FFF2-40B4-BE49-F238E27FC236}">
                  <a16:creationId xmlns:a16="http://schemas.microsoft.com/office/drawing/2014/main" id="{2991FEF4-3818-E50A-60A9-E7846D9C3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8572781" y="0"/>
              <a:ext cx="3557977" cy="6858000"/>
            </a:xfrm>
            <a:prstGeom prst="rect">
              <a:avLst/>
            </a:prstGeom>
          </p:spPr>
        </p:pic>
        <p:pic>
          <p:nvPicPr>
            <p:cNvPr id="57" name="Picture 56" descr="card_22-crunch.png">
              <a:extLst>
                <a:ext uri="{FF2B5EF4-FFF2-40B4-BE49-F238E27FC236}">
                  <a16:creationId xmlns:a16="http://schemas.microsoft.com/office/drawing/2014/main" id="{0F9F35FE-2A1B-69A7-B170-3BA2C6C7E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92130758" y="0"/>
              <a:ext cx="3557977" cy="6858000"/>
            </a:xfrm>
            <a:prstGeom prst="rect">
              <a:avLst/>
            </a:prstGeom>
          </p:spPr>
        </p:pic>
        <p:pic>
          <p:nvPicPr>
            <p:cNvPr id="58" name="Picture 57" descr="card_23-crunch.png">
              <a:extLst>
                <a:ext uri="{FF2B5EF4-FFF2-40B4-BE49-F238E27FC236}">
                  <a16:creationId xmlns:a16="http://schemas.microsoft.com/office/drawing/2014/main" id="{E5D0A036-DD97-0A56-6C24-F544FCBD0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95688735" y="0"/>
              <a:ext cx="3557977" cy="6858000"/>
            </a:xfrm>
            <a:prstGeom prst="rect">
              <a:avLst/>
            </a:prstGeom>
          </p:spPr>
        </p:pic>
        <p:pic>
          <p:nvPicPr>
            <p:cNvPr id="59" name="Picture 58" descr="card_24-crunch.png">
              <a:extLst>
                <a:ext uri="{FF2B5EF4-FFF2-40B4-BE49-F238E27FC236}">
                  <a16:creationId xmlns:a16="http://schemas.microsoft.com/office/drawing/2014/main" id="{7A529B4B-221D-17FC-F712-EBFC38D53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99246712" y="0"/>
              <a:ext cx="3557977" cy="6858000"/>
            </a:xfrm>
            <a:prstGeom prst="rect">
              <a:avLst/>
            </a:prstGeom>
          </p:spPr>
        </p:pic>
        <p:pic>
          <p:nvPicPr>
            <p:cNvPr id="60" name="Picture 59" descr="card_25-crunch.png">
              <a:extLst>
                <a:ext uri="{FF2B5EF4-FFF2-40B4-BE49-F238E27FC236}">
                  <a16:creationId xmlns:a16="http://schemas.microsoft.com/office/drawing/2014/main" id="{20CF3FFA-588E-F364-93DF-F1713B295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02804689" y="0"/>
              <a:ext cx="3557977" cy="6858000"/>
            </a:xfrm>
            <a:prstGeom prst="rect">
              <a:avLst/>
            </a:prstGeom>
          </p:spPr>
        </p:pic>
        <p:pic>
          <p:nvPicPr>
            <p:cNvPr id="61" name="Picture 60" descr="card_26-crunch.png">
              <a:extLst>
                <a:ext uri="{FF2B5EF4-FFF2-40B4-BE49-F238E27FC236}">
                  <a16:creationId xmlns:a16="http://schemas.microsoft.com/office/drawing/2014/main" id="{CFEF8B82-9A6A-B7C9-F82A-79B84B30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06362666" y="0"/>
              <a:ext cx="3557977" cy="6858000"/>
            </a:xfrm>
            <a:prstGeom prst="rect">
              <a:avLst/>
            </a:prstGeom>
          </p:spPr>
        </p:pic>
        <p:pic>
          <p:nvPicPr>
            <p:cNvPr id="62" name="Picture 61" descr="card_27-crunch.png">
              <a:extLst>
                <a:ext uri="{FF2B5EF4-FFF2-40B4-BE49-F238E27FC236}">
                  <a16:creationId xmlns:a16="http://schemas.microsoft.com/office/drawing/2014/main" id="{DBDF6818-C179-42B2-2820-70755B0BA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09920643" y="0"/>
              <a:ext cx="3557977" cy="6858000"/>
            </a:xfrm>
            <a:prstGeom prst="rect">
              <a:avLst/>
            </a:prstGeom>
          </p:spPr>
        </p:pic>
        <p:pic>
          <p:nvPicPr>
            <p:cNvPr id="63" name="Picture 62" descr="card_28-crunch.png">
              <a:extLst>
                <a:ext uri="{FF2B5EF4-FFF2-40B4-BE49-F238E27FC236}">
                  <a16:creationId xmlns:a16="http://schemas.microsoft.com/office/drawing/2014/main" id="{0166F4D2-1ACA-1B97-C2EE-CFF52638C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13478620" y="0"/>
              <a:ext cx="3557977" cy="6858000"/>
            </a:xfrm>
            <a:prstGeom prst="rect">
              <a:avLst/>
            </a:prstGeom>
          </p:spPr>
        </p:pic>
        <p:pic>
          <p:nvPicPr>
            <p:cNvPr id="64" name="Picture 63" descr="card_29-crunch.png">
              <a:extLst>
                <a:ext uri="{FF2B5EF4-FFF2-40B4-BE49-F238E27FC236}">
                  <a16:creationId xmlns:a16="http://schemas.microsoft.com/office/drawing/2014/main" id="{9BB02FE1-8903-5640-AA27-4D27F039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17036597" y="0"/>
              <a:ext cx="3557977" cy="6858000"/>
            </a:xfrm>
            <a:prstGeom prst="rect">
              <a:avLst/>
            </a:prstGeom>
          </p:spPr>
        </p:pic>
        <p:pic>
          <p:nvPicPr>
            <p:cNvPr id="65" name="Picture 64" descr="card_30-crunch.png">
              <a:extLst>
                <a:ext uri="{FF2B5EF4-FFF2-40B4-BE49-F238E27FC236}">
                  <a16:creationId xmlns:a16="http://schemas.microsoft.com/office/drawing/2014/main" id="{785D300B-E440-E975-0BD7-E9E4F588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20594574" y="0"/>
              <a:ext cx="3557977" cy="6858000"/>
            </a:xfrm>
            <a:prstGeom prst="rect">
              <a:avLst/>
            </a:prstGeom>
          </p:spPr>
        </p:pic>
        <p:pic>
          <p:nvPicPr>
            <p:cNvPr id="66" name="Picture 65" descr="card_21-crunch.png">
              <a:extLst>
                <a:ext uri="{FF2B5EF4-FFF2-40B4-BE49-F238E27FC236}">
                  <a16:creationId xmlns:a16="http://schemas.microsoft.com/office/drawing/2014/main" id="{6775EE96-7922-034B-617B-C9B3C850A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4152551" y="0"/>
              <a:ext cx="3557977" cy="6858000"/>
            </a:xfrm>
            <a:prstGeom prst="rect">
              <a:avLst/>
            </a:prstGeom>
          </p:spPr>
        </p:pic>
        <p:pic>
          <p:nvPicPr>
            <p:cNvPr id="67" name="Picture 66" descr="card_22-crunch.png">
              <a:extLst>
                <a:ext uri="{FF2B5EF4-FFF2-40B4-BE49-F238E27FC236}">
                  <a16:creationId xmlns:a16="http://schemas.microsoft.com/office/drawing/2014/main" id="{7C426A32-7C7D-13C3-AB9A-161BC9A44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27710528" y="0"/>
              <a:ext cx="3557977" cy="6858000"/>
            </a:xfrm>
            <a:prstGeom prst="rect">
              <a:avLst/>
            </a:prstGeom>
          </p:spPr>
        </p:pic>
        <p:pic>
          <p:nvPicPr>
            <p:cNvPr id="68" name="Picture 67" descr="card_23-crunch.png">
              <a:extLst>
                <a:ext uri="{FF2B5EF4-FFF2-40B4-BE49-F238E27FC236}">
                  <a16:creationId xmlns:a16="http://schemas.microsoft.com/office/drawing/2014/main" id="{464D9FF6-A9BC-A231-75A6-3B49B58F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31268505" y="0"/>
              <a:ext cx="3557977" cy="6858000"/>
            </a:xfrm>
            <a:prstGeom prst="rect">
              <a:avLst/>
            </a:prstGeom>
          </p:spPr>
        </p:pic>
        <p:pic>
          <p:nvPicPr>
            <p:cNvPr id="69" name="Picture 68" descr="card_24-crunch.png">
              <a:extLst>
                <a:ext uri="{FF2B5EF4-FFF2-40B4-BE49-F238E27FC236}">
                  <a16:creationId xmlns:a16="http://schemas.microsoft.com/office/drawing/2014/main" id="{AD507525-0448-8678-5471-4906780ED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34826482" y="0"/>
              <a:ext cx="3557977" cy="6858000"/>
            </a:xfrm>
            <a:prstGeom prst="rect">
              <a:avLst/>
            </a:prstGeom>
          </p:spPr>
        </p:pic>
        <p:pic>
          <p:nvPicPr>
            <p:cNvPr id="70" name="Picture 69" descr="card_25-crunch.png">
              <a:extLst>
                <a:ext uri="{FF2B5EF4-FFF2-40B4-BE49-F238E27FC236}">
                  <a16:creationId xmlns:a16="http://schemas.microsoft.com/office/drawing/2014/main" id="{C00A5E52-2C54-149E-B42F-5F8B6143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38384459" y="0"/>
              <a:ext cx="3557977" cy="6858000"/>
            </a:xfrm>
            <a:prstGeom prst="rect">
              <a:avLst/>
            </a:prstGeom>
          </p:spPr>
        </p:pic>
        <p:pic>
          <p:nvPicPr>
            <p:cNvPr id="71" name="Picture 70" descr="card_26-crunch.png">
              <a:extLst>
                <a:ext uri="{FF2B5EF4-FFF2-40B4-BE49-F238E27FC236}">
                  <a16:creationId xmlns:a16="http://schemas.microsoft.com/office/drawing/2014/main" id="{9C51B461-14F3-A544-09C8-F4CA8A2D2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41942436" y="0"/>
              <a:ext cx="3557977" cy="6858000"/>
            </a:xfrm>
            <a:prstGeom prst="rect">
              <a:avLst/>
            </a:prstGeom>
          </p:spPr>
        </p:pic>
        <p:pic>
          <p:nvPicPr>
            <p:cNvPr id="72" name="Picture 71" descr="card_27-crunch.png">
              <a:extLst>
                <a:ext uri="{FF2B5EF4-FFF2-40B4-BE49-F238E27FC236}">
                  <a16:creationId xmlns:a16="http://schemas.microsoft.com/office/drawing/2014/main" id="{B93B9C0A-F996-994E-DF6D-FC1ED0A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45500413" y="0"/>
              <a:ext cx="3557977" cy="6858000"/>
            </a:xfrm>
            <a:prstGeom prst="rect">
              <a:avLst/>
            </a:prstGeom>
          </p:spPr>
        </p:pic>
        <p:pic>
          <p:nvPicPr>
            <p:cNvPr id="73" name="Picture 72" descr="card_28-crunch.png">
              <a:extLst>
                <a:ext uri="{FF2B5EF4-FFF2-40B4-BE49-F238E27FC236}">
                  <a16:creationId xmlns:a16="http://schemas.microsoft.com/office/drawing/2014/main" id="{4FD63627-E31E-17D6-EFDD-AB2B95177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49058390" y="0"/>
              <a:ext cx="3557977" cy="6858000"/>
            </a:xfrm>
            <a:prstGeom prst="rect">
              <a:avLst/>
            </a:prstGeom>
          </p:spPr>
        </p:pic>
        <p:pic>
          <p:nvPicPr>
            <p:cNvPr id="74" name="Picture 73" descr="card_29-crunch.png">
              <a:extLst>
                <a:ext uri="{FF2B5EF4-FFF2-40B4-BE49-F238E27FC236}">
                  <a16:creationId xmlns:a16="http://schemas.microsoft.com/office/drawing/2014/main" id="{7CE2D8D9-AEE6-670E-4366-3FC44AA5C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52616367" y="0"/>
              <a:ext cx="3557977" cy="6858000"/>
            </a:xfrm>
            <a:prstGeom prst="rect">
              <a:avLst/>
            </a:prstGeom>
          </p:spPr>
        </p:pic>
        <p:pic>
          <p:nvPicPr>
            <p:cNvPr id="75" name="Picture 74" descr="card_30-crunch.png">
              <a:extLst>
                <a:ext uri="{FF2B5EF4-FFF2-40B4-BE49-F238E27FC236}">
                  <a16:creationId xmlns:a16="http://schemas.microsoft.com/office/drawing/2014/main" id="{74282AB1-3552-BA74-A4D5-F354AED3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56174344" y="0"/>
              <a:ext cx="355797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-20.28294 0 " pathEditMode="relative" rAng="0" ptsTypes="AA">
                                      <p:cBhvr>
                                        <p:cTn id="6" dur="23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4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</cp:lastModifiedBy>
  <cp:revision>13</cp:revision>
  <dcterms:created xsi:type="dcterms:W3CDTF">2022-08-23T09:09:34Z</dcterms:created>
  <dcterms:modified xsi:type="dcterms:W3CDTF">2022-08-24T05:04:15Z</dcterms:modified>
</cp:coreProperties>
</file>