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58"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3688-A1F6-402C-8874-4802225D4F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D3EA1D-A1E1-4BBF-99F5-9BCF1ACD6C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64039C-B914-4C36-AB00-FC56FACEF276}"/>
              </a:ext>
            </a:extLst>
          </p:cNvPr>
          <p:cNvSpPr>
            <a:spLocks noGrp="1"/>
          </p:cNvSpPr>
          <p:nvPr>
            <p:ph type="dt" sz="half" idx="10"/>
          </p:nvPr>
        </p:nvSpPr>
        <p:spPr/>
        <p:txBody>
          <a:bodyPr/>
          <a:lstStyle/>
          <a:p>
            <a:fld id="{D066527A-E732-4917-B92A-C88BD8DB4980}" type="datetimeFigureOut">
              <a:rPr lang="en-IN" smtClean="0"/>
              <a:t>24-10-2021</a:t>
            </a:fld>
            <a:endParaRPr lang="en-IN"/>
          </a:p>
        </p:txBody>
      </p:sp>
      <p:sp>
        <p:nvSpPr>
          <p:cNvPr id="5" name="Footer Placeholder 4">
            <a:extLst>
              <a:ext uri="{FF2B5EF4-FFF2-40B4-BE49-F238E27FC236}">
                <a16:creationId xmlns:a16="http://schemas.microsoft.com/office/drawing/2014/main" id="{95A4C05A-6708-4119-BFF0-40F13DF60A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D48478-E42D-472F-BA16-F5046F08FB0C}"/>
              </a:ext>
            </a:extLst>
          </p:cNvPr>
          <p:cNvSpPr>
            <a:spLocks noGrp="1"/>
          </p:cNvSpPr>
          <p:nvPr>
            <p:ph type="sldNum" sz="quarter" idx="12"/>
          </p:nvPr>
        </p:nvSpPr>
        <p:spPr/>
        <p:txBody>
          <a:bodyPr/>
          <a:lstStyle/>
          <a:p>
            <a:fld id="{F8C86272-4EB6-4C68-9E30-3F4F124CC218}" type="slidenum">
              <a:rPr lang="en-IN" smtClean="0"/>
              <a:t>‹#›</a:t>
            </a:fld>
            <a:endParaRPr lang="en-IN"/>
          </a:p>
        </p:txBody>
      </p:sp>
    </p:spTree>
    <p:extLst>
      <p:ext uri="{BB962C8B-B14F-4D97-AF65-F5344CB8AC3E}">
        <p14:creationId xmlns:p14="http://schemas.microsoft.com/office/powerpoint/2010/main" val="24254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B2B0-BDCE-4E9A-AD96-8EA208AE52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356A6F-4E17-4257-A815-67469D1024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2D11FB-027F-43EE-845C-A6FAB9309892}"/>
              </a:ext>
            </a:extLst>
          </p:cNvPr>
          <p:cNvSpPr>
            <a:spLocks noGrp="1"/>
          </p:cNvSpPr>
          <p:nvPr>
            <p:ph type="dt" sz="half" idx="10"/>
          </p:nvPr>
        </p:nvSpPr>
        <p:spPr/>
        <p:txBody>
          <a:bodyPr/>
          <a:lstStyle/>
          <a:p>
            <a:fld id="{D066527A-E732-4917-B92A-C88BD8DB4980}" type="datetimeFigureOut">
              <a:rPr lang="en-IN" smtClean="0"/>
              <a:t>24-10-2021</a:t>
            </a:fld>
            <a:endParaRPr lang="en-IN"/>
          </a:p>
        </p:txBody>
      </p:sp>
      <p:sp>
        <p:nvSpPr>
          <p:cNvPr id="5" name="Footer Placeholder 4">
            <a:extLst>
              <a:ext uri="{FF2B5EF4-FFF2-40B4-BE49-F238E27FC236}">
                <a16:creationId xmlns:a16="http://schemas.microsoft.com/office/drawing/2014/main" id="{648806FC-35EF-4DE5-A95C-0EA728A0A4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8BDD6A-4197-4092-AF7C-CD4962222824}"/>
              </a:ext>
            </a:extLst>
          </p:cNvPr>
          <p:cNvSpPr>
            <a:spLocks noGrp="1"/>
          </p:cNvSpPr>
          <p:nvPr>
            <p:ph type="sldNum" sz="quarter" idx="12"/>
          </p:nvPr>
        </p:nvSpPr>
        <p:spPr/>
        <p:txBody>
          <a:bodyPr/>
          <a:lstStyle/>
          <a:p>
            <a:fld id="{F8C86272-4EB6-4C68-9E30-3F4F124CC218}" type="slidenum">
              <a:rPr lang="en-IN" smtClean="0"/>
              <a:t>‹#›</a:t>
            </a:fld>
            <a:endParaRPr lang="en-IN"/>
          </a:p>
        </p:txBody>
      </p:sp>
    </p:spTree>
    <p:extLst>
      <p:ext uri="{BB962C8B-B14F-4D97-AF65-F5344CB8AC3E}">
        <p14:creationId xmlns:p14="http://schemas.microsoft.com/office/powerpoint/2010/main" val="2176487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8F72D7-B967-4DEB-8940-F0FAA0EDFB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5EEDEA-944D-4193-A590-B5F28575BE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F80BE1-248C-465D-899B-9AF1F236E3F8}"/>
              </a:ext>
            </a:extLst>
          </p:cNvPr>
          <p:cNvSpPr>
            <a:spLocks noGrp="1"/>
          </p:cNvSpPr>
          <p:nvPr>
            <p:ph type="dt" sz="half" idx="10"/>
          </p:nvPr>
        </p:nvSpPr>
        <p:spPr/>
        <p:txBody>
          <a:bodyPr/>
          <a:lstStyle/>
          <a:p>
            <a:fld id="{D066527A-E732-4917-B92A-C88BD8DB4980}" type="datetimeFigureOut">
              <a:rPr lang="en-IN" smtClean="0"/>
              <a:t>24-10-2021</a:t>
            </a:fld>
            <a:endParaRPr lang="en-IN"/>
          </a:p>
        </p:txBody>
      </p:sp>
      <p:sp>
        <p:nvSpPr>
          <p:cNvPr id="5" name="Footer Placeholder 4">
            <a:extLst>
              <a:ext uri="{FF2B5EF4-FFF2-40B4-BE49-F238E27FC236}">
                <a16:creationId xmlns:a16="http://schemas.microsoft.com/office/drawing/2014/main" id="{151086D2-BF6E-4403-B3C5-D2926E797A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7AB11A-6F1D-4EEE-8C32-D11DA33A99CA}"/>
              </a:ext>
            </a:extLst>
          </p:cNvPr>
          <p:cNvSpPr>
            <a:spLocks noGrp="1"/>
          </p:cNvSpPr>
          <p:nvPr>
            <p:ph type="sldNum" sz="quarter" idx="12"/>
          </p:nvPr>
        </p:nvSpPr>
        <p:spPr/>
        <p:txBody>
          <a:bodyPr/>
          <a:lstStyle/>
          <a:p>
            <a:fld id="{F8C86272-4EB6-4C68-9E30-3F4F124CC218}" type="slidenum">
              <a:rPr lang="en-IN" smtClean="0"/>
              <a:t>‹#›</a:t>
            </a:fld>
            <a:endParaRPr lang="en-IN"/>
          </a:p>
        </p:txBody>
      </p:sp>
    </p:spTree>
    <p:extLst>
      <p:ext uri="{BB962C8B-B14F-4D97-AF65-F5344CB8AC3E}">
        <p14:creationId xmlns:p14="http://schemas.microsoft.com/office/powerpoint/2010/main" val="827612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6A89-C995-4CDA-82D2-A161CCEF31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A9D8D5-210F-4B42-A2C2-A61D5D0E05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F69E4F-2E41-493F-8811-79BF8D57491E}"/>
              </a:ext>
            </a:extLst>
          </p:cNvPr>
          <p:cNvSpPr>
            <a:spLocks noGrp="1"/>
          </p:cNvSpPr>
          <p:nvPr>
            <p:ph type="dt" sz="half" idx="10"/>
          </p:nvPr>
        </p:nvSpPr>
        <p:spPr/>
        <p:txBody>
          <a:bodyPr/>
          <a:lstStyle/>
          <a:p>
            <a:fld id="{D066527A-E732-4917-B92A-C88BD8DB4980}" type="datetimeFigureOut">
              <a:rPr lang="en-IN" smtClean="0"/>
              <a:t>24-10-2021</a:t>
            </a:fld>
            <a:endParaRPr lang="en-IN"/>
          </a:p>
        </p:txBody>
      </p:sp>
      <p:sp>
        <p:nvSpPr>
          <p:cNvPr id="5" name="Footer Placeholder 4">
            <a:extLst>
              <a:ext uri="{FF2B5EF4-FFF2-40B4-BE49-F238E27FC236}">
                <a16:creationId xmlns:a16="http://schemas.microsoft.com/office/drawing/2014/main" id="{5B746268-3453-45F6-871E-2C0082D413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04D2E0-68B6-4D07-8F65-E2F79FF467AA}"/>
              </a:ext>
            </a:extLst>
          </p:cNvPr>
          <p:cNvSpPr>
            <a:spLocks noGrp="1"/>
          </p:cNvSpPr>
          <p:nvPr>
            <p:ph type="sldNum" sz="quarter" idx="12"/>
          </p:nvPr>
        </p:nvSpPr>
        <p:spPr/>
        <p:txBody>
          <a:bodyPr/>
          <a:lstStyle/>
          <a:p>
            <a:fld id="{F8C86272-4EB6-4C68-9E30-3F4F124CC218}" type="slidenum">
              <a:rPr lang="en-IN" smtClean="0"/>
              <a:t>‹#›</a:t>
            </a:fld>
            <a:endParaRPr lang="en-IN"/>
          </a:p>
        </p:txBody>
      </p:sp>
    </p:spTree>
    <p:extLst>
      <p:ext uri="{BB962C8B-B14F-4D97-AF65-F5344CB8AC3E}">
        <p14:creationId xmlns:p14="http://schemas.microsoft.com/office/powerpoint/2010/main" val="32145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5AFB9-4431-43B6-AEE1-F29525D37A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65AB58-2EDC-4EDF-B536-B332F14924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0C2203-ADC3-4A11-9588-2E9FF101CF33}"/>
              </a:ext>
            </a:extLst>
          </p:cNvPr>
          <p:cNvSpPr>
            <a:spLocks noGrp="1"/>
          </p:cNvSpPr>
          <p:nvPr>
            <p:ph type="dt" sz="half" idx="10"/>
          </p:nvPr>
        </p:nvSpPr>
        <p:spPr/>
        <p:txBody>
          <a:bodyPr/>
          <a:lstStyle/>
          <a:p>
            <a:fld id="{D066527A-E732-4917-B92A-C88BD8DB4980}" type="datetimeFigureOut">
              <a:rPr lang="en-IN" smtClean="0"/>
              <a:t>24-10-2021</a:t>
            </a:fld>
            <a:endParaRPr lang="en-IN"/>
          </a:p>
        </p:txBody>
      </p:sp>
      <p:sp>
        <p:nvSpPr>
          <p:cNvPr id="5" name="Footer Placeholder 4">
            <a:extLst>
              <a:ext uri="{FF2B5EF4-FFF2-40B4-BE49-F238E27FC236}">
                <a16:creationId xmlns:a16="http://schemas.microsoft.com/office/drawing/2014/main" id="{FA95E167-CEE4-4ED5-8DA7-18C8CA1884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F8E146-402A-4CCE-B76D-D27349F188BE}"/>
              </a:ext>
            </a:extLst>
          </p:cNvPr>
          <p:cNvSpPr>
            <a:spLocks noGrp="1"/>
          </p:cNvSpPr>
          <p:nvPr>
            <p:ph type="sldNum" sz="quarter" idx="12"/>
          </p:nvPr>
        </p:nvSpPr>
        <p:spPr/>
        <p:txBody>
          <a:bodyPr/>
          <a:lstStyle/>
          <a:p>
            <a:fld id="{F8C86272-4EB6-4C68-9E30-3F4F124CC218}" type="slidenum">
              <a:rPr lang="en-IN" smtClean="0"/>
              <a:t>‹#›</a:t>
            </a:fld>
            <a:endParaRPr lang="en-IN"/>
          </a:p>
        </p:txBody>
      </p:sp>
    </p:spTree>
    <p:extLst>
      <p:ext uri="{BB962C8B-B14F-4D97-AF65-F5344CB8AC3E}">
        <p14:creationId xmlns:p14="http://schemas.microsoft.com/office/powerpoint/2010/main" val="258702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99D6-2A3B-48CF-90E2-282DAFA73A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F17A0F-F4CC-4EDC-8E38-5C5A257FF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AE2153-E8D4-4B75-BD11-023ECF5BA3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0824F7-4CF7-4717-B43C-D9F595AC9FBE}"/>
              </a:ext>
            </a:extLst>
          </p:cNvPr>
          <p:cNvSpPr>
            <a:spLocks noGrp="1"/>
          </p:cNvSpPr>
          <p:nvPr>
            <p:ph type="dt" sz="half" idx="10"/>
          </p:nvPr>
        </p:nvSpPr>
        <p:spPr/>
        <p:txBody>
          <a:bodyPr/>
          <a:lstStyle/>
          <a:p>
            <a:fld id="{D066527A-E732-4917-B92A-C88BD8DB4980}" type="datetimeFigureOut">
              <a:rPr lang="en-IN" smtClean="0"/>
              <a:t>24-10-2021</a:t>
            </a:fld>
            <a:endParaRPr lang="en-IN"/>
          </a:p>
        </p:txBody>
      </p:sp>
      <p:sp>
        <p:nvSpPr>
          <p:cNvPr id="6" name="Footer Placeholder 5">
            <a:extLst>
              <a:ext uri="{FF2B5EF4-FFF2-40B4-BE49-F238E27FC236}">
                <a16:creationId xmlns:a16="http://schemas.microsoft.com/office/drawing/2014/main" id="{240ECC01-7FC9-4D7E-8001-9EA9DB5CA2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BFFF47-1844-4EDA-854C-C6A4D2E64D98}"/>
              </a:ext>
            </a:extLst>
          </p:cNvPr>
          <p:cNvSpPr>
            <a:spLocks noGrp="1"/>
          </p:cNvSpPr>
          <p:nvPr>
            <p:ph type="sldNum" sz="quarter" idx="12"/>
          </p:nvPr>
        </p:nvSpPr>
        <p:spPr/>
        <p:txBody>
          <a:bodyPr/>
          <a:lstStyle/>
          <a:p>
            <a:fld id="{F8C86272-4EB6-4C68-9E30-3F4F124CC218}" type="slidenum">
              <a:rPr lang="en-IN" smtClean="0"/>
              <a:t>‹#›</a:t>
            </a:fld>
            <a:endParaRPr lang="en-IN"/>
          </a:p>
        </p:txBody>
      </p:sp>
    </p:spTree>
    <p:extLst>
      <p:ext uri="{BB962C8B-B14F-4D97-AF65-F5344CB8AC3E}">
        <p14:creationId xmlns:p14="http://schemas.microsoft.com/office/powerpoint/2010/main" val="3670187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A709-B7DB-40B4-8760-07EBAE0FF4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B0FB2C-A9AB-4BFA-97A3-9466E2ACE2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EE954B-F3FE-4297-BE87-6562A998A4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550221-3A52-44EC-B196-D927FDE0AB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8334B3-13F9-4564-A110-A14BFEFB0A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455B37-5B22-410F-9960-16283F43FF70}"/>
              </a:ext>
            </a:extLst>
          </p:cNvPr>
          <p:cNvSpPr>
            <a:spLocks noGrp="1"/>
          </p:cNvSpPr>
          <p:nvPr>
            <p:ph type="dt" sz="half" idx="10"/>
          </p:nvPr>
        </p:nvSpPr>
        <p:spPr/>
        <p:txBody>
          <a:bodyPr/>
          <a:lstStyle/>
          <a:p>
            <a:fld id="{D066527A-E732-4917-B92A-C88BD8DB4980}" type="datetimeFigureOut">
              <a:rPr lang="en-IN" smtClean="0"/>
              <a:t>24-10-2021</a:t>
            </a:fld>
            <a:endParaRPr lang="en-IN"/>
          </a:p>
        </p:txBody>
      </p:sp>
      <p:sp>
        <p:nvSpPr>
          <p:cNvPr id="8" name="Footer Placeholder 7">
            <a:extLst>
              <a:ext uri="{FF2B5EF4-FFF2-40B4-BE49-F238E27FC236}">
                <a16:creationId xmlns:a16="http://schemas.microsoft.com/office/drawing/2014/main" id="{A3CEDB70-0146-44FD-A96F-7341350263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42DB49-EC89-4184-9A03-FB99E82126BB}"/>
              </a:ext>
            </a:extLst>
          </p:cNvPr>
          <p:cNvSpPr>
            <a:spLocks noGrp="1"/>
          </p:cNvSpPr>
          <p:nvPr>
            <p:ph type="sldNum" sz="quarter" idx="12"/>
          </p:nvPr>
        </p:nvSpPr>
        <p:spPr/>
        <p:txBody>
          <a:bodyPr/>
          <a:lstStyle/>
          <a:p>
            <a:fld id="{F8C86272-4EB6-4C68-9E30-3F4F124CC218}" type="slidenum">
              <a:rPr lang="en-IN" smtClean="0"/>
              <a:t>‹#›</a:t>
            </a:fld>
            <a:endParaRPr lang="en-IN"/>
          </a:p>
        </p:txBody>
      </p:sp>
    </p:spTree>
    <p:extLst>
      <p:ext uri="{BB962C8B-B14F-4D97-AF65-F5344CB8AC3E}">
        <p14:creationId xmlns:p14="http://schemas.microsoft.com/office/powerpoint/2010/main" val="2872988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86AA-41E5-4757-A051-5248984ABB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4E5D90-51EE-4034-827E-D77759B689EA}"/>
              </a:ext>
            </a:extLst>
          </p:cNvPr>
          <p:cNvSpPr>
            <a:spLocks noGrp="1"/>
          </p:cNvSpPr>
          <p:nvPr>
            <p:ph type="dt" sz="half" idx="10"/>
          </p:nvPr>
        </p:nvSpPr>
        <p:spPr/>
        <p:txBody>
          <a:bodyPr/>
          <a:lstStyle/>
          <a:p>
            <a:fld id="{D066527A-E732-4917-B92A-C88BD8DB4980}" type="datetimeFigureOut">
              <a:rPr lang="en-IN" smtClean="0"/>
              <a:t>24-10-2021</a:t>
            </a:fld>
            <a:endParaRPr lang="en-IN"/>
          </a:p>
        </p:txBody>
      </p:sp>
      <p:sp>
        <p:nvSpPr>
          <p:cNvPr id="4" name="Footer Placeholder 3">
            <a:extLst>
              <a:ext uri="{FF2B5EF4-FFF2-40B4-BE49-F238E27FC236}">
                <a16:creationId xmlns:a16="http://schemas.microsoft.com/office/drawing/2014/main" id="{D69E5DEC-3FEB-4D77-B459-001D1ED2A1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81E826-C847-49C1-9B62-72E76A6BDB1D}"/>
              </a:ext>
            </a:extLst>
          </p:cNvPr>
          <p:cNvSpPr>
            <a:spLocks noGrp="1"/>
          </p:cNvSpPr>
          <p:nvPr>
            <p:ph type="sldNum" sz="quarter" idx="12"/>
          </p:nvPr>
        </p:nvSpPr>
        <p:spPr/>
        <p:txBody>
          <a:bodyPr/>
          <a:lstStyle/>
          <a:p>
            <a:fld id="{F8C86272-4EB6-4C68-9E30-3F4F124CC218}" type="slidenum">
              <a:rPr lang="en-IN" smtClean="0"/>
              <a:t>‹#›</a:t>
            </a:fld>
            <a:endParaRPr lang="en-IN"/>
          </a:p>
        </p:txBody>
      </p:sp>
    </p:spTree>
    <p:extLst>
      <p:ext uri="{BB962C8B-B14F-4D97-AF65-F5344CB8AC3E}">
        <p14:creationId xmlns:p14="http://schemas.microsoft.com/office/powerpoint/2010/main" val="421764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D2E422-5161-4BB3-80E5-304CB9F93E40}"/>
              </a:ext>
            </a:extLst>
          </p:cNvPr>
          <p:cNvSpPr>
            <a:spLocks noGrp="1"/>
          </p:cNvSpPr>
          <p:nvPr>
            <p:ph type="dt" sz="half" idx="10"/>
          </p:nvPr>
        </p:nvSpPr>
        <p:spPr/>
        <p:txBody>
          <a:bodyPr/>
          <a:lstStyle/>
          <a:p>
            <a:fld id="{D066527A-E732-4917-B92A-C88BD8DB4980}" type="datetimeFigureOut">
              <a:rPr lang="en-IN" smtClean="0"/>
              <a:t>24-10-2021</a:t>
            </a:fld>
            <a:endParaRPr lang="en-IN"/>
          </a:p>
        </p:txBody>
      </p:sp>
      <p:sp>
        <p:nvSpPr>
          <p:cNvPr id="3" name="Footer Placeholder 2">
            <a:extLst>
              <a:ext uri="{FF2B5EF4-FFF2-40B4-BE49-F238E27FC236}">
                <a16:creationId xmlns:a16="http://schemas.microsoft.com/office/drawing/2014/main" id="{F5924625-8A9A-4FAA-901C-701D1A5E2D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8ACA2F-D7C9-4ACD-A053-1696A0CEE8FF}"/>
              </a:ext>
            </a:extLst>
          </p:cNvPr>
          <p:cNvSpPr>
            <a:spLocks noGrp="1"/>
          </p:cNvSpPr>
          <p:nvPr>
            <p:ph type="sldNum" sz="quarter" idx="12"/>
          </p:nvPr>
        </p:nvSpPr>
        <p:spPr/>
        <p:txBody>
          <a:bodyPr/>
          <a:lstStyle/>
          <a:p>
            <a:fld id="{F8C86272-4EB6-4C68-9E30-3F4F124CC218}" type="slidenum">
              <a:rPr lang="en-IN" smtClean="0"/>
              <a:t>‹#›</a:t>
            </a:fld>
            <a:endParaRPr lang="en-IN"/>
          </a:p>
        </p:txBody>
      </p:sp>
    </p:spTree>
    <p:extLst>
      <p:ext uri="{BB962C8B-B14F-4D97-AF65-F5344CB8AC3E}">
        <p14:creationId xmlns:p14="http://schemas.microsoft.com/office/powerpoint/2010/main" val="1354541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DA12-4147-4243-850C-8AD3F2E966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2005E2-5EB4-4A11-8453-8BD1936AED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BCAFDA-A0F4-43CE-B3AE-3B202DD00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CA128-A2FA-494D-A118-10C44F745C8F}"/>
              </a:ext>
            </a:extLst>
          </p:cNvPr>
          <p:cNvSpPr>
            <a:spLocks noGrp="1"/>
          </p:cNvSpPr>
          <p:nvPr>
            <p:ph type="dt" sz="half" idx="10"/>
          </p:nvPr>
        </p:nvSpPr>
        <p:spPr/>
        <p:txBody>
          <a:bodyPr/>
          <a:lstStyle/>
          <a:p>
            <a:fld id="{D066527A-E732-4917-B92A-C88BD8DB4980}" type="datetimeFigureOut">
              <a:rPr lang="en-IN" smtClean="0"/>
              <a:t>24-10-2021</a:t>
            </a:fld>
            <a:endParaRPr lang="en-IN"/>
          </a:p>
        </p:txBody>
      </p:sp>
      <p:sp>
        <p:nvSpPr>
          <p:cNvPr id="6" name="Footer Placeholder 5">
            <a:extLst>
              <a:ext uri="{FF2B5EF4-FFF2-40B4-BE49-F238E27FC236}">
                <a16:creationId xmlns:a16="http://schemas.microsoft.com/office/drawing/2014/main" id="{0854C4F2-2720-4FBD-800B-50D4EB4B07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091A06-BDAE-4F1B-A8CE-8CD09AE4147F}"/>
              </a:ext>
            </a:extLst>
          </p:cNvPr>
          <p:cNvSpPr>
            <a:spLocks noGrp="1"/>
          </p:cNvSpPr>
          <p:nvPr>
            <p:ph type="sldNum" sz="quarter" idx="12"/>
          </p:nvPr>
        </p:nvSpPr>
        <p:spPr/>
        <p:txBody>
          <a:bodyPr/>
          <a:lstStyle/>
          <a:p>
            <a:fld id="{F8C86272-4EB6-4C68-9E30-3F4F124CC218}" type="slidenum">
              <a:rPr lang="en-IN" smtClean="0"/>
              <a:t>‹#›</a:t>
            </a:fld>
            <a:endParaRPr lang="en-IN"/>
          </a:p>
        </p:txBody>
      </p:sp>
    </p:spTree>
    <p:extLst>
      <p:ext uri="{BB962C8B-B14F-4D97-AF65-F5344CB8AC3E}">
        <p14:creationId xmlns:p14="http://schemas.microsoft.com/office/powerpoint/2010/main" val="428342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A6EA3-C98A-447B-A687-E7B36621D9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406B8A-7723-4A68-A6F1-DFFA103A14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1D6289-D3AA-4816-8E69-DBAA2BC48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8D531D-733F-446C-B252-5A214B7C5B04}"/>
              </a:ext>
            </a:extLst>
          </p:cNvPr>
          <p:cNvSpPr>
            <a:spLocks noGrp="1"/>
          </p:cNvSpPr>
          <p:nvPr>
            <p:ph type="dt" sz="half" idx="10"/>
          </p:nvPr>
        </p:nvSpPr>
        <p:spPr/>
        <p:txBody>
          <a:bodyPr/>
          <a:lstStyle/>
          <a:p>
            <a:fld id="{D066527A-E732-4917-B92A-C88BD8DB4980}" type="datetimeFigureOut">
              <a:rPr lang="en-IN" smtClean="0"/>
              <a:t>24-10-2021</a:t>
            </a:fld>
            <a:endParaRPr lang="en-IN"/>
          </a:p>
        </p:txBody>
      </p:sp>
      <p:sp>
        <p:nvSpPr>
          <p:cNvPr id="6" name="Footer Placeholder 5">
            <a:extLst>
              <a:ext uri="{FF2B5EF4-FFF2-40B4-BE49-F238E27FC236}">
                <a16:creationId xmlns:a16="http://schemas.microsoft.com/office/drawing/2014/main" id="{E74BCBA9-43FB-4FE1-B9C7-8201D13352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E44BE9-DC8A-4D13-9597-4DDA864DE555}"/>
              </a:ext>
            </a:extLst>
          </p:cNvPr>
          <p:cNvSpPr>
            <a:spLocks noGrp="1"/>
          </p:cNvSpPr>
          <p:nvPr>
            <p:ph type="sldNum" sz="quarter" idx="12"/>
          </p:nvPr>
        </p:nvSpPr>
        <p:spPr/>
        <p:txBody>
          <a:bodyPr/>
          <a:lstStyle/>
          <a:p>
            <a:fld id="{F8C86272-4EB6-4C68-9E30-3F4F124CC218}" type="slidenum">
              <a:rPr lang="en-IN" smtClean="0"/>
              <a:t>‹#›</a:t>
            </a:fld>
            <a:endParaRPr lang="en-IN"/>
          </a:p>
        </p:txBody>
      </p:sp>
    </p:spTree>
    <p:extLst>
      <p:ext uri="{BB962C8B-B14F-4D97-AF65-F5344CB8AC3E}">
        <p14:creationId xmlns:p14="http://schemas.microsoft.com/office/powerpoint/2010/main" val="222957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3C0AAD-F743-47AC-B646-62A80E036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9D0D8B-ABD1-4830-9593-E2D7AFEEB8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5D25B9-D6AC-4255-8BB9-92300CFCC8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66527A-E732-4917-B92A-C88BD8DB4980}" type="datetimeFigureOut">
              <a:rPr lang="en-IN" smtClean="0"/>
              <a:t>24-10-2021</a:t>
            </a:fld>
            <a:endParaRPr lang="en-IN"/>
          </a:p>
        </p:txBody>
      </p:sp>
      <p:sp>
        <p:nvSpPr>
          <p:cNvPr id="5" name="Footer Placeholder 4">
            <a:extLst>
              <a:ext uri="{FF2B5EF4-FFF2-40B4-BE49-F238E27FC236}">
                <a16:creationId xmlns:a16="http://schemas.microsoft.com/office/drawing/2014/main" id="{919D9424-57F5-4CE7-B83B-E8E4721E5A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248846-4253-4854-BB78-0B9E57B3B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86272-4EB6-4C68-9E30-3F4F124CC218}" type="slidenum">
              <a:rPr lang="en-IN" smtClean="0"/>
              <a:t>‹#›</a:t>
            </a:fld>
            <a:endParaRPr lang="en-IN"/>
          </a:p>
        </p:txBody>
      </p:sp>
    </p:spTree>
    <p:extLst>
      <p:ext uri="{BB962C8B-B14F-4D97-AF65-F5344CB8AC3E}">
        <p14:creationId xmlns:p14="http://schemas.microsoft.com/office/powerpoint/2010/main" val="3738796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433864B-DC03-4A2F-99C3-CF1F448AFD36}"/>
              </a:ext>
            </a:extLst>
          </p:cNvPr>
          <p:cNvSpPr txBox="1"/>
          <p:nvPr/>
        </p:nvSpPr>
        <p:spPr>
          <a:xfrm>
            <a:off x="0" y="285832"/>
            <a:ext cx="12192000" cy="6286336"/>
          </a:xfrm>
          <a:prstGeom prst="rect">
            <a:avLst/>
          </a:prstGeom>
          <a:noFill/>
        </p:spPr>
        <p:txBody>
          <a:bodyPr wrap="square" rtlCol="0">
            <a:spAutoFit/>
          </a:bodyPr>
          <a:lstStyle/>
          <a:p>
            <a:pPr algn="ctr"/>
            <a:endParaRPr lang="en-IN" sz="1050" dirty="0">
              <a:solidFill>
                <a:schemeClr val="bg1"/>
              </a:solidFill>
            </a:endParaRPr>
          </a:p>
          <a:p>
            <a:pPr algn="ctr"/>
            <a:r>
              <a:rPr lang="en-IN" sz="4400" dirty="0">
                <a:solidFill>
                  <a:schemeClr val="bg1"/>
                </a:solidFill>
              </a:rPr>
              <a:t>Sudoku Solver using Python and OpenCV</a:t>
            </a:r>
          </a:p>
          <a:p>
            <a:pPr algn="ctr"/>
            <a:r>
              <a:rPr lang="en-IN" sz="2400" dirty="0">
                <a:solidFill>
                  <a:schemeClr val="bg1"/>
                </a:solidFill>
              </a:rPr>
              <a:t>PESU I/O: Digital Image Processing with OpenCV</a:t>
            </a:r>
          </a:p>
          <a:p>
            <a:pPr algn="ctr"/>
            <a:endParaRPr lang="en-IN" dirty="0">
              <a:solidFill>
                <a:schemeClr val="bg1"/>
              </a:solidFill>
            </a:endParaRPr>
          </a:p>
          <a:p>
            <a:pPr algn="l"/>
            <a:endParaRPr lang="en-IN" dirty="0">
              <a:solidFill>
                <a:schemeClr val="bg1"/>
              </a:solidFill>
            </a:endParaRPr>
          </a:p>
          <a:p>
            <a:pPr algn="l"/>
            <a:endParaRPr lang="en-IN" dirty="0">
              <a:solidFill>
                <a:schemeClr val="bg1"/>
              </a:solidFill>
            </a:endParaRPr>
          </a:p>
          <a:p>
            <a:pPr algn="l"/>
            <a:endParaRPr lang="en-IN" dirty="0">
              <a:solidFill>
                <a:schemeClr val="bg1"/>
              </a:solidFill>
            </a:endParaRPr>
          </a:p>
          <a:p>
            <a:pPr algn="l"/>
            <a:endParaRPr lang="en-IN" dirty="0">
              <a:solidFill>
                <a:schemeClr val="bg1"/>
              </a:solidFill>
            </a:endParaRPr>
          </a:p>
          <a:p>
            <a:pPr algn="l"/>
            <a:endParaRPr lang="en-IN" dirty="0">
              <a:solidFill>
                <a:schemeClr val="bg1"/>
              </a:solidFill>
            </a:endParaRPr>
          </a:p>
          <a:p>
            <a:pPr algn="l"/>
            <a:endParaRPr lang="en-IN" dirty="0">
              <a:solidFill>
                <a:schemeClr val="bg1"/>
              </a:solidFill>
            </a:endParaRPr>
          </a:p>
          <a:p>
            <a:pPr algn="l"/>
            <a:endParaRPr lang="en-IN" dirty="0">
              <a:solidFill>
                <a:schemeClr val="bg1"/>
              </a:solidFill>
            </a:endParaRPr>
          </a:p>
          <a:p>
            <a:pPr algn="l"/>
            <a:endParaRPr lang="en-IN" dirty="0">
              <a:solidFill>
                <a:schemeClr val="bg1"/>
              </a:solidFill>
            </a:endParaRPr>
          </a:p>
          <a:p>
            <a:pPr algn="l"/>
            <a:endParaRPr lang="en-IN" dirty="0">
              <a:solidFill>
                <a:schemeClr val="bg1"/>
              </a:solidFill>
            </a:endParaRPr>
          </a:p>
          <a:p>
            <a:pPr algn="l"/>
            <a:endParaRPr lang="en-IN" dirty="0">
              <a:solidFill>
                <a:schemeClr val="bg1"/>
              </a:solidFill>
            </a:endParaRPr>
          </a:p>
          <a:p>
            <a:pPr algn="l"/>
            <a:endParaRPr lang="en-IN" dirty="0">
              <a:solidFill>
                <a:schemeClr val="bg1"/>
              </a:solidFill>
            </a:endParaRPr>
          </a:p>
          <a:p>
            <a:pPr algn="l"/>
            <a:endParaRPr lang="en-IN" dirty="0">
              <a:solidFill>
                <a:schemeClr val="bg1"/>
              </a:solidFill>
            </a:endParaRPr>
          </a:p>
          <a:p>
            <a:pPr algn="l"/>
            <a:endParaRPr lang="en-IN" dirty="0">
              <a:solidFill>
                <a:schemeClr val="bg1"/>
              </a:solidFill>
            </a:endParaRPr>
          </a:p>
          <a:p>
            <a:pPr algn="l"/>
            <a:endParaRPr lang="en-IN" dirty="0">
              <a:solidFill>
                <a:schemeClr val="bg1"/>
              </a:solidFill>
            </a:endParaRPr>
          </a:p>
          <a:p>
            <a:pPr algn="l"/>
            <a:endParaRPr lang="en-IN" dirty="0">
              <a:solidFill>
                <a:schemeClr val="bg1"/>
              </a:solidFill>
            </a:endParaRPr>
          </a:p>
          <a:p>
            <a:pPr algn="l"/>
            <a:r>
              <a:rPr lang="en-IN" sz="1800" dirty="0">
                <a:solidFill>
                  <a:schemeClr val="bg1"/>
                </a:solidFill>
              </a:rPr>
              <a:t>   </a:t>
            </a:r>
            <a:r>
              <a:rPr lang="en-IN" sz="1600" dirty="0">
                <a:solidFill>
                  <a:schemeClr val="bg1"/>
                </a:solidFill>
              </a:rPr>
              <a:t>Project By: Devang Saraogi &amp; </a:t>
            </a:r>
            <a:r>
              <a:rPr lang="en-IN" sz="1600" dirty="0" err="1">
                <a:solidFill>
                  <a:schemeClr val="bg1"/>
                </a:solidFill>
              </a:rPr>
              <a:t>Abhiraj</a:t>
            </a:r>
            <a:r>
              <a:rPr lang="en-IN" sz="1600" dirty="0">
                <a:solidFill>
                  <a:schemeClr val="bg1"/>
                </a:solidFill>
              </a:rPr>
              <a:t> </a:t>
            </a:r>
          </a:p>
          <a:p>
            <a:pPr algn="l"/>
            <a:r>
              <a:rPr lang="en-IN" sz="1600" dirty="0">
                <a:solidFill>
                  <a:schemeClr val="bg1"/>
                </a:solidFill>
              </a:rPr>
              <a:t>    SMEs: Pooja Mahesh &amp; Nikita Sharma</a:t>
            </a:r>
            <a:endParaRPr lang="en-IN" sz="1600" dirty="0"/>
          </a:p>
        </p:txBody>
      </p:sp>
      <p:pic>
        <p:nvPicPr>
          <p:cNvPr id="8" name="Picture 7">
            <a:extLst>
              <a:ext uri="{FF2B5EF4-FFF2-40B4-BE49-F238E27FC236}">
                <a16:creationId xmlns:a16="http://schemas.microsoft.com/office/drawing/2014/main" id="{CFAE19B5-6246-407A-B97A-2E006C1D8D7A}"/>
              </a:ext>
            </a:extLst>
          </p:cNvPr>
          <p:cNvPicPr>
            <a:picLocks noChangeAspect="1"/>
          </p:cNvPicPr>
          <p:nvPr/>
        </p:nvPicPr>
        <p:blipFill rotWithShape="1">
          <a:blip r:embed="rId2"/>
          <a:srcRect l="8058" t="5389" r="11349" b="6838"/>
          <a:stretch/>
        </p:blipFill>
        <p:spPr>
          <a:xfrm>
            <a:off x="4130270" y="1900294"/>
            <a:ext cx="3931460" cy="3294345"/>
          </a:xfrm>
          <a:prstGeom prst="rect">
            <a:avLst/>
          </a:prstGeom>
        </p:spPr>
      </p:pic>
    </p:spTree>
    <p:extLst>
      <p:ext uri="{BB962C8B-B14F-4D97-AF65-F5344CB8AC3E}">
        <p14:creationId xmlns:p14="http://schemas.microsoft.com/office/powerpoint/2010/main" val="75037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E47B0B-47A4-461B-AF23-87684BE1EACD}"/>
              </a:ext>
            </a:extLst>
          </p:cNvPr>
          <p:cNvSpPr txBox="1"/>
          <p:nvPr/>
        </p:nvSpPr>
        <p:spPr>
          <a:xfrm>
            <a:off x="0" y="528975"/>
            <a:ext cx="12192000" cy="5800049"/>
          </a:xfrm>
          <a:prstGeom prst="rect">
            <a:avLst/>
          </a:prstGeom>
          <a:noFill/>
        </p:spPr>
        <p:txBody>
          <a:bodyPr wrap="square" rtlCol="0">
            <a:spAutoFit/>
          </a:bodyPr>
          <a:lstStyle/>
          <a:p>
            <a:pPr lvl="2">
              <a:lnSpc>
                <a:spcPct val="150000"/>
              </a:lnSpc>
            </a:pPr>
            <a:r>
              <a:rPr lang="en-US" sz="3200" dirty="0">
                <a:solidFill>
                  <a:schemeClr val="bg1"/>
                </a:solidFill>
              </a:rPr>
              <a:t>Flow of Our Project</a:t>
            </a:r>
          </a:p>
          <a:p>
            <a:pPr marL="1714500" lvl="3" indent="-342900">
              <a:lnSpc>
                <a:spcPct val="150000"/>
              </a:lnSpc>
              <a:buFont typeface="Arial" panose="020B0604020202020204" pitchFamily="34" charset="0"/>
              <a:buChar char="•"/>
            </a:pPr>
            <a:r>
              <a:rPr lang="en-US" sz="2000" dirty="0">
                <a:solidFill>
                  <a:schemeClr val="bg1"/>
                </a:solidFill>
              </a:rPr>
              <a:t>Importing the Image</a:t>
            </a:r>
          </a:p>
          <a:p>
            <a:pPr marL="1714500" lvl="3" indent="-342900">
              <a:lnSpc>
                <a:spcPct val="150000"/>
              </a:lnSpc>
              <a:buFont typeface="Arial" panose="020B0604020202020204" pitchFamily="34" charset="0"/>
              <a:buChar char="•"/>
            </a:pPr>
            <a:r>
              <a:rPr lang="en-US" sz="2000" dirty="0">
                <a:solidFill>
                  <a:schemeClr val="bg1"/>
                </a:solidFill>
              </a:rPr>
              <a:t>Pre-Processing the Image   </a:t>
            </a:r>
          </a:p>
          <a:p>
            <a:pPr marL="2571750" lvl="5" indent="-285750">
              <a:buFont typeface="Wingdings" panose="05000000000000000000" pitchFamily="2" charset="2"/>
              <a:buChar char="§"/>
            </a:pPr>
            <a:r>
              <a:rPr lang="en-US" sz="1600" dirty="0">
                <a:solidFill>
                  <a:schemeClr val="bg1"/>
                </a:solidFill>
              </a:rPr>
              <a:t>Gaussian Blur: We need to gaussian blur the image to reduce noise in thresholding algorithm   </a:t>
            </a:r>
          </a:p>
          <a:p>
            <a:pPr marL="2571750" lvl="5" indent="-285750">
              <a:buFont typeface="Wingdings" panose="05000000000000000000" pitchFamily="2" charset="2"/>
              <a:buChar char="§"/>
            </a:pPr>
            <a:r>
              <a:rPr lang="en-US" sz="1600" dirty="0">
                <a:solidFill>
                  <a:schemeClr val="bg1"/>
                </a:solidFill>
              </a:rPr>
              <a:t>Thresholding: Segmenting the regions of the image    </a:t>
            </a:r>
          </a:p>
          <a:p>
            <a:pPr marL="2571750" lvl="5" indent="-285750">
              <a:buFont typeface="Wingdings" panose="05000000000000000000" pitchFamily="2" charset="2"/>
              <a:buChar char="§"/>
            </a:pPr>
            <a:r>
              <a:rPr lang="en-US" sz="1600" dirty="0">
                <a:solidFill>
                  <a:schemeClr val="bg1"/>
                </a:solidFill>
              </a:rPr>
              <a:t>Dilating the image: In cases like noise removal, erosion is followed by dilation.   </a:t>
            </a:r>
          </a:p>
          <a:p>
            <a:pPr marL="1657350" lvl="3" indent="-285750">
              <a:lnSpc>
                <a:spcPct val="150000"/>
              </a:lnSpc>
              <a:buFont typeface="Arial" panose="020B0604020202020204" pitchFamily="34" charset="0"/>
              <a:buChar char="•"/>
            </a:pPr>
            <a:r>
              <a:rPr lang="en-US" dirty="0">
                <a:solidFill>
                  <a:schemeClr val="bg1"/>
                </a:solidFill>
              </a:rPr>
              <a:t> </a:t>
            </a:r>
            <a:r>
              <a:rPr lang="en-US" sz="2000" dirty="0">
                <a:solidFill>
                  <a:schemeClr val="bg1"/>
                </a:solidFill>
              </a:rPr>
              <a:t>Sudoku Extraction    </a:t>
            </a:r>
          </a:p>
          <a:p>
            <a:pPr marL="2571750" lvl="5" indent="-285750">
              <a:buFont typeface="Wingdings" panose="05000000000000000000" pitchFamily="2" charset="2"/>
              <a:buChar char="§"/>
            </a:pPr>
            <a:r>
              <a:rPr lang="en-US" sz="1600" dirty="0">
                <a:solidFill>
                  <a:schemeClr val="bg1"/>
                </a:solidFill>
              </a:rPr>
              <a:t>Find Contours    </a:t>
            </a:r>
          </a:p>
          <a:p>
            <a:pPr marL="2571750" lvl="5" indent="-285750">
              <a:buFont typeface="Wingdings" panose="05000000000000000000" pitchFamily="2" charset="2"/>
              <a:buChar char="§"/>
            </a:pPr>
            <a:r>
              <a:rPr lang="en-US" sz="1600" dirty="0">
                <a:solidFill>
                  <a:schemeClr val="bg1"/>
                </a:solidFill>
              </a:rPr>
              <a:t>Find Corners: Using Ramer </a:t>
            </a:r>
            <a:r>
              <a:rPr lang="en-US" sz="1600" dirty="0" err="1">
                <a:solidFill>
                  <a:schemeClr val="bg1"/>
                </a:solidFill>
              </a:rPr>
              <a:t>Doughlas</a:t>
            </a:r>
            <a:r>
              <a:rPr lang="en-US" sz="1600" dirty="0">
                <a:solidFill>
                  <a:schemeClr val="bg1"/>
                </a:solidFill>
              </a:rPr>
              <a:t> </a:t>
            </a:r>
            <a:r>
              <a:rPr lang="en-US" sz="1600" dirty="0" err="1">
                <a:solidFill>
                  <a:schemeClr val="bg1"/>
                </a:solidFill>
              </a:rPr>
              <a:t>Peucker</a:t>
            </a:r>
            <a:r>
              <a:rPr lang="en-US" sz="1600" dirty="0">
                <a:solidFill>
                  <a:schemeClr val="bg1"/>
                </a:solidFill>
              </a:rPr>
              <a:t> algorithm / </a:t>
            </a:r>
            <a:r>
              <a:rPr lang="en-US" sz="1600" dirty="0" err="1">
                <a:solidFill>
                  <a:schemeClr val="bg1"/>
                </a:solidFill>
              </a:rPr>
              <a:t>approxPolyDP</a:t>
            </a:r>
            <a:r>
              <a:rPr lang="en-US" sz="1600" dirty="0">
                <a:solidFill>
                  <a:schemeClr val="bg1"/>
                </a:solidFill>
              </a:rPr>
              <a:t> for finding corners    </a:t>
            </a:r>
          </a:p>
          <a:p>
            <a:pPr marL="2571750" lvl="5" indent="-285750">
              <a:buFont typeface="Wingdings" panose="05000000000000000000" pitchFamily="2" charset="2"/>
              <a:buChar char="§"/>
            </a:pPr>
            <a:r>
              <a:rPr lang="en-US" sz="1600" dirty="0">
                <a:solidFill>
                  <a:schemeClr val="bg1"/>
                </a:solidFill>
              </a:rPr>
              <a:t>Crop and Warp Image: We remove all the elements in the image except the sudoku    </a:t>
            </a:r>
          </a:p>
          <a:p>
            <a:pPr marL="2571750" lvl="5" indent="-285750">
              <a:buFont typeface="Wingdings" panose="05000000000000000000" pitchFamily="2" charset="2"/>
              <a:buChar char="§"/>
            </a:pPr>
            <a:r>
              <a:rPr lang="en-US" sz="1600" dirty="0">
                <a:solidFill>
                  <a:schemeClr val="bg1"/>
                </a:solidFill>
              </a:rPr>
              <a:t>Extract Cells    </a:t>
            </a:r>
          </a:p>
          <a:p>
            <a:pPr marL="1657350" lvl="3" indent="-285750">
              <a:lnSpc>
                <a:spcPct val="150000"/>
              </a:lnSpc>
              <a:buFont typeface="Arial" panose="020B0604020202020204" pitchFamily="34" charset="0"/>
              <a:buChar char="•"/>
            </a:pPr>
            <a:r>
              <a:rPr lang="en-US" sz="2000" dirty="0">
                <a:solidFill>
                  <a:schemeClr val="bg1"/>
                </a:solidFill>
              </a:rPr>
              <a:t>Interpreting the Digits    </a:t>
            </a:r>
          </a:p>
          <a:p>
            <a:pPr marL="2571750" lvl="5" indent="-285750">
              <a:buFont typeface="Wingdings" panose="05000000000000000000" pitchFamily="2" charset="2"/>
              <a:buChar char="§"/>
            </a:pPr>
            <a:r>
              <a:rPr lang="en-US" sz="1600" dirty="0">
                <a:solidFill>
                  <a:schemeClr val="bg1"/>
                </a:solidFill>
              </a:rPr>
              <a:t>Import the libraries and load the dataset    </a:t>
            </a:r>
          </a:p>
          <a:p>
            <a:pPr marL="2571750" lvl="5" indent="-285750">
              <a:buFont typeface="Wingdings" panose="05000000000000000000" pitchFamily="2" charset="2"/>
              <a:buChar char="§"/>
            </a:pPr>
            <a:r>
              <a:rPr lang="en-US" sz="1600" dirty="0">
                <a:solidFill>
                  <a:schemeClr val="bg1"/>
                </a:solidFill>
              </a:rPr>
              <a:t>Preprocess the data    </a:t>
            </a:r>
          </a:p>
          <a:p>
            <a:pPr marL="2571750" lvl="5" indent="-285750">
              <a:buFont typeface="Wingdings" panose="05000000000000000000" pitchFamily="2" charset="2"/>
              <a:buChar char="§"/>
            </a:pPr>
            <a:r>
              <a:rPr lang="en-US" sz="1600" dirty="0">
                <a:solidFill>
                  <a:schemeClr val="bg1"/>
                </a:solidFill>
              </a:rPr>
              <a:t>Creating the Model    </a:t>
            </a:r>
          </a:p>
          <a:p>
            <a:pPr marL="2571750" lvl="5" indent="-285750">
              <a:buFont typeface="Wingdings" panose="05000000000000000000" pitchFamily="2" charset="2"/>
              <a:buChar char="§"/>
            </a:pPr>
            <a:r>
              <a:rPr lang="en-US" sz="1600" dirty="0">
                <a:solidFill>
                  <a:schemeClr val="bg1"/>
                </a:solidFill>
              </a:rPr>
              <a:t>Predicting the digits   </a:t>
            </a:r>
          </a:p>
          <a:p>
            <a:pPr marL="1657350" lvl="3" indent="-285750">
              <a:lnSpc>
                <a:spcPct val="150000"/>
              </a:lnSpc>
              <a:buFont typeface="Arial" panose="020B0604020202020204" pitchFamily="34" charset="0"/>
              <a:buChar char="•"/>
            </a:pPr>
            <a:r>
              <a:rPr lang="en-US" sz="1600" dirty="0">
                <a:solidFill>
                  <a:schemeClr val="bg1"/>
                </a:solidFill>
              </a:rPr>
              <a:t> </a:t>
            </a:r>
            <a:r>
              <a:rPr lang="en-US" sz="2000" dirty="0">
                <a:solidFill>
                  <a:schemeClr val="bg1"/>
                </a:solidFill>
              </a:rPr>
              <a:t>Solving the Sudoku</a:t>
            </a:r>
            <a:endParaRPr lang="en-IN" dirty="0"/>
          </a:p>
        </p:txBody>
      </p:sp>
    </p:spTree>
    <p:extLst>
      <p:ext uri="{BB962C8B-B14F-4D97-AF65-F5344CB8AC3E}">
        <p14:creationId xmlns:p14="http://schemas.microsoft.com/office/powerpoint/2010/main" val="326378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A12CBB-4EF2-48D9-8BEF-88985F20E2DC}"/>
              </a:ext>
            </a:extLst>
          </p:cNvPr>
          <p:cNvPicPr>
            <a:picLocks noChangeAspect="1"/>
          </p:cNvPicPr>
          <p:nvPr/>
        </p:nvPicPr>
        <p:blipFill rotWithShape="1">
          <a:blip r:embed="rId2"/>
          <a:srcRect l="5476" t="-6520" r="7395" b="-8487"/>
          <a:stretch/>
        </p:blipFill>
        <p:spPr>
          <a:xfrm>
            <a:off x="314325" y="237773"/>
            <a:ext cx="7380000" cy="6382453"/>
          </a:xfrm>
          <a:prstGeom prst="rect">
            <a:avLst/>
          </a:prstGeom>
          <a:ln w="3175">
            <a:solidFill>
              <a:schemeClr val="bg1"/>
            </a:solidFill>
          </a:ln>
        </p:spPr>
      </p:pic>
      <p:sp>
        <p:nvSpPr>
          <p:cNvPr id="4" name="TextBox 3">
            <a:extLst>
              <a:ext uri="{FF2B5EF4-FFF2-40B4-BE49-F238E27FC236}">
                <a16:creationId xmlns:a16="http://schemas.microsoft.com/office/drawing/2014/main" id="{B364CA1F-A0B8-4FD9-8AA6-9B69C1080825}"/>
              </a:ext>
            </a:extLst>
          </p:cNvPr>
          <p:cNvSpPr txBox="1"/>
          <p:nvPr/>
        </p:nvSpPr>
        <p:spPr>
          <a:xfrm>
            <a:off x="7953375" y="237773"/>
            <a:ext cx="3924300" cy="2954655"/>
          </a:xfrm>
          <a:prstGeom prst="rect">
            <a:avLst/>
          </a:prstGeom>
          <a:noFill/>
        </p:spPr>
        <p:txBody>
          <a:bodyPr wrap="square" rtlCol="0">
            <a:spAutoFit/>
          </a:bodyPr>
          <a:lstStyle/>
          <a:p>
            <a:pPr algn="just">
              <a:lnSpc>
                <a:spcPct val="150000"/>
              </a:lnSpc>
            </a:pPr>
            <a:r>
              <a:rPr lang="en-IN" sz="2000" b="1" dirty="0" err="1">
                <a:solidFill>
                  <a:schemeClr val="bg1"/>
                </a:solidFill>
              </a:rPr>
              <a:t>read_img</a:t>
            </a:r>
            <a:r>
              <a:rPr lang="en-IN" sz="2000" b="1" dirty="0">
                <a:solidFill>
                  <a:schemeClr val="bg1"/>
                </a:solidFill>
              </a:rPr>
              <a:t> function</a:t>
            </a:r>
          </a:p>
          <a:p>
            <a:pPr algn="just"/>
            <a:r>
              <a:rPr lang="en-IN" dirty="0">
                <a:solidFill>
                  <a:schemeClr val="bg1"/>
                </a:solidFill>
              </a:rPr>
              <a:t>takes the input image and reads it as grayscale and returns an image object</a:t>
            </a:r>
          </a:p>
          <a:p>
            <a:pPr algn="just"/>
            <a:endParaRPr lang="en-IN" dirty="0">
              <a:solidFill>
                <a:schemeClr val="bg1"/>
              </a:solidFill>
            </a:endParaRPr>
          </a:p>
          <a:p>
            <a:pPr algn="just">
              <a:lnSpc>
                <a:spcPct val="150000"/>
              </a:lnSpc>
            </a:pPr>
            <a:r>
              <a:rPr lang="en-IN" sz="2000" b="1" dirty="0">
                <a:solidFill>
                  <a:schemeClr val="bg1"/>
                </a:solidFill>
              </a:rPr>
              <a:t>corners(</a:t>
            </a:r>
            <a:r>
              <a:rPr lang="en-IN" sz="2000" b="1" dirty="0" err="1">
                <a:solidFill>
                  <a:schemeClr val="bg1"/>
                </a:solidFill>
              </a:rPr>
              <a:t>img</a:t>
            </a:r>
            <a:r>
              <a:rPr lang="en-IN" sz="2000" b="1" dirty="0">
                <a:solidFill>
                  <a:schemeClr val="bg1"/>
                </a:solidFill>
              </a:rPr>
              <a:t>) function</a:t>
            </a:r>
          </a:p>
          <a:p>
            <a:pPr algn="just"/>
            <a:r>
              <a:rPr lang="en-IN" dirty="0">
                <a:solidFill>
                  <a:schemeClr val="bg1"/>
                </a:solidFill>
              </a:rPr>
              <a:t>uses the cv2.findContours function to get the external borders for the sudoku input image and returns the corners of the box using the </a:t>
            </a:r>
            <a:r>
              <a:rPr lang="en-IN" i="1" dirty="0" err="1">
                <a:solidFill>
                  <a:schemeClr val="bg1"/>
                </a:solidFill>
              </a:rPr>
              <a:t>approxPolyDP</a:t>
            </a:r>
            <a:r>
              <a:rPr lang="en-IN" dirty="0">
                <a:solidFill>
                  <a:schemeClr val="bg1"/>
                </a:solidFill>
              </a:rPr>
              <a:t> method</a:t>
            </a:r>
          </a:p>
        </p:txBody>
      </p:sp>
    </p:spTree>
    <p:extLst>
      <p:ext uri="{BB962C8B-B14F-4D97-AF65-F5344CB8AC3E}">
        <p14:creationId xmlns:p14="http://schemas.microsoft.com/office/powerpoint/2010/main" val="3878785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463D73-CCC2-46BD-8FC7-D51B47D670DF}"/>
              </a:ext>
            </a:extLst>
          </p:cNvPr>
          <p:cNvPicPr>
            <a:picLocks noChangeAspect="1"/>
          </p:cNvPicPr>
          <p:nvPr/>
        </p:nvPicPr>
        <p:blipFill rotWithShape="1">
          <a:blip r:embed="rId2"/>
          <a:srcRect l="5863" t="-48308" r="2790" b="-60334"/>
          <a:stretch/>
        </p:blipFill>
        <p:spPr>
          <a:xfrm>
            <a:off x="453376" y="260834"/>
            <a:ext cx="7380000" cy="6336332"/>
          </a:xfrm>
          <a:prstGeom prst="rect">
            <a:avLst/>
          </a:prstGeom>
          <a:ln w="3175">
            <a:solidFill>
              <a:schemeClr val="bg1"/>
            </a:solidFill>
          </a:ln>
        </p:spPr>
      </p:pic>
      <p:sp>
        <p:nvSpPr>
          <p:cNvPr id="4" name="TextBox 3">
            <a:extLst>
              <a:ext uri="{FF2B5EF4-FFF2-40B4-BE49-F238E27FC236}">
                <a16:creationId xmlns:a16="http://schemas.microsoft.com/office/drawing/2014/main" id="{90C33928-ED5D-4B3A-8292-7E840370C596}"/>
              </a:ext>
            </a:extLst>
          </p:cNvPr>
          <p:cNvSpPr txBox="1"/>
          <p:nvPr/>
        </p:nvSpPr>
        <p:spPr>
          <a:xfrm>
            <a:off x="8048625" y="260834"/>
            <a:ext cx="3924300" cy="1938992"/>
          </a:xfrm>
          <a:prstGeom prst="rect">
            <a:avLst/>
          </a:prstGeom>
          <a:noFill/>
        </p:spPr>
        <p:txBody>
          <a:bodyPr wrap="square" rtlCol="0">
            <a:spAutoFit/>
          </a:bodyPr>
          <a:lstStyle/>
          <a:p>
            <a:pPr algn="just">
              <a:lnSpc>
                <a:spcPct val="150000"/>
              </a:lnSpc>
            </a:pPr>
            <a:r>
              <a:rPr lang="en-US" sz="2000" b="1" dirty="0" err="1">
                <a:solidFill>
                  <a:schemeClr val="bg1"/>
                </a:solidFill>
              </a:rPr>
              <a:t>crop_and_warp</a:t>
            </a:r>
            <a:r>
              <a:rPr lang="en-US" sz="2000" b="1" dirty="0">
                <a:solidFill>
                  <a:schemeClr val="bg1"/>
                </a:solidFill>
              </a:rPr>
              <a:t> function </a:t>
            </a:r>
          </a:p>
          <a:p>
            <a:pPr algn="just"/>
            <a:r>
              <a:rPr lang="en-US" dirty="0">
                <a:solidFill>
                  <a:schemeClr val="bg1"/>
                </a:solidFill>
              </a:rPr>
              <a:t>calculates the max dimensions required for proper representation of the image and accordingly modifies the original image to appear as close as possible to a flat surface sudoku table</a:t>
            </a:r>
            <a:endParaRPr lang="en-IN" dirty="0">
              <a:solidFill>
                <a:schemeClr val="bg1"/>
              </a:solidFill>
            </a:endParaRPr>
          </a:p>
        </p:txBody>
      </p:sp>
    </p:spTree>
    <p:extLst>
      <p:ext uri="{BB962C8B-B14F-4D97-AF65-F5344CB8AC3E}">
        <p14:creationId xmlns:p14="http://schemas.microsoft.com/office/powerpoint/2010/main" val="406491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D06723-51AD-4046-AE86-913B226E5433}"/>
              </a:ext>
            </a:extLst>
          </p:cNvPr>
          <p:cNvPicPr>
            <a:picLocks noChangeAspect="1"/>
          </p:cNvPicPr>
          <p:nvPr/>
        </p:nvPicPr>
        <p:blipFill rotWithShape="1">
          <a:blip r:embed="rId2"/>
          <a:srcRect l="6276" t="-3077" r="11669" b="-1413"/>
          <a:stretch/>
        </p:blipFill>
        <p:spPr>
          <a:xfrm>
            <a:off x="435018" y="264140"/>
            <a:ext cx="7380000" cy="6329720"/>
          </a:xfrm>
          <a:prstGeom prst="rect">
            <a:avLst/>
          </a:prstGeom>
          <a:ln w="3175">
            <a:solidFill>
              <a:schemeClr val="bg1"/>
            </a:solidFill>
          </a:ln>
        </p:spPr>
      </p:pic>
      <p:sp>
        <p:nvSpPr>
          <p:cNvPr id="4" name="TextBox 3">
            <a:extLst>
              <a:ext uri="{FF2B5EF4-FFF2-40B4-BE49-F238E27FC236}">
                <a16:creationId xmlns:a16="http://schemas.microsoft.com/office/drawing/2014/main" id="{9E75525E-29EE-4FFF-850B-F92C7E71867F}"/>
              </a:ext>
            </a:extLst>
          </p:cNvPr>
          <p:cNvSpPr txBox="1"/>
          <p:nvPr/>
        </p:nvSpPr>
        <p:spPr>
          <a:xfrm>
            <a:off x="7946981" y="264140"/>
            <a:ext cx="4064043" cy="1384995"/>
          </a:xfrm>
          <a:prstGeom prst="rect">
            <a:avLst/>
          </a:prstGeom>
          <a:noFill/>
        </p:spPr>
        <p:txBody>
          <a:bodyPr wrap="square" rtlCol="0">
            <a:spAutoFit/>
          </a:bodyPr>
          <a:lstStyle/>
          <a:p>
            <a:pPr algn="just">
              <a:lnSpc>
                <a:spcPct val="150000"/>
              </a:lnSpc>
            </a:pPr>
            <a:r>
              <a:rPr lang="en-US" sz="2000" b="1" dirty="0" err="1">
                <a:solidFill>
                  <a:schemeClr val="bg1"/>
                </a:solidFill>
              </a:rPr>
              <a:t>extract_cells</a:t>
            </a:r>
            <a:r>
              <a:rPr lang="en-US" sz="2000" b="1" dirty="0">
                <a:solidFill>
                  <a:schemeClr val="bg1"/>
                </a:solidFill>
              </a:rPr>
              <a:t> function</a:t>
            </a:r>
          </a:p>
          <a:p>
            <a:pPr algn="just"/>
            <a:r>
              <a:rPr lang="en-US" dirty="0">
                <a:solidFill>
                  <a:schemeClr val="bg1"/>
                </a:solidFill>
              </a:rPr>
              <a:t>creates a </a:t>
            </a:r>
            <a:r>
              <a:rPr lang="en-US" dirty="0" err="1">
                <a:solidFill>
                  <a:schemeClr val="bg1"/>
                </a:solidFill>
              </a:rPr>
              <a:t>numpy</a:t>
            </a:r>
            <a:r>
              <a:rPr lang="en-US" dirty="0">
                <a:solidFill>
                  <a:schemeClr val="bg1"/>
                </a:solidFill>
              </a:rPr>
              <a:t> array of each individual sudoku cell, it also stores all the cells as an image file in the cells folder.</a:t>
            </a:r>
            <a:endParaRPr lang="en-IN" dirty="0">
              <a:solidFill>
                <a:schemeClr val="bg1"/>
              </a:solidFill>
            </a:endParaRPr>
          </a:p>
        </p:txBody>
      </p:sp>
    </p:spTree>
    <p:extLst>
      <p:ext uri="{BB962C8B-B14F-4D97-AF65-F5344CB8AC3E}">
        <p14:creationId xmlns:p14="http://schemas.microsoft.com/office/powerpoint/2010/main" val="630001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0432C1-C773-478D-9451-D3DD02B0EF95}"/>
              </a:ext>
            </a:extLst>
          </p:cNvPr>
          <p:cNvPicPr>
            <a:picLocks noChangeAspect="1"/>
          </p:cNvPicPr>
          <p:nvPr/>
        </p:nvPicPr>
        <p:blipFill rotWithShape="1">
          <a:blip r:embed="rId2"/>
          <a:srcRect l="5987" t="-27997" r="14140" b="-26891"/>
          <a:stretch/>
        </p:blipFill>
        <p:spPr>
          <a:xfrm>
            <a:off x="304800" y="282911"/>
            <a:ext cx="7610400" cy="6183767"/>
          </a:xfrm>
          <a:prstGeom prst="rect">
            <a:avLst/>
          </a:prstGeom>
          <a:ln w="3175">
            <a:solidFill>
              <a:schemeClr val="bg1"/>
            </a:solidFill>
          </a:ln>
        </p:spPr>
      </p:pic>
      <p:sp>
        <p:nvSpPr>
          <p:cNvPr id="4" name="TextBox 3">
            <a:extLst>
              <a:ext uri="{FF2B5EF4-FFF2-40B4-BE49-F238E27FC236}">
                <a16:creationId xmlns:a16="http://schemas.microsoft.com/office/drawing/2014/main" id="{2CE6990D-F152-43F7-AFAF-09C3A29831E7}"/>
              </a:ext>
            </a:extLst>
          </p:cNvPr>
          <p:cNvSpPr txBox="1"/>
          <p:nvPr/>
        </p:nvSpPr>
        <p:spPr>
          <a:xfrm>
            <a:off x="8115300" y="282911"/>
            <a:ext cx="3867150" cy="5986254"/>
          </a:xfrm>
          <a:prstGeom prst="rect">
            <a:avLst/>
          </a:prstGeom>
          <a:noFill/>
        </p:spPr>
        <p:txBody>
          <a:bodyPr wrap="square" rtlCol="0">
            <a:spAutoFit/>
          </a:bodyPr>
          <a:lstStyle/>
          <a:p>
            <a:pPr algn="just">
              <a:lnSpc>
                <a:spcPct val="150000"/>
              </a:lnSpc>
            </a:pPr>
            <a:r>
              <a:rPr lang="en-US" sz="2000" b="1" dirty="0">
                <a:solidFill>
                  <a:schemeClr val="bg1"/>
                </a:solidFill>
              </a:rPr>
              <a:t>main function</a:t>
            </a:r>
          </a:p>
          <a:p>
            <a:pPr algn="just"/>
            <a:r>
              <a:rPr lang="en-US" sz="1500" dirty="0">
                <a:solidFill>
                  <a:schemeClr val="bg1"/>
                </a:solidFill>
              </a:rPr>
              <a:t>we first read the image in grayscale and then we apply </a:t>
            </a:r>
            <a:r>
              <a:rPr lang="en-US" sz="1500" dirty="0" err="1">
                <a:solidFill>
                  <a:schemeClr val="bg1"/>
                </a:solidFill>
              </a:rPr>
              <a:t>GaussianBlur</a:t>
            </a:r>
            <a:r>
              <a:rPr lang="en-US" sz="1500" dirty="0">
                <a:solidFill>
                  <a:schemeClr val="bg1"/>
                </a:solidFill>
              </a:rPr>
              <a:t> function in order to reduce image noise and then we invert the image using the cv2.bitwise_not method</a:t>
            </a:r>
          </a:p>
          <a:p>
            <a:pPr algn="just"/>
            <a:endParaRPr lang="en-US" dirty="0">
              <a:solidFill>
                <a:schemeClr val="bg1"/>
              </a:solidFill>
            </a:endParaRPr>
          </a:p>
          <a:p>
            <a:pPr algn="just"/>
            <a:r>
              <a:rPr lang="en-US" sz="2000" b="1" dirty="0">
                <a:solidFill>
                  <a:schemeClr val="bg1"/>
                </a:solidFill>
              </a:rPr>
              <a:t>erosion and dilation</a:t>
            </a:r>
          </a:p>
          <a:p>
            <a:pPr algn="just"/>
            <a:r>
              <a:rPr lang="en-US" sz="1500" dirty="0">
                <a:solidFill>
                  <a:schemeClr val="bg1"/>
                </a:solidFill>
              </a:rPr>
              <a:t>cv2.erode removes(erodes) the boundaries of the foreground object and diminishes the features of an image. Basically removes white noise</a:t>
            </a:r>
          </a:p>
          <a:p>
            <a:pPr algn="just"/>
            <a:endParaRPr lang="en-US" sz="1500" dirty="0">
              <a:solidFill>
                <a:schemeClr val="bg1"/>
              </a:solidFill>
            </a:endParaRPr>
          </a:p>
          <a:p>
            <a:pPr algn="just"/>
            <a:r>
              <a:rPr lang="en-US" sz="1500" dirty="0">
                <a:solidFill>
                  <a:schemeClr val="bg1"/>
                </a:solidFill>
              </a:rPr>
              <a:t>cv2.dilate increases the object area and accentuates features of the image. </a:t>
            </a:r>
          </a:p>
          <a:p>
            <a:pPr algn="just"/>
            <a:endParaRPr lang="en-US" sz="1500" dirty="0">
              <a:solidFill>
                <a:schemeClr val="bg1"/>
              </a:solidFill>
            </a:endParaRPr>
          </a:p>
          <a:p>
            <a:pPr algn="just"/>
            <a:r>
              <a:rPr lang="en-US" sz="1500" dirty="0">
                <a:solidFill>
                  <a:schemeClr val="bg1"/>
                </a:solidFill>
              </a:rPr>
              <a:t>Erode is usually followed by dilate as erode removes noise thus shrinking the picture. Once the white noise is gone it won’t be back, so we use dilate to increase the size</a:t>
            </a:r>
          </a:p>
          <a:p>
            <a:pPr algn="just"/>
            <a:endParaRPr lang="en-US" sz="1500" dirty="0">
              <a:solidFill>
                <a:schemeClr val="bg1"/>
              </a:solidFill>
            </a:endParaRPr>
          </a:p>
          <a:p>
            <a:pPr algn="just"/>
            <a:r>
              <a:rPr lang="en-US" sz="1500" dirty="0">
                <a:solidFill>
                  <a:schemeClr val="bg1"/>
                </a:solidFill>
              </a:rPr>
              <a:t>Now we apply the cop and warp method and then </a:t>
            </a:r>
            <a:r>
              <a:rPr lang="en-US" sz="1500" dirty="0" err="1">
                <a:solidFill>
                  <a:schemeClr val="bg1"/>
                </a:solidFill>
              </a:rPr>
              <a:t>extract_cells</a:t>
            </a:r>
            <a:r>
              <a:rPr lang="en-US" sz="1500" dirty="0">
                <a:solidFill>
                  <a:schemeClr val="bg1"/>
                </a:solidFill>
              </a:rPr>
              <a:t> and </a:t>
            </a:r>
            <a:r>
              <a:rPr lang="en-US" sz="1500" dirty="0" err="1">
                <a:solidFill>
                  <a:schemeClr val="bg1"/>
                </a:solidFill>
              </a:rPr>
              <a:t>extract_number_images</a:t>
            </a:r>
            <a:r>
              <a:rPr lang="en-US" sz="1500" dirty="0">
                <a:solidFill>
                  <a:schemeClr val="bg1"/>
                </a:solidFill>
              </a:rPr>
              <a:t> methods are applied to the image and the image is plotted using matplotlib</a:t>
            </a:r>
            <a:endParaRPr lang="en-IN" dirty="0">
              <a:solidFill>
                <a:schemeClr val="bg1"/>
              </a:solidFill>
            </a:endParaRPr>
          </a:p>
        </p:txBody>
      </p:sp>
    </p:spTree>
    <p:extLst>
      <p:ext uri="{BB962C8B-B14F-4D97-AF65-F5344CB8AC3E}">
        <p14:creationId xmlns:p14="http://schemas.microsoft.com/office/powerpoint/2010/main" val="4161734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398</Words>
  <Application>Microsoft Office PowerPoint</Application>
  <PresentationFormat>Widescreen</PresentationFormat>
  <Paragraphs>58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Vikash</dc:creator>
  <cp:lastModifiedBy>Vikash</cp:lastModifiedBy>
  <cp:revision>6</cp:revision>
  <dcterms:created xsi:type="dcterms:W3CDTF">2021-10-24T10:21:23Z</dcterms:created>
  <dcterms:modified xsi:type="dcterms:W3CDTF">2021-10-24T11:11:24Z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2021-10-24T10:21:23Z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d8fa8b64-3168-484d-95be-d0d974455e02</vt:lpwstr>
  </property>
  <property fmtid="{D5CDD505-2E9C-101B-9397-08002B2CF9AE}" pid="8" name="MSIP_Label_a0819fa7-4367-4500-ba88-dd630d977609_ContentBits">
    <vt:lpwstr>0</vt:lpwstr>
  </property>
</Properties>
</file>