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57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91" d="100"/>
          <a:sy n="91" d="100"/>
        </p:scale>
        <p:origin x="37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96" y="-95006"/>
            <a:ext cx="11333704" cy="2960124"/>
          </a:xfrm>
        </p:spPr>
        <p:txBody>
          <a:bodyPr/>
          <a:lstStyle/>
          <a:p>
            <a:r>
              <a:rPr lang="en-US" dirty="0"/>
              <a:t>            Travels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4419" y="202862"/>
            <a:ext cx="4790594" cy="4424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6730" y="5001753"/>
            <a:ext cx="5852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Presented BY:-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Abhiraj Kumar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201269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2028511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3640" y="791006"/>
            <a:ext cx="10515600" cy="23876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46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Proveb</a:t>
            </a:r>
            <a:r>
              <a:rPr lang="en-US" dirty="0"/>
              <a:t> </a:t>
            </a:r>
            <a:r>
              <a:rPr lang="en-US" dirty="0" err="1"/>
              <a:t>Technosoft</a:t>
            </a:r>
            <a:r>
              <a:rPr lang="en-US" dirty="0"/>
              <a:t> Pvt. Ltd., located in Bangalore's Electronic City Phase 1, is a leading technology solutions provider specializing in the development of travel booking websites and related software applications. Established with a vision to revolutionize the travel industry through innovative technological solutions, </a:t>
            </a:r>
            <a:r>
              <a:rPr lang="en-US" dirty="0" err="1"/>
              <a:t>Proveb</a:t>
            </a:r>
            <a:r>
              <a:rPr lang="en-US" dirty="0"/>
              <a:t> </a:t>
            </a:r>
            <a:r>
              <a:rPr lang="en-US" dirty="0" err="1"/>
              <a:t>Technosoft</a:t>
            </a:r>
            <a:r>
              <a:rPr lang="en-US" dirty="0"/>
              <a:t> has carved a niche for itself by delivering high-quality, reliable, and user-centric products.</a:t>
            </a:r>
            <a:endParaRPr lang="en-IN" dirty="0"/>
          </a:p>
        </p:txBody>
      </p:sp>
      <p:pic>
        <p:nvPicPr>
          <p:cNvPr id="1026" name="Picture 2" descr="https://www.provab.com/travel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34" y="2865120"/>
            <a:ext cx="3679713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40640"/>
            <a:ext cx="10749367" cy="1208868"/>
          </a:xfrm>
        </p:spPr>
        <p:txBody>
          <a:bodyPr/>
          <a:lstStyle/>
          <a:p>
            <a:r>
              <a:rPr lang="en-US" b="1" dirty="0"/>
              <a:t>SOFTWARE TRAINING WORK UNDERTAKEN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64"/>
            <a:ext cx="6093884" cy="4773295"/>
          </a:xfrm>
        </p:spPr>
        <p:txBody>
          <a:bodyPr numCol="2"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Express Framework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Interaction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Handling and Validation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Middleware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Amadeus API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Payment Gateway Integration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Flow Management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React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1054" y="1750060"/>
            <a:ext cx="1982388" cy="1320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Amadeus Developers Amadeus API, 55% OFF | alumni.uod.a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40" y="1574164"/>
            <a:ext cx="2006283" cy="2006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 descr="PhonePe Payment Gateway helps small and medium businesses save upto INR 8  lakhs | APN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PhonePe Payment Gateway helps small and medium businesses save upto INR 8  lakhs | APN Ne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PhonePe Payment Gateway helps small and medium businesses save upto INR 8  lakhs | APN News"/>
          <p:cNvSpPr>
            <a:spLocks noChangeAspect="1" noChangeArrowheads="1"/>
          </p:cNvSpPr>
          <p:nvPr/>
        </p:nvSpPr>
        <p:spPr bwMode="auto">
          <a:xfrm>
            <a:off x="460375" y="2009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data:image/png;base64,iVBORw0KGgoAAAANSUhEUgAAANQAAADuCAMAAAB24dnhAAACH1BMVEVoGKP///9oGKJnGKJnGKMA1XPu8/RmE6Lu8vP+etlAzP4A2HEA23BrAKXz8vPw9vZiAKD9xQFwKKctqoFKb5NkF51jAKD0+/v6+/dhF5lbFY/0+/leFZRkC6H/zABqAJxXFYk+0f/+wgBSE4FWAJo91P/Dr9b9//mEUbLr+PMA3m//cdeKWrZ3OavVxuRbAKlzMKl8Qq7Nu9+aeAuASLCddsGylc6TZ7vZ2dtOE3vr4/Ksj8i3nNHn3fCnhcfBqtfe0eqSRn2jgMTV1dcpf55fM58Rx3dZSZtQZJX08PiQZLmYcb3czOmiQbbImwqpUZGGQHLc59qJaguifQu2rMdEwPdRlt6Ye7g5t+Mkb4tWUpk/iIwor4A6jooym4ajZnnyuRu4T77qbtHcokCKMa75zk/025r12Ij2s+Py4bL5oOCGQ470v+b7yjbw58rIjlnQlk/ZaLq+W6KWVoOtcXHDv7Dx0up0WADGxc9Is+9Zc8peXr+y4vaA1/o1p9AvlLkevHtHe5BSXZdXTZq3fGh6NJbpsC3LkVP6lN6eX36/hWHcfsLRn8TMW8XOssi2jQafRaOed5OXaUzYn0drOmzyzmF8UFaNflhpI1Z6NIXk17SSajOeknPJtYPIgrWCLWtZHndvQ1xUi9d4u+a3ytdgUrrZsHGWxNhbl69Fg7+Kp7MAXntcZ8Q5b6BFL31VLJGvkqjKyb52YSdlOF5eK21qDy1eAAAgAElEQVR4nO19iWPbxpU3CEICHR0cUxJJh4bkA4Zoh4RIhARl3IFj2SDlpI6do7akOk7apk03bZK2cZJmKzlHj+9z3N1su03b3c1mk939ejndb//A782Bi6Ik6nDa7NeRTYIkMDO/eW/ezHvz3gwnZHmB53iO4wUuy8EbfBD4bDbL4z/4iYPXLPzC41/vQxJ2+LzHPLMUDeDhBYHH4DAILgvXWfg6C//I/4Mq/CCqvUMJWUwcWhKgI4QDGsE7xgpgMNXoO38g9bz/kDjMb9mwNMAHpBIwBI6BwlTDMPFt/fy3qXoD6ytsuup/3+pRIfEmDPxpyyRgzsPYMCggEODKEhCYDXkCj+cYJ37eac8lCoT7AI7AESplSZ/KEqaDD0AgIUvlxsFV9n4nIgqw7KOUooKCcCRmOkxGSkO47XPpDQPTbkvOEhnAEVJTCIThKGkADhb2uFcJ90uk34+UJUg4jgIQyKgkYJYj4DBILDwoMXfMbL+0PEBeEIhIJwKCI9TJ4mss73gqyrH4CDvVwfLgIEF4ENnytLaESgIGJhB6UQlIxTkeuQhJd6zc558Gjwt0LkT6FJ0mEUh0YCLQsoxi244z+63PwSYyrYtLoazI8fSPDriAGve6QSJdREiWZVTcAufw1R5uIB86NyIFBCIHcL/i2ChLpaBAZR+Z5m6W6SKqW6pt2EoboX3Uf9jHdvEg4SyOsR8ZfMksnTEfJhYZe/F0sO9JVFfL5UmcypMmEvdR4QNPfEr1IIMvz4QDlXhklBqgeqA2hhPCsjlxb+UL3M6zwD3kmeVj1YOyHZ4jCbHqQSfqfaCQMw9YHNSlqCYNaVhUnwM5iV5BWTahenCh3KN9iqogycekKgFjFOQ2o5UnD1Xe58GhQnZH1YPMAvlsCpSADEqgoCFbDJWP6G+iKJDXfhBpOPSu6JOUTMKA+9O13gkVE9ax6sHFqkeWzQSJUE/K9GKvTHvU/GRV1uYp1YgIlGS+ySFRrDeL25SKUKOZEJlis1ZNJFGWyNd7VQyyTEsU8HSCTpGIykH1XUIhIcuU32SlVIypgfthQURcnUCsQVWkTjA/P+/xsp2pSVtjcifn58suikDVy8k0b3fRls8Ok5js66dUqHrwdN7e12oCIgxnNqVCrdaQmqSDlS2oCdLLgRZAB/PmO4jQCgZokb4RtiIfkV22tcl5E3ESKoo4P8bDYZqngPfYAfEQxGfpVEKgszwyTaLAsPQTmF0p2aXEBqlDWZVr8/Md4D9SEw2DMsuKLE6WRa9sOm1c/6bj1BG8+WYPf6zjjwCqI/tlW0ZV0y/AYyJHubkcDhPzzlC02mLqx1QPIs4JM1LVQ4hVD46pHglUYpM2rCbXylA9jTavSkFpCE2WC95keX7eKCILuHHelBX8ZvDIxO++bJd7qFY2yNeEbWW4v1dttYOy3eHrHuQm7UtOkt5CRTi2ixH2E+KJLJ1ccCnVI0GpBKiIUjIGVVZ8o+w05id1a7KMtLLm28Cg5UnfLwcMlA2/dq2yDRID+K/cqlp8J5CbrqkmhOkeUqR6hPaJUPXA8yVq2GSqR0qiSxQGjE2T810GinR8AKUWzPIk9KkuCHulCzwmG+WWUjZhRFPrAAg+AvuZDbWsduY9Gbonfs4BUE6m17LQpG0HLLch6j+YTkyn3ax6xFoVt0n1kD2KqoFQsYgYqI5EQGHxpRNBwUAhDAqkQnseQGGxN49s0oGaPfIRgyr65XIVpvyaWSjLslueLCt7p1Q2VCr4WPUgUybyIvDUEL1J9YCGpZOjbqFZZ6Am8bgDoGxN6yDklSNQjFIUVNCqVWvAfqqq1FGv7FVhhJKI1Cy3OqpR1mQlU8CgrH2Agk4Uqh5YjQ/7FM9mFYlpUpLUAgooEKAK61O0FqRPIYlDjFLN+claZ3Je1EBYACjoU9WCg0F1ZCRKtfmg3tCbINShYcp1POMqOzKSXXhv7nGGTFDFU4VBqgczAnL9qgfqzbMhpdyVlXhCgfR5kBcCBtUDyafJKhZ3Ckh9HSjlYXFXzmiyPd/GgxjQc34+A61BGskjU6+yoXpEBm1T6R0Eo8CFqgedNDDVQ2CqR5apHvwm1QPzPZufu6QydTKBEKt6F19IPb0uFsyuhNqK0kNSV29JotmTUE9RHKmIf8WlI19x29AaxU568C0b4j4IJRCZzSVUD2qhjVY96FRpwKqHHE0CMNMEzXA6i+jsSIKRVoBrASE8swg/wgXW/iWqVHJCkfwK8+MyG3zp8KvuB9Mm1YMLVQ+OifKoT/H900vUNSJYmrj1RG+IJNU0JZH0JtoXJjzbSywQcAyCEKseWJBk2Yw9/agk9zQsL2yrsXUltlI9+lChVNqvbSCpevAJ1SMbqR50KriZUoR5ZIT/76tdt04HonpwkepB5oFM9aDgtjKl48f+4lJK9eAopdg6CIZFjOlkvBrUbH+hdk28pJZQPThmQ8/SKSExxJC1RCEp/e4ncXaX9SbVg7xEqgeVfkz1ICvaBAylFL5zp7Wc+wZUSF8OV042tMYmVI8sBwMICu1/dEoRqh5kxAmzDgVVUcS2Z/q9IGFdIpq6kakDQompXCj+sdJLZN2gijITh4QkciWRhyRxmLFDiAiBlzwi1SOLFM8zcYFFKFoSYbAEqSvCQCnJSlOUVFmSQI3lkFvD1RVlq+rhihv4k9QNZORq+GlQ3pEvC0izbRWmhKIgwTdF0IjJQ25NQsay3SLFCFKRQIfRGwZsCR4jN7XsZQd/33YQNFan0FLggyChcPQeBIpPqx58qHogrSEbsqWIDvILtVbbbXRNq+D6clWxm1AVpdtpIkdCSq1t6aip2LVeXbGQVVd0JHUMk7c1WdfqBdfqBC4vyL6DHKXb4tp1xXECXXRNGT8kIU+uq77WclCh3XZ904K8OgVHqfmB1YC8kGXK8KIU2k67WKvZWq2DXIWrOUpj63FECM0qoaCgi1U80kzTc9utZU20Ha3tFpYtk/cKStfmVaCUJ3m+JtkIKVW7rtXsglL1ChizV22IUkf3tK6m6w3P9QuiV4ABzTEbNm+1OU2tFhrL0nLdatsFDUDZPdVs8Z5WxV/YNaXmSWrX5uwiFAF5Cbxn112n7vX8ZWR1lE4LFJvqsm5V1a1VEz5aICAzCibas6AKWG0ZVCG755qaZmqWb9VkQ7c6LmG/ZdlvexbMT5Xqsmw6GrDfck0FRqlrKlDK6ipQfVFWG4oHtIAuB6CAdB1JbcANqmzrVlcj7Gf7NVlz7briyZ6s8rpvW1ZNkVX4hPOCaUvBVouy6vvLst51W3XNk2VP7yJvG32LLboJ4aoHWdIB9lObCOmKrqEMr1oNr1NzoXDTR3bbbopFo2dzZoA7S9WTrY7ne1VPN10TdTp2Ueq5CDXUnuosN3tew/N5oJRe12T4Rq11DNnuurovwkMYFPROu2XInoJBFawOVL+lwbXdq3VsHqhuaW3NVNsOvHR1t6bprqVYne1ACUJopuSZ6kGcYASxWhCyqNtGUq3YbBQbTrNZEFGvLYl+TeKkqlNAHRf340JVgt/9jlRFfq0u1Z26KDSawDZVVPVRwanCf04Q63W+JaKaz8MNUrMtd9qi5HdFKEfkpFa7KqtNqSpVuWYDtTt8C67rfgNuFaCrIVRro3od+aDI+M0W6vRQs4Ef3BIUx0x6fLi8RgZagROxYRbkKC9xopgVi8T2DZ8FIlulotRVeRGbxEVsFpckAf5AIIrENkn/w5dCER7HIhnuEfFjAr4BxDL+jeREDJ0SskBThB8EEX8Nt+KbaF7YtI6/woXAJxHnCzduu3S0WfUgLMjHqkd2sOoBg9EBjrdof3bmdIpVj6hPCZHqQSdMZAY4QPUYsoC9V23PT9JH+VD14ELvlkj1EJjqcXC+SffJeSKR8JoUmdQJWIfIplUPjqoepNN9gbx4qOrB3HgSqx6hWk8YT2Cmsm0y+dyqO1QS2GqawKarZJ4eLo1StZing3JS9dhvoXv8bfu7E6oHx5wYmfSLVQ86LvPRGuJALfEvNGWZ6kHUXqIQRutTbL039GhMrHrs5NGzW5/a3ZN+2yeEiBB4aT5e9RB4avfL8kxQDOEZt8cq7Cttr3oIQkr1SK56CEnb9N5WzQWYEYi7gbbvFbcsM7zAnxCqHlk6dglhz9reXrVdFUTQ/WTEFwocvKEdrWnCpovdJiGW1GxGQcmW5ejQlCWdjSn6u+4pHDZCyw3f9QJim540QL9q3DcrYSJFqoeQUj2yoW+SQJmw3+NlMIa+z0W5bhnl0H+JLVUbblPehdPZXpIQehiEqgetP103oDEefHaQb9Lg3JIfJLnjUbeRyUyYCLJ5u73D/HWfmMnUgfYjjvpNCBy18dEFebbysUNYxIAkyl2DkAiglPI5kvJ5+ECWNYy2vK8VhR1SJNfSqkeWMWM2Uj0GgNqmQRHvzVNEDFCU8oReZbt+kMpGX73Sqgfxbc5ScR6qHnTE2pXqIchtIhkykwzJKE0RLty9TPn+9SzGe7GgoFE52Wi2TpeAd+NsLyKFkIkQaTTHsIxSdOS6jGGp90sOsrAIMiZF61NZ5mhAVQ+q7++CUCLy8LpgKYQymkwhrEweehZ/nzoWs6ULkepBVuUFgaocZH0gnrUPh0nCK4yETARDf2Lkwh0rKNwXVNlQ9WDG91D14PnIyERXukW0wNIOTkMiXb9lnMdSnqaYXLhnlQEV38+BfZmLkiTjJA2eZA12uGIWZ6x6CLTzJB2uwlWPrLQw85UfvXfjxI33PnjnxYWFbfqCIHsMU0SmfCrFqHKAythuHBYk+fln79w8dOjmzTuXxKGddImHWKR6cAnVI8tUD/wuLTzy3OzsYZpmZ2+8wy8MVkEgyQoWezGZ8psTxUSIxfwlBlNBEp49lEh3npfTxNg69akebCURj0uRy8HCu8+FiBiuw+9sRSzqNBJhGgApSaz8No59gpyChNPNzV1wIDgyeYhVj8jhig9VD15Y+G4I6QQkBuu9BuI2UwoUjMmdMTFYOSYuCgPbR+Rvhlgeeuih8PLSUC7VWTbohqqHQLUMpnrgei78aJYh+urXv/a1r//8MMP14aAWlrXyMJgIqpAB077frH3E50NEh775wrde+OYhBuzOUCN2v+qRTaseIaYTf/ONUJS99FUK68PN4lhqzRNMmyCVaNrEgphU893NGYWYHnrBOH36dD5/+rTxwqHhUUWhRpExkwvVDvzTwjsU0zdGQ2GWGw1eoqTbJI6pG2BIqEqlks9XYkQska8TtIJp4CaeEngK6cfB6ajU05PfJMR6duehLVY9iMwQQtWDGVykFynvXY4kGa3L3+B+9dzCJkIlmK+iua6Rd3OVNCRDcVWGKhyEy5tIJd+kZGKQ2Ph2+lsE1fM7inaBC42ZCdUjjLwE5rvBMEFNoR6klUkBBNVP+roVgh4VMV+lXq/KnhzAMyEg/KLJXdSGryoxA5b7l5rESyGmBBPDvRTVzZ2FReTLsln1yPLoK5hQJ16imec8SAaFlcNYbyyk+FuUEswHoJQMbxULyDMaslniW0g1GrymFjIKb8MFQUWmgZPltAAUJMJ8P05hwpTNnSYceGlHO0c4+WZSkKeqB/MkI4Q68XWa+WgNg+oGFNU3TmwiFWoz7iP3V1qFgmzLhu/XzAAvd5q9TseSPVSXrWrPRJVErzJT+TBCBaRpKgkJA18cGopULCKbpyI9Vj0wKNqjTuQIpoplQe6Wq1dof8CkSvcqpJYnQ/UJ7m/6am5Uzpl+U8kgTQ6sXtfxbFVS7Uzd9GzGyJT/UtUkPYowX77iurlYcsIXhAF36lUDVQ+e0WrhpwDqxM9HSX8qedVMqWL7SoW22dewYE8JQDnmPtwIBbdSCeTA6cFMqFmSA73myS1TRZlKRZWbOmNjyn/FBB9T0YcJBZkEhpOJhSY88NAwAjBLaSX0rXoQNX7hPdxxfkW4CfJ1g1JJt2ij5UYvY/57lWZPqoTDCnIxqLyBBZ9RCoJSYOOLXFAa9XKjBq5h4OVY56ekSso/wn03/xchFHCf6TmOacJ/J4D7T39zCP4LLUhcpHowpzIs39GJwyduPEbriFvLN3Q/YJxA+G/2nYV49oV8xn2sf5e2S3Swivgv6a8twpzv5sv/Ow+YFL8deF5GyZcyVsbHD1D+kwbMpLdRPeI+xfFiYRYw3WXcBynjOiF/Q22+CqC+nehUyE3IPiL/twEVCrRRyn5a0nPpDmB65f38KMnC0LqGYnmq45mY//Lfx6B2MOyTsAgS7MGMYuGMAma64ruHAdOV0YhSmqtYKVCHv7MQNxJSU9xXAVG5DaVSs4rUSAWgXn7l8RBUztagXxmW53pJUINQxd+F0ySOqB6hxwsZkcV3MaaHI0rlFMPQgkGgiG8y8tKgGkiWchnazUvY+ocvWa+3nUwIipDKIFoVrZV45+VXXnkEgzJcSLbqAe8B9xGuH4pS2dCFju3Gk41Vj+zMgxjUa1GfsmzbNswMlUM5PKmg7Ccs1BswDMtGbjEJqq5lJLdWV1wz01M6TlVpWRm3aZZqfstooB7rVBTUJIIht1DAfSU78zMg1COfAYBRA9JoyTd1U3e0UtynkuaSAfjYEkCkeoTh2ECtmSNHH3vs7sOv/YnI1kol4+KW9l3LsvDAmTtBBQVg+s7sLJCsH1Sz1pM91cVTJdlASqeqwRCswYildH23YYeg6PwPCcB1h+5IAj9z9GevAKi/q+RGWb/0iTyh/HH6hZSgGJyEAasezOn0yFH5CnDfE99js1O3gzkHOlXFwtl/IxTp0k9uLCzceFXaBKpj2YHYlUt8r5WBYcopyW4BJrnyqNlW65l8GhQoG5J885I4c+TBd195/PFHfpkPGaQSQDNauo1B5U4PNaXoVz2yYSw25H707zGo/4LsKzpMQa1KibwAKMD5cyzSZ7Bv5Xe/s7DwwXeRbOcWFxOgCkqmoiJXLrmyVpINs40J1m6T8diW/TT7yeKlm7J851nxyNFjJwmoWyEqw7cypcChws8eZvAVhHgzKBLmSzoWyAxgvgeP/QMG9dr38hhUnoIiF1hVPBFOk8T67DvvzDZE2UuDUg3Ar6pqSZVLJXXUtktaaVTRSlre9iqelgJlyDCPePbZQwVoymMnHwdQX3qV8B+gCnwoGL9gQv14GOVD4CLDi8BmFGQZhCegjl0BUE+AqMiruJYV9qJCxbHsm/0KkcTow+d+/i7ikZoCla/QQbbkFZW0NE8MvsxeOwkiXeS/+fLzWVzqyQ8xqF++n8+x8Q7uLeVxP6ayb+cJbah6YJIJYUQ2EIqC+gUh1T/mc2TUIEVgJsiNfh0T6gRTPVBtEQk8sgiohCq/8+AbzihIOOO5pxEp9eRZDOpLvzzHUEUKVT6g1pcdV4/DEN4+1QNAPQjZM1L9Jh/XlOh2ZDbLCIXjLi83RL7Y7gNVGTW2whUrfgBqkegegnS5KjJQH1JUi/lcotgcwzSEkshUDy5WPciMglLq5Mn/e5eg+sdcPjIhwwWh0+H3wjmSgC53JV6s5xdTncqUZUTYzQ1SzIfV3kolMaEgwdxi87KUZaAwqTCqW6WEMf60TU0vO6vzCdWDS6oeM0do9if//u7DGNVr38tFlvBf3aDmpFhfRbdMxGflRQKKzWgrmuxljLzT9lS5E3g9zXNLzqim6j1VdUuuFutTAArHhT19DjGmP3n2I4bq7xbp7AUmt8EL1Eg2hOGFGsw3qR7ZKPuTv75CUb32m+9BjS//6Z8eo5hmX4zna8i6hXheVpL8V2l3jVonZ5myVzQ9WZVchJ1kNcuSNbkkq5WY+7Cc4NDVqxQUIRVD9aVf/uTqrcXc4rn3//nlm0ObyKIdrgSmepAoAsZ+mP8AFaEVwfXaEw/ffewGNca8yJgPPyfVLhcFXupA6YuRjcIsjLryaLUllyRD5fy2LfbaPZSrteSg4HApHdHBUYnnepj9WFtSVBjWv+D0+Csvv5zCJHDJt81JoJN0phgmKMWyP4mHYEhPwP8rdx97D2OavfFu0qwgFHGniviPkiooNn0gkCbnC21Pdt1SBwbfmg1zpcCS9ciatAigOOwdfBkL3SNhW2JUGBZOj0eYnh3KQCuE0V4seDn0TZoBVDLAehCj+oeH714h6S6m04nDs7M/XUhxtoB5J5uV3SSp8jnXdyumZeVt3zB8s+TBhFatWLqVM2Qj6lGLTKC7txBlENKWUOzZFx9n6RWG6ebzeNKHgytIKAhxG6YVID7GQtTH482gYtWD6FO17tM95WnzQZz/yX994i5Oj2Hemz38bTwpT5Fe6l4uZkH+UVAhKjxsYo0cT0srVOyV8Be23I5sSZhQJHp58ekiAZVA9dGLBBHDdPOSLJKiqmJbln2EqghJbRlJqCjVfBwPUmXcE+3GFaoehHrYNttrK+bTqoJ5ATrWsY9+8esrgOm95376Ktq0jiPgkbMI/Hd1kaHqM6anRiegYWwfWyS2JEHqXZawwjrDGPAYKfbs2XdfxJBevnnn2YJMx9yi00WOq7hu2/aVtuNqHdeXtTboJjWb+apvVj2o7pEVa5ZmWke1o8doAceOHcXLlGjg8iiAMs8hyKkBpIoYcIdVD8Z8k/MtTKhbeAMAyvaYVgwWLvjBo0dm8PJo6Bvk+A0XlIa66TpVy3JNpWeZel1RHNcNlyX7VA8WkQ2oiu1a66hcg/xxAZAefPDozEy2D0yYxOLlXpGfkS2CanSY9SmCCU+RZCI+8ajHJ1DFpR5JlSrWnU6r47UKzU6t0GpVW0jT5RbXrvrNao3FHyX2oUXE9sfxiK7lyKIo4fxxAZCOQuZ9mJIJkwqEpnyOkGp7VNHUZHER76aB1ZdbVxFt4ixDxUoFSEdm0n4BooxQvSEJooSwF6EotnBEgSRJYrQDUKx6FPWiiDdikB0SnYWcYqMjy6QASEcgc7LsKM7R1NevhOIizCpmxGouhWrwmi+lE8E038Gir3eZTU9CVFAaLhheZ/owCbxGYqoQKhDpIKFNiyYCz8IieA4pcktzLN1ddjRfc3VLaZuaKx+haYZkDogav//4qaee+viN8324cMXm5mbkpyNUA1fnQyJh3lvEe2nIHLTQ5ciansWTaX5u5k1cylMfvzkzN9fHEm5T1rS25mgd1XcVvabb9X7BFe9Di7SOr3RVBTqh3u5VPQt3Q02eYQnfN1f4+MlTx2k69eRT51Ow0NV/e/1jQKUsUmGR8nZJ812MSQVMb7z+b7dizwMYGebefP0BVsyp46+/IaVgST2l67Zdq+e2VAuEIIi9TcYlgQv3oRWbnUatXqvXa6jXKDSr9UK9qTVEzA4zxLw+Jz51/PgDcTp+6vVCory5j19/8/WnABWW6+eYZB/g8cIcDggmGwlzHz+JH0vk8yk0XLKYB95IN161Vm9wnUK11WjWq6jDt+qbQDHVA0cXSeRPlAQQoNiRVxSLInEPIY6ac28+kCyLwnojrs3cA4U58fjcTIyKeeykEREqRZhEbu5JYORT0XZYYvGpU32lPHDqyWTj4fAmQZCokBDxRT+mUPUIZ+nZMHaeOm+TPYaou+ncx1Fhx996K4R3Km7judffmPv963NZjAr3KwaLgGI+cewSQ8qFbmRzwLNvPhnmIhaejFrurbfeikr8tK9nbZ9S+9CGDlfUhyK5D202wvTWaI74SvyAlnj89ag+jSePn/qEx/wqmwzVYgINgzaKIWFRPm/h2alY/AS6z6diH6bjPxgljqqjPzi+e1TRPrRcuA8t178PLaYiP/cGxfRWjq4VYo1hlMA6HtFKnBPmbp2jqKqLhAXPRZMmNsvA8oGSabKLhYOIbp2bK8yFQbsSw/QDvNZAm2HyBxTV+dR+DrHqMXjaTlUPEgyG+Y4FhrF9aOm2rbz46SlWGBtTST1pead+HzcirmMB1KIZUXZDWOcWI4IRubhIVuSVYpFMsm/dSmwSMvfU8bDl4k44mSON9+TwpEptBhW6cMexAyxCB3ozwTQ6Se0PzPkgbMVsXC0RXV1sISwx5frVXITrXASP9aYW3eamfu6WFIdWS2+SpntrMra3kInv5FspjtgSS3QVqx482VoiDosIt0WJmQ/TiZRUZeZ9iipVnIiUy08jMhDITWWRcFsyYc8drYV9nQURxuurSZdT2nTHJyPLYT5sPPL9NjHY6RT5WyZVDyb/yD60mCF5WtpbDFPFUNSgxFCRRgxJRdepoKp8MUtgyb2ri7lcDAgQqb5E97ZB4lWAn9DO535Pmo5Zo0ADU0EJo6hGB5FqSyWYuNWHCwM4ki+Mj+W4cLsrGJZpj8IOIqD2gWJk4CVzfM2KeyNVHGrcgtpKoJSJM5Ist552r97CmGxVMatFvK8AKGQSYL/VTLkazL0eNR1okjm3rbWVXIWUQtrugaF9UwfsQ5tNbAZFnHlo/4XS8qOaWyl5jm46dqViqWFxoVgPXcDQ05dvdZF86c7zIsgM6jBKtLEiDtAV3/npu6h2C+Z76VoKIaHyFc/xdRsazjZ9xwvbLimRtk19R2CEO8WljsDIEu57ZhGXVnArrpbBy79aXm9CcaRXneqfsiPJvXzu5s1nD10Ss2EiExMeuwZ98O3Dty5f5fo2W5z7PW66Zwih2sTgThTmik9IdXwYUREWz8WrHlsegSFAjs/8LeE+LVC0El7ky1jqqBa14af9fVhEvHVIli/dlItSSHGMSCyiR24sLHz73wubnNLnPj4OpfzHJDav+RiUTtxRKg7W/VMMsTOldj4CQ/wUl/ZDIiZKJbNU8tyqWipZFbIMNrm5UzFYh3j52W9eNavJTZFaT1/91YmFhefe6fdAw4MULuUTsoBo4kVLvNJbKuWIG0mODB7DDlU7H4HBASgo7T/JIlipopdKqtvUAF0C1Mdz3Gbv62cP3TzUvXrr8uXFW1dJunXu8uVzVzsfHL5xQ0yHY+HrudefeeZvH6WgLKNU6rmW2wahhF1sKJcfLzdHiKAAABXlSURBVPLx7dulWPUIzc6bjsAQ3wRMj4agoBEVU8kMANWfpMIlsvVYq2daGJNr9qp4N5SFF18d5FcMoKAYCsqDRgMyZYD/FDsGJQ3p8L/zERhZ/lNc2gZZLapg9hvtAXeMWnSVPrcF++FMiVKAjQksFemUSBq0EJ2d+z9Qypc/IdOVkoNB6RlgC7KOSkENy347H4GRnTlyD0p79Hc54tVla26mFKiljKkabjRQDStst078zBEC6reEISoO4MpkMk4pR9Z6qaAYdvq34xEYeJX+QQLqE1wacjMa8ERm1PQqZiES6ef3G1+DV6ZuY1CMIQyrZJiWaZT0IGbyYaXfTkdg4BZ88Nj/waB+i4uztUrF0E3TCioVxYjGelra3uOhyGrbhR8CqN8tUsc6J8BSvWKYzL1wy547OG17BAZd27sNoL78O+JHC9OkSskOSsSTeatZ2dBFhxek6Y4RUL+lK72lDhl/O5V4ijk0P+xwBEYWgzp28h4B9Z8l5h5su0rAZpp4pH/g1Jt9853hIpVFvKE4qSdtumN/AFBAKurYGXTyldFOjvaoH2ylUQ32jdv+CAxssMdLBLS4T0IngI5TSSpUydJgpicUnn/+eX6r6CCWpIUF/t0XX/ywsLCABOrgwNruy8xdNegp7VG63pgjyuhgETsg7XAEBivt5B9JcQQVdeVm2htTfUNCCaL8/J0wRgNHB20BS0ALj3z7xuFZSIdvfOcnC8zV4OQfHsVtt8EW5SteuNx4fHeq7/ZHYGQZX4TF/e6TUmzxCs0HCdMLzPVSYTR3+M2w8LLZwlduzMaBPrOH30EyXZX/IUXFFs2Z0WCU2q3eHL7jbn8ERjZcpT/7KEW1sZgPY1wnF5kFK1yllwppSFutZy58+F46dAlg/UQmi6LXMJsTlqCr3AAsxwwvuxFG2x6BwYegTp79iKDCsD4hPr25T/7tGdqCofFKvhSHBj0UhQfdFPpFVhS6dIImCutHMmm7i6yU3/32XA5kUW7xP/72mTQ7DJEEttvx4CMw+Nj14OwfKSpc4O++/OVHH/3hM7S0kCvCGK6HDr3wfcMwvv/CjxmsvjgXFhJz+MRXv/ZSLnf5pa/RIJ/Z52SyJnoxbDxWSohpuxMNNqXtjsDgUqv0mFYEFisMl3b8gU/Z/Fx6lgXSfP806d35/GmDhtHcTElBRqcTP78cGcFe+jlxCvqAosJj4qOslBDTqd0NhDscgcHPJJwAzl7E5eH0Q4rp+KmnBFYaC3h66FunI3+f3Ojp7zNnIoExBWBnYT4vpdYOvkFQvUNR/fHRZDGk5fqnlkOqHlsdgZFNOQH88Q8/pAljOn7q9cgWLIgUk316kIvUpWhsToT5pNZ3iPfg7Ies8a49ykrBmI4/8LG4ywnLDkdgsOXyo3Rd+ezZk2dv/wGXBZhe/7gRr7BgB1jA9P18Oo5mNG8QVFHTkkCLwycuj7LhjqR8iAq6FfUFIK2Hi3ngyad+37/qNkTa/giMGFW0XA5v986fb6QWSFl4xgtAp3wuCIJKvgJvucjtMHSSEiQSofQNhsklOzlbAUzuAuyYNvulo3Epx+5BMTNQzO63Ntr+CAzq2ZBeLier9H2bKDEpQcIz1J6iexXDUUw3dhBlYzDCUuLGe6NstuWoJNFQKgz3O3JUyrH+VfnBJBl4veMRGNn+5fIHB6zS0+Cgb1H9Th8F3c7JlOj8kLrysjiuhfdw8AiNiMmXSi5Z1gh6amWU+UXK8ar8MJi2TtsfgUGXy/F6+dFwmX5m097pBSLkQnOxXyo5oxkzRwNdiNP1HbpD/AzGdDfy3tdKwKElq0L83EmUzyMzR8NiZmb2vFXTEEdg4OVybGQ9ckTGDgAzxU0btJPgoJf/+TSrbOCqXkZVmR2cuMdTF1HpERw88u/UglOqaHrG6TlW0KH89zdEqkfOANByEpIEAe9ei/c0xJvTSnhvO5iixKEeg3HvfAQGvBR13TIlyerVHZ43640+ozbuUi+T4CDqhTTaNjyLOSOxQAYyAKOv3HjssSv/NMrisRQ70B3L03JuhTm6z/4IRc4APCfV1E4Bub2ChEwXIU2vdsVGgRMbqLE9EXc+AgObM5GuaRbeVbRnaYqlq33x7jiOhgUHEVCB62leBIrIvwLuu+gdINTD3wud6D21ZLV1t9Qjlj3imPvBwgxzBsAM0NA6UHB72ZUVvYcs18QbnWqKq7vathvEDHcEBrJaLQtw+T5+dZRWmgGlOy+T4KAcA+U6imVGoGwGip+R//6xu1ee+B4FX1FKbkYzVE8xYlDPLVBnAMrVTctVNaup1WTV05GzXHXdImCq7gQquc1YpHpgNTF1BAZZ5udFQSogqygWCwm1Ej+Hg4MefySilG5kMplRv49SMOGXv4tB/YayH4BSAxJ51KagcJzFBwvJDUeFBuJBlcaLSVB6QZQK+F0UkaNvC2rQERggzRB1o2AJcRLkJYlILOCdq4W05ge1jYKDMChbzXgucJdWSfQpfNvRo//62JWHn/hHKvlLcI+jqcBethIJimTkHIgDVg+J1AKXLwgSgJTwltVSkbhRiIj+KqZB9akeAnaUUer1eqFebTYazUatYRVrmtqoSVbTrzcLNVQrJHcDzx6hwUE/ocEZFYvG7oCoptIPh0Yekolh4L8xqNcwpSqeCb1OySgBtl/nw9Cl7yYpIHU1rd6s881qs16AehRcye9Wea1TbbbEWs1pVBt1sWbWGg1ylWzntOqBCSf1NLftua6la+6y5lq+ihS+5rqK2rRgWuNYdvLIFz4KDmIWOz0FKpcnY5gEhILpKomywAFZnmq7MKLhWZKVi0JsZ1+UUqBUt2fjeC1NUZdd3VGLvuNiV8yObSkdS6tZrlJTuq7ldpaT+1cPOgJDandlTauqTtW0XN+q9VSuqqlV1dJ7uqK4dctyYpWN2tAwqC99Ro2rmlHxHBh6LEIANvmjAQ8P/vouDh2BMddwDcMqBZlRK58Ihk7FrQtSpw31aC37Nd2yfKvla4W207Osag+ALTcVV8Yyue0omiW7flKLTKoe7AgMThK5ouzUoPsUkViEVw4umm28Vzs28rO95iNQQIEXSRwNmyr4FRKfm6PzdKr9soCHf72LHff/lB+tGC78U1ytxDARQv00vWoF3beI/A4UC/XAtcGuikWoECriDe+L+HQXEW8oX+RQUhMdeAQGGYaRREQ72xoARJw0yMWd2dA+egVHnOCQO+yQ7qiG55AVmBwNt7sph7EjOCDmNRzmWLGNimFE4b5UoXp3swmW7gC9rV44wKd3X0dghBQ4SaIYfvlZidohbY2a7HKnv0+3kBBCUL8gpPqvHBnTImVy9DI1vmxeXtxT2ucRGNkwjuYjGhz0WYka7Fh0CsN0Rw6jfM6efIJE+fzXYn40kehWJIeJ+/yuqr9J9SAvWx+BkdwMCt85cIe1bEiBsy+yMJpcPjI+5EdZIA3kEN333zR26bXf5GJHTRq5NPvqjpvjDY944BEYoUVpwBEYicyTJjQWHPTLzxap900l9/7LYcBTMsqHRmRhWH/C6C//6uvU9Dc7YG17j2mrIzCo6kHn6QLd5G/Q42FwxskIFcB69bP333//s39+hWG6JHHZxH0gAa/QMJ8nXnvi4SsscGmvmAbXaosjMHY4fS9+PA4OOvt4GB30pX8hgTQ3I1MSnzS1nfyHKzTM5+ErV+5GmL5yYHTitjwCIzRFM6Wei9dGUonxFUP1YhgdlAqkIfel421+ffcuifEJMc2+9+4mTHtfltzyCAy6T2Hy9L2B+9DG1k6C6qNEbNDLdH1ATN7HTG0nj/33r3GIz2ME0+zsewNdEPaRtjgCI9wOihfCrVs3HfxN22SGkiCODnoljg16Nlqg4pOmNmwCe/DsL36N6XTixgfffXdhaPew4dJWR2Cwzarp+kF2wOl7YZv0VRbSR+/+7Gc/u/PsJV5OTF3S8TbEBCZjP35pYWHAzpn7YD36+BZHYFCjc3z63lagUtZODIya7PpXfeN4m6SpbbNL+cGkPR+BwdHJcLqy1NZ5tD+QhqDKpixtxNR2XxBx+z8CI0RFKkuMkKGxMz1OsxtnjoQpth5utTC8D1SkwHjrhl0fgZGllZ0pzMwcncHtT04mB8Yq4PAKrIPHN2ap+UuuzkhZUCKQhE+2kgoSicfYO4ZNVdr/ERhkFXVGVqpt2XGbrVbH6nXbhapsOahT71a16FAbst6anclKql73C7WOb9ZqhbbVcZu1Zq/ZO0BUB3AEBqmshGMfe5aLrXNVreW6jlXTVEvtKYnd08j0X6wrstkBFdrx/WWl4bawHUx393HU7WZMB3EEBtQVWbrfcx3F7SodR5e9puS4HbfrW2Y6EA2bRl2l7Tq6U7UAut5zdMuvaTVmyjsQ1YPjDuQIDJ7Dpm5UxOF0EkINC7+Sy2KarUgEIpJo4F30iu88QOl+QEdgCFKnIWGpwP5QodsoYlySlAIl1lr4AHqJwzdJQqPLi4ivN/FtUnGgc+PgtO2NB3UEBrKsZrVWtxpW3WzoDV3qWVqnp5i1Xs2R4ioIkqp0zJrUQU2rYNZkR1d5s6r7zVoXbqzVdr16s73qsc8jMAQRBISryfAHnb7t8h3P7XlmfdmykiZiAXn4ADPFMbWm5kCPalqaqeum4qqWUlTiw773xYsHdQSGVAOxYPnw17aabtWt12q65dYc3e8mz1oXRFP23botI9/tdEy5o+lVt+r3rJbeNpGJt3DYN6wDPAJDoj2+iLCJDlvcJSYEpLSoRlwR1doSh0dexFFpIrGHrYOaCt7PIzC2SlvNHg5KAN7HIzC2+lEYymNlP+m+HYHxZ0336QiMP2u6P0dgJAs42PoOmRjvxYJi/0dg/LnT/TgC48+fmC39AI/A2KG0zyENfQTG53US+z5Vj+iKqR7bHYEx2PDyl5qGOgKDejUmVI/o6b73/u+3LjZ9tXsu2P6JPtVjYrepf8Yjfe4ZTGzClD4CY2Jiem1qV2n12kRi+U+QJi7uMoO1iylY4sS11V1mML0JVuoIjInpkfGx3aXxM+vn4zwn3l46s8sMxs4svZ3I4Pz6mV1XYWR6ECrKftzE9TMju09jYxfCpp64eGZsDzmcuRhWSrowtqcMrk/0gwpXEqXbe8EEqEbY7gvi+fE9ZTAyHkZ7SSN7wQSorqU3sYtUD25iiRUxnqzb2PgYrXnyu7FU7cdZQ01MjcV39FVvLJlZfxqbYhlcD/NlN6aK2eJhkpZSpIqPwBAvUEKNb1ycHge+HicVG1+7PTU+Nj6+ATmSf5iJV1YuYlxRKSzLiagOY1NrI9fHyc8kp5Ezq0vwOrZyexV/u0RySdR4nGWwxDIcu37xOn5u4wxUAV9Ae4+tXlsZJx9whqT4kfD+kTMXUutB0REYE9O0lDPi1PrKNP63OrI6vnJ+6cj66sbS+en1pemppem19etTaxfWNkaub4xMTTPSjJMcw1ahtFu/N7KxBhXfuL40vTK2kV1avT42fmRtfWRjavXIytrK+sbGUgTqDO2WYohz/ML621OrG2Mz00urS2vr0+vnL44tTazjD1PTK+vTa2dWN0ZWN6bPh1mMp2RFfATGxAYDdeTa9fXp2xemlxrXr5+5vnFmY/X82saF9fPXVu6tXBfXNqauXV87v3Th+sb5qbAdZshugtfGY1AX7127OHVhbRWqfn79/Mb126v37q1AE13cuC2t3F6/eH3qyNTt+H7SJ8SZM9HnwoW1i6sb91auvb107eLFpYtTY2OrwtSF9dsXV2ZWV69twI/n19emoww20vwXHoEhXWQ1lFbXbk+/vfL26hqww5K4Ki3dW5++t3bh4ur56xePrK4u3ZsGULfXrp+fZqDGSI7ivZhSG2vTFzaun19ZWb0N0M6v4uengIPWxNXpFQzz9tSR69MRqDP3CK0nQm4av7ByfuXt6dXzqxevXX97/fbGxsYY8Mb0heu3p1cLa5Db29PXz4+vXIgodTEpKWLVQyyMh/1hamltZWVtbO1tYGkg+djU0vrK6sgI8M7a1Pr6+Pra0tTIytL60kVarbF11iXiTrK+PjI1trYOvXFqagT609TaGOQA/5fG16bGp5agzxXX4ttHWAbrYZ/C+a+swWMjS6vr63An/oc/LF3cWFq9vX4G/zgythaBSp/hEh+BEQqvMSwhcFolj4yNkM46RkXa2AgTbfC3Tm+AcYa6yk2sxpKCPhTeHD4a5oLzW4sFxfgqBSVdPBM9PxY/Q17Zw9AgY+vrY2G24e1TKe5LHIEhNvpE5k5jBhsox1fCHCPpNUyKbx2LBPLEyo4j3digeo01xK1Uj4k9jefj68WQ9NL5pT0Mv+NL0d5BYnF9DxmMjVxIzyhSR2BMNKbGd5nOjFyfiL2EJWlt7MwuMxhbS6yLiBPXR3aZwfj4VGMiIlDIf4kjMMSJmdvTu0pvp6fI4oR0bXcZXJMmUn18YuLt3WVwOzvR74jRfwSGGKkzRfY/0nu20YaSyuIu9aHNzqS7zWCzb8nWR2BEQSB01WNbbf4A7RdbZbWbIrY5AoOZxkLH4F1V/M9su93yCAy6GRQ22IYLBfel/F2bN4bJc4sjMMLNoDgaxMIPt+oxXJEHldE2JQw6AiNesw8ttV8oE9kWR2DQWF/6ThiS7eW1bepzxb8fjDVkVlscgUGXrxPef9ltF33/wtLgIzAE5kNBfZSy0f73O+R1n+s6bNrqCAy6uaSQWPX4vIzpB5DE/4GJK/wPTFzmf2D6K6gvSvorqC9K+iuoL0raBpSXsSeNIOMFO2ayxS3aMBUI7IyhwvPqkFkMk+k2oKygo1q26tm1YNnOBDXDhoKNjGFDvoaW8eBtObCNQDMcG77TgmDZU4NAmQwcp2d4SqauBBklMFQvoxmGi6+hTsuBkrFVW5vEgHAxvUwb5+H5SiYI4ArfFASqAW9qpqCRogD1pLIM7xnPUeEr19grKMO1dN21XcNR9Vom07YtyM/J6B0vEzi2217WMh293na6vOlWvY5bt5yC1an1eo7Zdp2m2666vZpW1/WC1S34bsPpNDJu26tr1bYl6jpgkn0oRjd01TIzUFLGXrYsAG8ajmW3M0bLd+umVXf9llXL2N2eVW8YtaCgm3X89N5AZZq247rQvqaK+cMxFMPN+Bkz0wsCPbB0aHJtwqy6/rJp1YyqWtfValCrurbZ8h2lpXZaQbfqFUy7pTuerxZ8y9NM0yh49XYAWUMBjofbrmAAIR0L6GhrVuDpuAwdWi+o6VZ12amrvWpQ1dS2b1ZVz8nUXQeg7hmUmrGB421gHsUFVvNUeDUsQwO+8yzoSEYGmGU542peoLqBZduGFqjwbrpwS8MC9odPhhdoGVdtO0bGXdYmXS2w4CYt8KJigJ0gV28SKuoqhgXtB1lBjw4K0GqGbUNGk6qmNiE7aznIIDdjd/YOas8J6pRx019pO4ub/hSkZEIQShLcvtb2uf3/JtK/uOmvoL4o6a+gvijpr6C+KOn/Aa+7L4ryNqge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98" y="3677285"/>
            <a:ext cx="2019300" cy="2266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84469" y="4257040"/>
            <a:ext cx="2343655" cy="1319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Undertaken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MiniAirBnb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Flight Booking System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Weather Check</a:t>
            </a:r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7258" y="1554744"/>
            <a:ext cx="3954604" cy="2224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605" y="4321794"/>
            <a:ext cx="3738880" cy="2103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7258" y="4207891"/>
            <a:ext cx="3954604" cy="2217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1" y="2239678"/>
            <a:ext cx="4508715" cy="2187227"/>
          </a:xfrm>
        </p:spPr>
        <p:txBody>
          <a:bodyPr/>
          <a:lstStyle/>
          <a:p>
            <a:r>
              <a:rPr lang="en-US" dirty="0"/>
              <a:t>Travels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7627" y="2168557"/>
            <a:ext cx="5584613" cy="244408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Comprehensive flight booking website developed as part of my final year project using </a:t>
            </a:r>
            <a:r>
              <a:rPr lang="en-US" sz="1400" dirty="0" err="1"/>
              <a:t>Express.Js</a:t>
            </a:r>
            <a:r>
              <a:rPr lang="en-US" sz="1400" dirty="0"/>
              <a:t>, a robust JavaScript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primary objective of Travels is to provide users with a seamless, efficient, and secure platform for searching, booking, and managing flight reservations.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website integrates the Amadeus API for real-time flight information and the </a:t>
            </a:r>
            <a:r>
              <a:rPr lang="en-US" sz="1400" dirty="0" err="1"/>
              <a:t>PhonePe</a:t>
            </a:r>
            <a:r>
              <a:rPr lang="en-US" sz="1400" dirty="0"/>
              <a:t> payment gateway for secure transactions, ensuring a complete and user-friendly booking experience.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Used: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lvl="0"/>
            <a:r>
              <a:rPr lang="en-US" b="1" dirty="0" err="1"/>
              <a:t>Express.Js</a:t>
            </a:r>
            <a:r>
              <a:rPr lang="en-US" b="1" dirty="0"/>
              <a:t> and </a:t>
            </a:r>
            <a:r>
              <a:rPr lang="en-US" b="1" dirty="0" err="1"/>
              <a:t>Node.Js</a:t>
            </a:r>
            <a:endParaRPr lang="en-US" b="1" dirty="0"/>
          </a:p>
          <a:p>
            <a:pPr lvl="0"/>
            <a:r>
              <a:rPr lang="en-US" b="1" dirty="0" err="1"/>
              <a:t>React.Js</a:t>
            </a:r>
            <a:endParaRPr lang="en-US" b="1" dirty="0"/>
          </a:p>
          <a:p>
            <a:pPr lvl="0"/>
            <a:r>
              <a:rPr lang="en-US" b="1" dirty="0"/>
              <a:t>Amadeus API</a:t>
            </a:r>
          </a:p>
          <a:p>
            <a:pPr lvl="0"/>
            <a:r>
              <a:rPr lang="en-US" b="1" dirty="0" err="1"/>
              <a:t>PhonePe</a:t>
            </a:r>
            <a:r>
              <a:rPr lang="en-US" b="1" dirty="0"/>
              <a:t> Payment Gateway</a:t>
            </a:r>
          </a:p>
          <a:p>
            <a:pPr lvl="0"/>
            <a:r>
              <a:rPr lang="en-US" b="1" dirty="0"/>
              <a:t>MongoDB</a:t>
            </a:r>
          </a:p>
          <a:p>
            <a:pPr lvl="0"/>
            <a:r>
              <a:rPr lang="en-US" b="1" dirty="0"/>
              <a:t>HTML/CSS</a:t>
            </a:r>
            <a:endParaRPr lang="en-IN" dirty="0"/>
          </a:p>
          <a:p>
            <a:r>
              <a:rPr lang="en-US" b="1" dirty="0"/>
              <a:t>JavaScript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Goals: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User-Friendly Interface</a:t>
            </a:r>
          </a:p>
          <a:p>
            <a:pPr lvl="0"/>
            <a:r>
              <a:rPr lang="en-US" b="1" dirty="0"/>
              <a:t>Real-Time Data</a:t>
            </a:r>
            <a:endParaRPr lang="en-IN" dirty="0"/>
          </a:p>
          <a:p>
            <a:pPr lvl="0"/>
            <a:r>
              <a:rPr lang="en-US" b="1" dirty="0"/>
              <a:t>Secure Transactions</a:t>
            </a:r>
            <a:endParaRPr lang="en-IN" dirty="0"/>
          </a:p>
          <a:p>
            <a:pPr lvl="0"/>
            <a:r>
              <a:rPr lang="en-US" b="1" dirty="0"/>
              <a:t>Efficient Booking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78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240" y="1166070"/>
            <a:ext cx="48260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40" y="1166070"/>
            <a:ext cx="49784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29" y="4110606"/>
            <a:ext cx="4889011" cy="242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40" y="4110607"/>
            <a:ext cx="4978400" cy="2422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714240" y="345440"/>
            <a:ext cx="166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4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490" y="490021"/>
            <a:ext cx="4593590" cy="2583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2644" y="444817"/>
            <a:ext cx="4754316" cy="2674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491" y="3649126"/>
            <a:ext cx="4593590" cy="2583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2644" y="3548543"/>
            <a:ext cx="4754316" cy="2684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454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Mobile Application</a:t>
            </a:r>
          </a:p>
          <a:p>
            <a:pPr lvl="0"/>
            <a:r>
              <a:rPr lang="en-US" b="1" dirty="0"/>
              <a:t>Multi-Currency Support</a:t>
            </a:r>
            <a:endParaRPr lang="en-IN" dirty="0"/>
          </a:p>
          <a:p>
            <a:pPr lvl="0"/>
            <a:r>
              <a:rPr lang="en-US" b="1" dirty="0"/>
              <a:t>Additional Payment Gateways</a:t>
            </a:r>
            <a:endParaRPr lang="en-IN" dirty="0"/>
          </a:p>
          <a:p>
            <a:pPr lvl="0"/>
            <a:r>
              <a:rPr lang="en-US" b="1" dirty="0"/>
              <a:t>Advanced Search Filters</a:t>
            </a:r>
            <a:endParaRPr lang="en-IN" dirty="0"/>
          </a:p>
          <a:p>
            <a:r>
              <a:rPr lang="en-US" b="1" dirty="0"/>
              <a:t>Loyalty Programs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b="1" dirty="0"/>
              <a:t>Express Documentation</a:t>
            </a:r>
          </a:p>
          <a:p>
            <a:pPr lvl="0"/>
            <a:r>
              <a:rPr lang="en-US" b="1" dirty="0"/>
              <a:t>Amadeus API Documentation</a:t>
            </a:r>
            <a:endParaRPr lang="en-IN" dirty="0"/>
          </a:p>
          <a:p>
            <a:pPr lvl="0"/>
            <a:r>
              <a:rPr lang="en-US" b="1" dirty="0" err="1"/>
              <a:t>PhonePe</a:t>
            </a:r>
            <a:r>
              <a:rPr lang="en-US" b="1" dirty="0"/>
              <a:t> Payment Gateway Documentation</a:t>
            </a:r>
            <a:endParaRPr lang="en-IN" dirty="0"/>
          </a:p>
          <a:p>
            <a:pPr lvl="0"/>
            <a:r>
              <a:rPr lang="en-US" b="1" dirty="0"/>
              <a:t>MongoDB Documentation</a:t>
            </a:r>
            <a:endParaRPr lang="en-IN" dirty="0"/>
          </a:p>
          <a:p>
            <a:r>
              <a:rPr lang="en-US" b="1" dirty="0"/>
              <a:t>HTML/CSS/JavaScript Tutorials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07629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145</TotalTime>
  <Words>306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Times New Roman</vt:lpstr>
      <vt:lpstr>WelcomeDoc</vt:lpstr>
      <vt:lpstr>            Travels</vt:lpstr>
      <vt:lpstr>About Organization</vt:lpstr>
      <vt:lpstr>SOFTWARE TRAINING WORK UNDERTAKEN</vt:lpstr>
      <vt:lpstr>Projects Undertaken</vt:lpstr>
      <vt:lpstr>Travels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FlyHigh</dc:title>
  <dc:creator>Saurabh Suman</dc:creator>
  <cp:keywords/>
  <cp:lastModifiedBy>ABHIRAJ KUMAR</cp:lastModifiedBy>
  <cp:revision>12</cp:revision>
  <dcterms:created xsi:type="dcterms:W3CDTF">2024-05-22T17:49:45Z</dcterms:created>
  <dcterms:modified xsi:type="dcterms:W3CDTF">2024-05-23T03:54:16Z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