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ram-gorla/WIRELESS-MONITORING-SYSTEM-FOR-GREENHOUSE-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959" y="6667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WIRELESS MONITORING SYSTEM FOR GREENHOUSE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PARAMETERS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G.ABHIRAM 171EC117</a:t>
            </a:r>
          </a:p>
          <a:p>
            <a:r>
              <a:rPr lang="en-US" dirty="0">
                <a:cs typeface="Calibri"/>
              </a:rPr>
              <a:t>J.AJAY READDY 171EC120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8FB952F3-4FEF-4143-84B6-A885317D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3" y="481036"/>
            <a:ext cx="10679227" cy="5747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2ED3A-9FB5-4768-A1F5-5E574B83B59C}"/>
              </a:ext>
            </a:extLst>
          </p:cNvPr>
          <p:cNvSpPr txBox="1"/>
          <p:nvPr/>
        </p:nvSpPr>
        <p:spPr>
          <a:xfrm>
            <a:off x="4140437" y="5749895"/>
            <a:ext cx="422447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G.ABHIRAM 171EC117</a:t>
            </a:r>
          </a:p>
          <a:p>
            <a:r>
              <a:rPr lang="en-US" sz="2800" dirty="0">
                <a:cs typeface="Calibri"/>
              </a:rPr>
              <a:t>J.AJAY REDDY 171EC120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16D4FA-D8E2-4083-8126-6410A21AA9F6}"/>
              </a:ext>
            </a:extLst>
          </p:cNvPr>
          <p:cNvSpPr txBox="1">
            <a:spLocks/>
          </p:cNvSpPr>
          <p:nvPr/>
        </p:nvSpPr>
        <p:spPr>
          <a:xfrm>
            <a:off x="1477835" y="-923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WIRELESS MONITORING SYSTEM FOR GREENHOUSE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PARAMETERS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E1B7-D448-4076-A311-6CC38EF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1014-18C8-4F13-BB21-764E45F1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1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Temperature, humidity and soil </a:t>
            </a:r>
            <a:r>
              <a:rPr lang="en-US" dirty="0" err="1">
                <a:cs typeface="Calibri"/>
              </a:rPr>
              <a:t>mositure</a:t>
            </a:r>
            <a:r>
              <a:rPr lang="en-US" dirty="0">
                <a:cs typeface="Calibri"/>
              </a:rPr>
              <a:t> sensing system for green houses.</a:t>
            </a:r>
            <a:endParaRPr lang="en-US" dirty="0"/>
          </a:p>
          <a:p>
            <a:r>
              <a:rPr lang="en-US" dirty="0">
                <a:cs typeface="Calibri"/>
              </a:rPr>
              <a:t>Wirelessly data collecting and alerting according to sensors data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D20A6-92FE-48AB-B2EC-A06ED2E141CB}"/>
              </a:ext>
            </a:extLst>
          </p:cNvPr>
          <p:cNvSpPr txBox="1"/>
          <p:nvPr/>
        </p:nvSpPr>
        <p:spPr>
          <a:xfrm>
            <a:off x="835843" y="3341802"/>
            <a:ext cx="10064684" cy="24006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cs typeface="Calibri"/>
              </a:rPr>
              <a:t>Progress:</a:t>
            </a:r>
          </a:p>
          <a:p>
            <a:r>
              <a:rPr lang="en-US" sz="3000" dirty="0">
                <a:cs typeface="Calibri"/>
              </a:rPr>
              <a:t>Circuit for temperature and humidity(using dht11 sensor) and relaying real time data to online cloud database(dweet.io) by using http get requests and android app for showing the data is completed</a:t>
            </a:r>
          </a:p>
        </p:txBody>
      </p:sp>
    </p:spTree>
    <p:extLst>
      <p:ext uri="{BB962C8B-B14F-4D97-AF65-F5344CB8AC3E}">
        <p14:creationId xmlns:p14="http://schemas.microsoft.com/office/powerpoint/2010/main" val="124509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CD8E-BE55-47FF-942B-17F8FE9D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Targets: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9E43-57F6-400C-9E5E-9C38A7DB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Setting up a local data collecting server for low latencies and for collecting large amount of data for  processing.</a:t>
            </a:r>
          </a:p>
          <a:p>
            <a:r>
              <a:rPr lang="en-US" dirty="0">
                <a:cs typeface="Calibri"/>
              </a:rPr>
              <a:t>New Soil moisture sensor</a:t>
            </a:r>
          </a:p>
          <a:p>
            <a:r>
              <a:rPr lang="en-US" dirty="0">
                <a:cs typeface="Calibri"/>
              </a:rPr>
              <a:t>Alerting system though email or app notifications about the parameters.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 for </a:t>
            </a:r>
            <a:r>
              <a:rPr lang="en-US" dirty="0">
                <a:cs typeface="Calibri"/>
                <a:hlinkClick r:id="rId2"/>
              </a:rPr>
              <a:t>git hub repository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Nodemcu as micro controller,dht11 as temperature and humidity sensor, Arduino ide for programing, dweet.io a cloud database, android studio for app.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5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WIRELESS MONITORING SYSTEM FOR GREENHOUSE PARAMETERS </vt:lpstr>
      <vt:lpstr>OBJECTIVES OF PROJECT</vt:lpstr>
      <vt:lpstr>Targets: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80</cp:revision>
  <dcterms:created xsi:type="dcterms:W3CDTF">2013-07-15T20:26:40Z</dcterms:created>
  <dcterms:modified xsi:type="dcterms:W3CDTF">2019-03-22T02:11:36Z</dcterms:modified>
</cp:coreProperties>
</file>