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0bf26d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0bf26de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e21bfc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e21bfc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57325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Channel Estimation Using Deep learning in Underwater Acoustic Communication Systems</a:t>
            </a:r>
            <a:r>
              <a:rPr lang="en-GB" sz="3000"/>
              <a:t/>
            </a:r>
            <a:br>
              <a:rPr lang="en-GB" sz="3000"/>
            </a:b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13125" y="2438775"/>
            <a:ext cx="39999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Members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Ajay Bingi                    17EC210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Sunnyhith Yadlapalli    17EC154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Abhiram                       17EC117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832400" y="2438775"/>
            <a:ext cx="3999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Under the guidance of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B </a:t>
            </a:r>
            <a:r>
              <a:rPr lang="en-GB" dirty="0" err="1"/>
              <a:t>Nagavel</a:t>
            </a:r>
            <a:r>
              <a:rPr lang="en-GB" dirty="0"/>
              <a:t>  </a:t>
            </a:r>
            <a:r>
              <a:rPr lang="en-GB" dirty="0" smtClean="0"/>
              <a:t>Assistant </a:t>
            </a:r>
            <a:r>
              <a:rPr lang="en-GB" dirty="0" err="1"/>
              <a:t>Professor,Nitk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23550"/>
            <a:ext cx="8520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Problem Statement: </a:t>
            </a:r>
            <a:r>
              <a:rPr lang="en-GB" sz="1600"/>
              <a:t>Proposing a Deep Learning Model for the accurate  Channel estimation In Underwater Acoustic Communication systems</a:t>
            </a:r>
            <a:endParaRPr sz="160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00650"/>
            <a:ext cx="8520600" cy="3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Motivation</a:t>
            </a:r>
            <a:r>
              <a:rPr lang="en-GB" b="1"/>
              <a:t> :</a:t>
            </a:r>
            <a:r>
              <a:rPr lang="en-GB" sz="1600">
                <a:solidFill>
                  <a:schemeClr val="dk1"/>
                </a:solidFill>
              </a:rPr>
              <a:t>Underwater Acoustic (UWA) communication faces a lot of hurdles such as environmental characteristics, variety of noises, temperature, pressure, salinity, etc which makes the UWA channel unique.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Channel Estimation Model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7728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50" y="2506275"/>
            <a:ext cx="7204201" cy="25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49625"/>
            <a:ext cx="8520600" cy="24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/>
              <a:t>Deep learning Implementation</a:t>
            </a:r>
            <a:r>
              <a:rPr lang="en-GB" sz="1900" dirty="0"/>
              <a:t>: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2702675"/>
            <a:ext cx="8520600" cy="24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chemeClr val="dk1"/>
                </a:solidFill>
              </a:rPr>
              <a:t>Some </a:t>
            </a:r>
            <a:r>
              <a:rPr lang="en-GB" b="1" dirty="0" smtClean="0">
                <a:solidFill>
                  <a:schemeClr val="dk1"/>
                </a:solidFill>
              </a:rPr>
              <a:t>Convolution </a:t>
            </a:r>
            <a:r>
              <a:rPr lang="en-GB" b="1" dirty="0" smtClean="0">
                <a:solidFill>
                  <a:schemeClr val="dk1"/>
                </a:solidFill>
              </a:rPr>
              <a:t>Channel e</a:t>
            </a:r>
            <a:r>
              <a:rPr lang="en-GB" b="1" dirty="0" smtClean="0">
                <a:solidFill>
                  <a:schemeClr val="dk1"/>
                </a:solidFill>
              </a:rPr>
              <a:t>stimation methods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 smtClean="0">
                <a:solidFill>
                  <a:schemeClr val="dk1"/>
                </a:solidFill>
              </a:rPr>
              <a:t>Least Square(LS)</a:t>
            </a:r>
            <a:endParaRPr lang="en-GB" dirty="0" smtClean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 smtClean="0">
                <a:solidFill>
                  <a:schemeClr val="dk1"/>
                </a:solidFill>
              </a:rPr>
              <a:t>Minimum mean square Error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 smtClean="0">
                <a:solidFill>
                  <a:schemeClr val="dk1"/>
                </a:solidFill>
              </a:rPr>
              <a:t>Back propagation Neural networks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Expected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b="1" dirty="0" err="1" smtClean="0">
                <a:solidFill>
                  <a:schemeClr val="dk1"/>
                </a:solidFill>
              </a:rPr>
              <a:t>Outcome:</a:t>
            </a:r>
            <a:r>
              <a:rPr lang="en-GB" dirty="0" err="1" smtClean="0">
                <a:solidFill>
                  <a:schemeClr val="dk1"/>
                </a:solidFill>
              </a:rPr>
              <a:t>To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>
                <a:solidFill>
                  <a:schemeClr val="dk1"/>
                </a:solidFill>
              </a:rPr>
              <a:t>get the maximum probable outcome by accurately predicting the impulse response of the channel.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900" y="598525"/>
            <a:ext cx="6182625" cy="19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(16:9)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Channel Estimation Using Deep learning in Underwater Acoustic Communication Systems </vt:lpstr>
      <vt:lpstr>Problem Statement: Proposing a Deep Learning Model for the accurate  Channel estimation In Underwater Acoustic Communication systems</vt:lpstr>
      <vt:lpstr>Deep learning Implementation: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Estimation Using Deep learning in Underwater Acoustic Communication Systems </dc:title>
  <dc:creator>nagav</dc:creator>
  <cp:lastModifiedBy>Windows User</cp:lastModifiedBy>
  <cp:revision>1</cp:revision>
  <dcterms:modified xsi:type="dcterms:W3CDTF">2020-08-27T07:13:54Z</dcterms:modified>
</cp:coreProperties>
</file>