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cat>
            <c:strRef>
              <c:f>Sheet1!$A$2:$A$8</c:f>
              <c:strCache>
                <c:ptCount val="6"/>
                <c:pt idx="0">
                  <c:v>GITHUB RESPIRATORY</c:v>
                </c:pt>
                <c:pt idx="1">
                  <c:v>AI ENDTERM REPORT</c:v>
                </c:pt>
                <c:pt idx="2">
                  <c:v>AI WORKING CODE</c:v>
                </c:pt>
                <c:pt idx="3">
                  <c:v>ALGORITHM UNDERSTANIG IN CODE</c:v>
                </c:pt>
                <c:pt idx="4">
                  <c:v>GRAPH OBSERVATION</c:v>
                </c:pt>
                <c:pt idx="5">
                  <c:v>OUTPUT OR TESTING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val>
        </c:ser>
        <c:axId val="99005952"/>
        <c:axId val="144212736"/>
      </c:barChart>
      <c:catAx>
        <c:axId val="99005952"/>
        <c:scaling>
          <c:orientation val="minMax"/>
        </c:scaling>
        <c:axPos val="b"/>
        <c:tickLblPos val="nextTo"/>
        <c:crossAx val="144212736"/>
        <c:crosses val="autoZero"/>
        <c:auto val="1"/>
        <c:lblAlgn val="ctr"/>
        <c:lblOffset val="100"/>
      </c:catAx>
      <c:valAx>
        <c:axId val="144212736"/>
        <c:scaling>
          <c:orientation val="minMax"/>
        </c:scaling>
        <c:axPos val="l"/>
        <c:majorGridlines/>
        <c:numFmt formatCode="General" sourceLinked="1"/>
        <c:tickLblPos val="nextTo"/>
        <c:crossAx val="990059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8558-E41C-4EB4-9D80-450FCE2C46A3}" type="datetimeFigureOut">
              <a:rPr lang="en-US" smtClean="0"/>
              <a:t>4/11/2020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66B5-1158-49A2-B529-3414615148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GRAPHICAL RESULTS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 SHOW PATH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AFTER SEEING ALL SIX POINTS IN THE ZIP, STEP BY STEP THE OBSERVER WILL UNDERSTAND  ABOUT THE CODE WELL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GRAPHICAL RESULTS</vt:lpstr>
      <vt:lpstr>AFTER SEEING ALL SIX POINTS IN THE ZIP, STEP BY STEP THE OBSERVER WILL UNDERSTAND  ABOUT THE CODE WELL.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RESULTS</dc:title>
  <dc:creator>DELL</dc:creator>
  <cp:lastModifiedBy>DELL</cp:lastModifiedBy>
  <cp:revision>2</cp:revision>
  <dcterms:created xsi:type="dcterms:W3CDTF">2020-04-11T16:20:55Z</dcterms:created>
  <dcterms:modified xsi:type="dcterms:W3CDTF">2020-04-11T16:32:28Z</dcterms:modified>
</cp:coreProperties>
</file>