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612214" y="0"/>
            <a:ext cx="4672330" cy="3054985"/>
          </a:xfrm>
          <a:custGeom>
            <a:avLst/>
            <a:gdLst/>
            <a:ahLst/>
            <a:cxnLst/>
            <a:rect l="l" t="t" r="r" b="b"/>
            <a:pathLst>
              <a:path w="4672330" h="3054985">
                <a:moveTo>
                  <a:pt x="4671968" y="3054382"/>
                </a:moveTo>
                <a:lnTo>
                  <a:pt x="0" y="3054382"/>
                </a:lnTo>
                <a:lnTo>
                  <a:pt x="0" y="0"/>
                </a:lnTo>
                <a:lnTo>
                  <a:pt x="4671968" y="0"/>
                </a:lnTo>
                <a:lnTo>
                  <a:pt x="4671968" y="3054382"/>
                </a:lnTo>
                <a:close/>
              </a:path>
            </a:pathLst>
          </a:custGeom>
          <a:solidFill>
            <a:srgbClr val="705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05070" y="1126151"/>
            <a:ext cx="8052434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7869" y="3065405"/>
            <a:ext cx="8423275" cy="617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460192" y="9308441"/>
            <a:ext cx="671363" cy="337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7210285" y="9308441"/>
            <a:ext cx="567124" cy="337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78680" y="3356090"/>
            <a:ext cx="9591040" cy="712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500" spc="-50" b="1">
                <a:solidFill>
                  <a:srgbClr val="7058B6"/>
                </a:solidFill>
                <a:latin typeface="Trebuchet MS"/>
                <a:cs typeface="Trebuchet MS"/>
              </a:rPr>
              <a:t>“Your</a:t>
            </a:r>
            <a:r>
              <a:rPr dirty="0" sz="4500" spc="-434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4500" spc="180" b="1">
                <a:latin typeface="Trebuchet MS"/>
                <a:cs typeface="Trebuchet MS"/>
              </a:rPr>
              <a:t>Roadmap</a:t>
            </a:r>
            <a:r>
              <a:rPr dirty="0" sz="4500" spc="-430" b="1">
                <a:latin typeface="Trebuchet MS"/>
                <a:cs typeface="Trebuchet MS"/>
              </a:rPr>
              <a:t> </a:t>
            </a:r>
            <a:r>
              <a:rPr dirty="0" sz="4500" spc="150" b="1">
                <a:solidFill>
                  <a:srgbClr val="7058B6"/>
                </a:solidFill>
                <a:latin typeface="Trebuchet MS"/>
                <a:cs typeface="Trebuchet MS"/>
              </a:rPr>
              <a:t>to</a:t>
            </a:r>
            <a:r>
              <a:rPr dirty="0" sz="4500" spc="-43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4500" spc="70" b="1">
                <a:solidFill>
                  <a:srgbClr val="7058B6"/>
                </a:solidFill>
                <a:latin typeface="Trebuchet MS"/>
                <a:cs typeface="Trebuchet MS"/>
              </a:rPr>
              <a:t>Career</a:t>
            </a:r>
            <a:r>
              <a:rPr dirty="0" sz="4500" spc="-425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4500" spc="60" b="1">
                <a:latin typeface="Trebuchet MS"/>
                <a:cs typeface="Trebuchet MS"/>
              </a:rPr>
              <a:t>Success</a:t>
            </a:r>
            <a:r>
              <a:rPr dirty="0" sz="4500" spc="60" b="1">
                <a:solidFill>
                  <a:srgbClr val="7058B6"/>
                </a:solidFill>
                <a:latin typeface="Trebuchet MS"/>
                <a:cs typeface="Trebuchet MS"/>
              </a:rPr>
              <a:t>”</a:t>
            </a:r>
            <a:endParaRPr sz="45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147452"/>
            <a:ext cx="17443450" cy="7139940"/>
            <a:chOff x="0" y="3147452"/>
            <a:chExt cx="17443450" cy="71399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147452"/>
              <a:ext cx="7983682" cy="7139546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507302" y="4299086"/>
              <a:ext cx="9936480" cy="3458845"/>
            </a:xfrm>
            <a:custGeom>
              <a:avLst/>
              <a:gdLst/>
              <a:ahLst/>
              <a:cxnLst/>
              <a:rect l="l" t="t" r="r" b="b"/>
              <a:pathLst>
                <a:path w="9936480" h="3458845">
                  <a:moveTo>
                    <a:pt x="0" y="2882026"/>
                  </a:moveTo>
                  <a:lnTo>
                    <a:pt x="0" y="576405"/>
                  </a:lnTo>
                  <a:lnTo>
                    <a:pt x="1892" y="533395"/>
                  </a:lnTo>
                  <a:lnTo>
                    <a:pt x="7481" y="491242"/>
                  </a:lnTo>
                  <a:lnTo>
                    <a:pt x="16632" y="450058"/>
                  </a:lnTo>
                  <a:lnTo>
                    <a:pt x="29213" y="409954"/>
                  </a:lnTo>
                  <a:lnTo>
                    <a:pt x="45089" y="371043"/>
                  </a:lnTo>
                  <a:lnTo>
                    <a:pt x="64127" y="333434"/>
                  </a:lnTo>
                  <a:lnTo>
                    <a:pt x="86194" y="297241"/>
                  </a:lnTo>
                  <a:lnTo>
                    <a:pt x="111157" y="262574"/>
                  </a:lnTo>
                  <a:lnTo>
                    <a:pt x="138880" y="229545"/>
                  </a:lnTo>
                  <a:lnTo>
                    <a:pt x="169232" y="198266"/>
                  </a:lnTo>
                  <a:lnTo>
                    <a:pt x="202078" y="168848"/>
                  </a:lnTo>
                  <a:lnTo>
                    <a:pt x="237286" y="141403"/>
                  </a:lnTo>
                  <a:lnTo>
                    <a:pt x="274720" y="116043"/>
                  </a:lnTo>
                  <a:lnTo>
                    <a:pt x="314249" y="92878"/>
                  </a:lnTo>
                  <a:lnTo>
                    <a:pt x="355739" y="72021"/>
                  </a:lnTo>
                  <a:lnTo>
                    <a:pt x="399055" y="53582"/>
                  </a:lnTo>
                  <a:lnTo>
                    <a:pt x="444065" y="37675"/>
                  </a:lnTo>
                  <a:lnTo>
                    <a:pt x="490635" y="24409"/>
                  </a:lnTo>
                  <a:lnTo>
                    <a:pt x="538631" y="13897"/>
                  </a:lnTo>
                  <a:lnTo>
                    <a:pt x="587921" y="6251"/>
                  </a:lnTo>
                  <a:lnTo>
                    <a:pt x="638369" y="1581"/>
                  </a:lnTo>
                  <a:lnTo>
                    <a:pt x="689844" y="0"/>
                  </a:lnTo>
                  <a:lnTo>
                    <a:pt x="9246090" y="0"/>
                  </a:lnTo>
                  <a:lnTo>
                    <a:pt x="9297565" y="1581"/>
                  </a:lnTo>
                  <a:lnTo>
                    <a:pt x="9348013" y="6251"/>
                  </a:lnTo>
                  <a:lnTo>
                    <a:pt x="9397303" y="13897"/>
                  </a:lnTo>
                  <a:lnTo>
                    <a:pt x="9445299" y="24409"/>
                  </a:lnTo>
                  <a:lnTo>
                    <a:pt x="9491869" y="37675"/>
                  </a:lnTo>
                  <a:lnTo>
                    <a:pt x="9536879" y="53582"/>
                  </a:lnTo>
                  <a:lnTo>
                    <a:pt x="9580195" y="72021"/>
                  </a:lnTo>
                  <a:lnTo>
                    <a:pt x="9621685" y="92878"/>
                  </a:lnTo>
                  <a:lnTo>
                    <a:pt x="9661214" y="116043"/>
                  </a:lnTo>
                  <a:lnTo>
                    <a:pt x="9698649" y="141403"/>
                  </a:lnTo>
                  <a:lnTo>
                    <a:pt x="9733856" y="168848"/>
                  </a:lnTo>
                  <a:lnTo>
                    <a:pt x="9766702" y="198266"/>
                  </a:lnTo>
                  <a:lnTo>
                    <a:pt x="9797054" y="229545"/>
                  </a:lnTo>
                  <a:lnTo>
                    <a:pt x="9824778" y="262574"/>
                  </a:lnTo>
                  <a:lnTo>
                    <a:pt x="9849740" y="297241"/>
                  </a:lnTo>
                  <a:lnTo>
                    <a:pt x="9871807" y="333434"/>
                  </a:lnTo>
                  <a:lnTo>
                    <a:pt x="9890846" y="371043"/>
                  </a:lnTo>
                  <a:lnTo>
                    <a:pt x="9906722" y="409954"/>
                  </a:lnTo>
                  <a:lnTo>
                    <a:pt x="9919303" y="450058"/>
                  </a:lnTo>
                  <a:lnTo>
                    <a:pt x="9928454" y="491242"/>
                  </a:lnTo>
                  <a:lnTo>
                    <a:pt x="9934043" y="533395"/>
                  </a:lnTo>
                  <a:lnTo>
                    <a:pt x="9935936" y="576405"/>
                  </a:lnTo>
                  <a:lnTo>
                    <a:pt x="9935936" y="2882026"/>
                  </a:lnTo>
                  <a:lnTo>
                    <a:pt x="9934043" y="2925053"/>
                  </a:lnTo>
                  <a:lnTo>
                    <a:pt x="9928454" y="2967220"/>
                  </a:lnTo>
                  <a:lnTo>
                    <a:pt x="9919303" y="3008415"/>
                  </a:lnTo>
                  <a:lnTo>
                    <a:pt x="9906722" y="3048527"/>
                  </a:lnTo>
                  <a:lnTo>
                    <a:pt x="9890846" y="3087445"/>
                  </a:lnTo>
                  <a:lnTo>
                    <a:pt x="9871807" y="3125056"/>
                  </a:lnTo>
                  <a:lnTo>
                    <a:pt x="9849740" y="3161251"/>
                  </a:lnTo>
                  <a:lnTo>
                    <a:pt x="9824778" y="3195918"/>
                  </a:lnTo>
                  <a:lnTo>
                    <a:pt x="9797054" y="3228945"/>
                  </a:lnTo>
                  <a:lnTo>
                    <a:pt x="9766702" y="3260221"/>
                  </a:lnTo>
                  <a:lnTo>
                    <a:pt x="9733856" y="3289635"/>
                  </a:lnTo>
                  <a:lnTo>
                    <a:pt x="9698649" y="3317075"/>
                  </a:lnTo>
                  <a:lnTo>
                    <a:pt x="9661214" y="3342430"/>
                  </a:lnTo>
                  <a:lnTo>
                    <a:pt x="9621685" y="3365589"/>
                  </a:lnTo>
                  <a:lnTo>
                    <a:pt x="9580195" y="3386440"/>
                  </a:lnTo>
                  <a:lnTo>
                    <a:pt x="9536879" y="3404872"/>
                  </a:lnTo>
                  <a:lnTo>
                    <a:pt x="9491869" y="3420774"/>
                  </a:lnTo>
                  <a:lnTo>
                    <a:pt x="9445299" y="3434034"/>
                  </a:lnTo>
                  <a:lnTo>
                    <a:pt x="9397303" y="3444541"/>
                  </a:lnTo>
                  <a:lnTo>
                    <a:pt x="9348013" y="3452184"/>
                  </a:lnTo>
                  <a:lnTo>
                    <a:pt x="9297565" y="3456852"/>
                  </a:lnTo>
                  <a:lnTo>
                    <a:pt x="9246090" y="3458433"/>
                  </a:lnTo>
                  <a:lnTo>
                    <a:pt x="689844" y="3458433"/>
                  </a:lnTo>
                  <a:lnTo>
                    <a:pt x="638375" y="3456852"/>
                  </a:lnTo>
                  <a:lnTo>
                    <a:pt x="587917" y="3452184"/>
                  </a:lnTo>
                  <a:lnTo>
                    <a:pt x="538624" y="3444541"/>
                  </a:lnTo>
                  <a:lnTo>
                    <a:pt x="490626" y="3434034"/>
                  </a:lnTo>
                  <a:lnTo>
                    <a:pt x="444056" y="3420774"/>
                  </a:lnTo>
                  <a:lnTo>
                    <a:pt x="399048" y="3404872"/>
                  </a:lnTo>
                  <a:lnTo>
                    <a:pt x="355733" y="3386440"/>
                  </a:lnTo>
                  <a:lnTo>
                    <a:pt x="314246" y="3365589"/>
                  </a:lnTo>
                  <a:lnTo>
                    <a:pt x="274720" y="3342430"/>
                  </a:lnTo>
                  <a:lnTo>
                    <a:pt x="237288" y="3317075"/>
                  </a:lnTo>
                  <a:lnTo>
                    <a:pt x="202083" y="3289635"/>
                  </a:lnTo>
                  <a:lnTo>
                    <a:pt x="169239" y="3260221"/>
                  </a:lnTo>
                  <a:lnTo>
                    <a:pt x="138889" y="3228945"/>
                  </a:lnTo>
                  <a:lnTo>
                    <a:pt x="111166" y="3195918"/>
                  </a:lnTo>
                  <a:lnTo>
                    <a:pt x="86204" y="3161251"/>
                  </a:lnTo>
                  <a:lnTo>
                    <a:pt x="64137" y="3125056"/>
                  </a:lnTo>
                  <a:lnTo>
                    <a:pt x="45098" y="3087445"/>
                  </a:lnTo>
                  <a:lnTo>
                    <a:pt x="29220" y="3048527"/>
                  </a:lnTo>
                  <a:lnTo>
                    <a:pt x="16638" y="3008415"/>
                  </a:lnTo>
                  <a:lnTo>
                    <a:pt x="7484" y="2967220"/>
                  </a:lnTo>
                  <a:lnTo>
                    <a:pt x="1893" y="2925053"/>
                  </a:lnTo>
                  <a:lnTo>
                    <a:pt x="0" y="288202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6000" y="682664"/>
            <a:ext cx="7896859" cy="2037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200" spc="-315" b="0">
                <a:solidFill>
                  <a:srgbClr val="7058B6"/>
                </a:solidFill>
                <a:latin typeface="Georgia"/>
                <a:cs typeface="Georgia"/>
              </a:rPr>
              <a:t>J</a:t>
            </a:r>
            <a:r>
              <a:rPr dirty="0" sz="13200" spc="-315" b="0">
                <a:latin typeface="Georgia"/>
                <a:cs typeface="Georgia"/>
              </a:rPr>
              <a:t>ob</a:t>
            </a:r>
            <a:r>
              <a:rPr dirty="0" sz="13200" spc="-305" b="0">
                <a:latin typeface="Georgia"/>
                <a:cs typeface="Georgia"/>
              </a:rPr>
              <a:t> </a:t>
            </a:r>
            <a:r>
              <a:rPr dirty="0" sz="13200" spc="100" b="0">
                <a:solidFill>
                  <a:srgbClr val="7058B6"/>
                </a:solidFill>
                <a:latin typeface="Georgia"/>
                <a:cs typeface="Georgia"/>
              </a:rPr>
              <a:t>P</a:t>
            </a:r>
            <a:r>
              <a:rPr dirty="0" sz="13200" spc="100" b="0">
                <a:latin typeface="Georgia"/>
                <a:cs typeface="Georgia"/>
              </a:rPr>
              <a:t>ath...</a:t>
            </a:r>
            <a:endParaRPr sz="13200">
              <a:latin typeface="Georgia"/>
              <a:cs typeface="Georgia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7281574" y="9308441"/>
            <a:ext cx="151130" cy="337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120">
                <a:latin typeface="Verdana"/>
                <a:cs typeface="Verdana"/>
              </a:rPr>
              <a:t>|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1</a:t>
            </a:fld>
          </a:p>
        </p:txBody>
      </p:sp>
      <p:sp>
        <p:nvSpPr>
          <p:cNvPr id="7" name="object 7" descr=""/>
          <p:cNvSpPr txBox="1"/>
          <p:nvPr/>
        </p:nvSpPr>
        <p:spPr>
          <a:xfrm>
            <a:off x="8162124" y="4883430"/>
            <a:ext cx="8626475" cy="207581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algn="ctr" marL="12700" marR="5080">
              <a:lnSpc>
                <a:spcPts val="3220"/>
              </a:lnSpc>
              <a:spcBef>
                <a:spcPts val="250"/>
              </a:spcBef>
            </a:pPr>
            <a:r>
              <a:rPr dirty="0" sz="2700" spc="-75">
                <a:latin typeface="Arial Black"/>
                <a:cs typeface="Arial Black"/>
              </a:rPr>
              <a:t>"</a:t>
            </a:r>
            <a:r>
              <a:rPr dirty="0" sz="2700" spc="-630">
                <a:latin typeface="Arial Black"/>
                <a:cs typeface="Arial Black"/>
              </a:rPr>
              <a:t> </a:t>
            </a:r>
            <a:r>
              <a:rPr dirty="0" sz="2700" spc="95">
                <a:latin typeface="Arial Black"/>
                <a:cs typeface="Arial Black"/>
              </a:rPr>
              <a:t>From</a:t>
            </a:r>
            <a:r>
              <a:rPr dirty="0" sz="2700" spc="365">
                <a:latin typeface="Arial Black"/>
                <a:cs typeface="Arial Black"/>
              </a:rPr>
              <a:t> </a:t>
            </a:r>
            <a:r>
              <a:rPr dirty="0" sz="2700" spc="145">
                <a:latin typeface="Arial Black"/>
                <a:cs typeface="Arial Black"/>
              </a:rPr>
              <a:t>building</a:t>
            </a:r>
            <a:r>
              <a:rPr dirty="0" sz="2700" spc="365">
                <a:latin typeface="Arial Black"/>
                <a:cs typeface="Arial Black"/>
              </a:rPr>
              <a:t> </a:t>
            </a:r>
            <a:r>
              <a:rPr dirty="0" sz="2700" spc="90">
                <a:latin typeface="Arial Black"/>
                <a:cs typeface="Arial Black"/>
              </a:rPr>
              <a:t>knowledge</a:t>
            </a:r>
            <a:r>
              <a:rPr dirty="0" sz="2700" spc="365">
                <a:latin typeface="Arial Black"/>
                <a:cs typeface="Arial Black"/>
              </a:rPr>
              <a:t> </a:t>
            </a:r>
            <a:r>
              <a:rPr dirty="0" sz="2700" spc="60">
                <a:latin typeface="Arial Black"/>
                <a:cs typeface="Arial Black"/>
              </a:rPr>
              <a:t>to</a:t>
            </a:r>
            <a:r>
              <a:rPr dirty="0" sz="2700" spc="360">
                <a:latin typeface="Arial Black"/>
                <a:cs typeface="Arial Black"/>
              </a:rPr>
              <a:t> </a:t>
            </a:r>
            <a:r>
              <a:rPr dirty="0" sz="2700" spc="130">
                <a:latin typeface="Arial Black"/>
                <a:cs typeface="Arial Black"/>
              </a:rPr>
              <a:t>landing</a:t>
            </a:r>
            <a:r>
              <a:rPr dirty="0" sz="2700" spc="365">
                <a:latin typeface="Arial Black"/>
                <a:cs typeface="Arial Black"/>
              </a:rPr>
              <a:t> </a:t>
            </a:r>
            <a:r>
              <a:rPr dirty="0" sz="2700" spc="125">
                <a:latin typeface="Arial Black"/>
                <a:cs typeface="Arial Black"/>
              </a:rPr>
              <a:t>your dream</a:t>
            </a:r>
            <a:r>
              <a:rPr dirty="0" sz="2700" spc="360">
                <a:latin typeface="Arial Black"/>
                <a:cs typeface="Arial Black"/>
              </a:rPr>
              <a:t> </a:t>
            </a:r>
            <a:r>
              <a:rPr dirty="0" sz="2700" spc="75">
                <a:latin typeface="Arial Black"/>
                <a:cs typeface="Arial Black"/>
              </a:rPr>
              <a:t>job,</a:t>
            </a:r>
            <a:endParaRPr sz="2700">
              <a:latin typeface="Arial Black"/>
              <a:cs typeface="Arial Black"/>
            </a:endParaRPr>
          </a:p>
          <a:p>
            <a:pPr algn="ctr">
              <a:lnSpc>
                <a:spcPts val="3100"/>
              </a:lnSpc>
            </a:pPr>
            <a:r>
              <a:rPr dirty="0" sz="2700">
                <a:latin typeface="Arial Black"/>
                <a:cs typeface="Arial Black"/>
              </a:rPr>
              <a:t>we'</a:t>
            </a:r>
            <a:r>
              <a:rPr dirty="0" sz="2700" spc="-625">
                <a:latin typeface="Arial Black"/>
                <a:cs typeface="Arial Black"/>
              </a:rPr>
              <a:t> </a:t>
            </a:r>
            <a:r>
              <a:rPr dirty="0" sz="2700" spc="50">
                <a:latin typeface="Arial Black"/>
                <a:cs typeface="Arial Black"/>
              </a:rPr>
              <a:t>re</a:t>
            </a:r>
            <a:r>
              <a:rPr dirty="0" sz="2700" spc="375">
                <a:latin typeface="Arial Black"/>
                <a:cs typeface="Arial Black"/>
              </a:rPr>
              <a:t> </a:t>
            </a:r>
            <a:r>
              <a:rPr dirty="0" sz="2700" spc="114">
                <a:latin typeface="Arial Black"/>
                <a:cs typeface="Arial Black"/>
              </a:rPr>
              <a:t>with</a:t>
            </a:r>
            <a:r>
              <a:rPr dirty="0" sz="2700" spc="380">
                <a:latin typeface="Arial Black"/>
                <a:cs typeface="Arial Black"/>
              </a:rPr>
              <a:t> </a:t>
            </a:r>
            <a:r>
              <a:rPr dirty="0" sz="2700" spc="90">
                <a:latin typeface="Arial Black"/>
                <a:cs typeface="Arial Black"/>
              </a:rPr>
              <a:t>you</a:t>
            </a:r>
            <a:r>
              <a:rPr dirty="0" sz="2700" spc="380">
                <a:latin typeface="Arial Black"/>
                <a:cs typeface="Arial Black"/>
              </a:rPr>
              <a:t> </a:t>
            </a:r>
            <a:r>
              <a:rPr dirty="0" sz="2700">
                <a:latin typeface="Arial Black"/>
                <a:cs typeface="Arial Black"/>
              </a:rPr>
              <a:t>at</a:t>
            </a:r>
            <a:r>
              <a:rPr dirty="0" sz="2700" spc="380">
                <a:latin typeface="Arial Black"/>
                <a:cs typeface="Arial Black"/>
              </a:rPr>
              <a:t> </a:t>
            </a:r>
            <a:r>
              <a:rPr dirty="0" sz="2700" spc="95">
                <a:latin typeface="Arial Black"/>
                <a:cs typeface="Arial Black"/>
              </a:rPr>
              <a:t>every</a:t>
            </a:r>
            <a:r>
              <a:rPr dirty="0" sz="2700" spc="375">
                <a:latin typeface="Arial Black"/>
                <a:cs typeface="Arial Black"/>
              </a:rPr>
              <a:t> </a:t>
            </a:r>
            <a:r>
              <a:rPr dirty="0" sz="2700" spc="50">
                <a:latin typeface="Arial Black"/>
                <a:cs typeface="Arial Black"/>
              </a:rPr>
              <a:t>step</a:t>
            </a:r>
            <a:r>
              <a:rPr dirty="0" sz="2700" spc="380">
                <a:latin typeface="Arial Black"/>
                <a:cs typeface="Arial Black"/>
              </a:rPr>
              <a:t> </a:t>
            </a:r>
            <a:r>
              <a:rPr dirty="0" sz="2700">
                <a:latin typeface="Arial Black"/>
                <a:cs typeface="Arial Black"/>
              </a:rPr>
              <a:t>—</a:t>
            </a:r>
            <a:r>
              <a:rPr dirty="0" sz="2700" spc="380">
                <a:latin typeface="Arial Black"/>
                <a:cs typeface="Arial Black"/>
              </a:rPr>
              <a:t> </a:t>
            </a:r>
            <a:r>
              <a:rPr dirty="0" sz="2700" spc="105">
                <a:latin typeface="Arial Black"/>
                <a:cs typeface="Arial Black"/>
              </a:rPr>
              <a:t>guiding,</a:t>
            </a:r>
            <a:endParaRPr sz="2700">
              <a:latin typeface="Arial Black"/>
              <a:cs typeface="Arial Black"/>
            </a:endParaRPr>
          </a:p>
          <a:p>
            <a:pPr algn="ctr" marL="136525" marR="128905">
              <a:lnSpc>
                <a:spcPts val="3220"/>
              </a:lnSpc>
              <a:spcBef>
                <a:spcPts val="110"/>
              </a:spcBef>
            </a:pPr>
            <a:r>
              <a:rPr dirty="0" sz="2700" spc="145">
                <a:latin typeface="Arial Black"/>
                <a:cs typeface="Arial Black"/>
              </a:rPr>
              <a:t>supporting,</a:t>
            </a:r>
            <a:r>
              <a:rPr dirty="0" sz="2700" spc="360">
                <a:latin typeface="Arial Black"/>
                <a:cs typeface="Arial Black"/>
              </a:rPr>
              <a:t> </a:t>
            </a:r>
            <a:r>
              <a:rPr dirty="0" sz="2700" spc="90">
                <a:latin typeface="Arial Black"/>
                <a:cs typeface="Arial Black"/>
              </a:rPr>
              <a:t>and</a:t>
            </a:r>
            <a:r>
              <a:rPr dirty="0" sz="2700" spc="365">
                <a:latin typeface="Arial Black"/>
                <a:cs typeface="Arial Black"/>
              </a:rPr>
              <a:t> </a:t>
            </a:r>
            <a:r>
              <a:rPr dirty="0" sz="2700" spc="120">
                <a:latin typeface="Arial Black"/>
                <a:cs typeface="Arial Black"/>
              </a:rPr>
              <a:t>empowering</a:t>
            </a:r>
            <a:r>
              <a:rPr dirty="0" sz="2700" spc="365">
                <a:latin typeface="Arial Black"/>
                <a:cs typeface="Arial Black"/>
              </a:rPr>
              <a:t> </a:t>
            </a:r>
            <a:r>
              <a:rPr dirty="0" sz="2700" spc="145">
                <a:latin typeface="Arial Black"/>
                <a:cs typeface="Arial Black"/>
              </a:rPr>
              <a:t>your</a:t>
            </a:r>
            <a:r>
              <a:rPr dirty="0" sz="2700" spc="360">
                <a:latin typeface="Arial Black"/>
                <a:cs typeface="Arial Black"/>
              </a:rPr>
              <a:t> </a:t>
            </a:r>
            <a:r>
              <a:rPr dirty="0" sz="2700" spc="65">
                <a:latin typeface="Arial Black"/>
                <a:cs typeface="Arial Black"/>
              </a:rPr>
              <a:t>career </a:t>
            </a:r>
            <a:r>
              <a:rPr dirty="0" sz="2700" spc="150">
                <a:latin typeface="Arial Black"/>
                <a:cs typeface="Arial Black"/>
              </a:rPr>
              <a:t>journey."</a:t>
            </a:r>
            <a:endParaRPr sz="2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939878" y="0"/>
            <a:ext cx="7348220" cy="8879840"/>
            <a:chOff x="10939878" y="0"/>
            <a:chExt cx="7348220" cy="8879840"/>
          </a:xfrm>
        </p:grpSpPr>
        <p:sp>
          <p:nvSpPr>
            <p:cNvPr id="3" name="object 3" descr=""/>
            <p:cNvSpPr/>
            <p:nvPr/>
          </p:nvSpPr>
          <p:spPr>
            <a:xfrm>
              <a:off x="10939878" y="0"/>
              <a:ext cx="7348220" cy="5143500"/>
            </a:xfrm>
            <a:custGeom>
              <a:avLst/>
              <a:gdLst/>
              <a:ahLst/>
              <a:cxnLst/>
              <a:rect l="l" t="t" r="r" b="b"/>
              <a:pathLst>
                <a:path w="7348219" h="5143500">
                  <a:moveTo>
                    <a:pt x="7348120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7348120" y="0"/>
                  </a:lnTo>
                  <a:lnTo>
                    <a:pt x="7348120" y="5143499"/>
                  </a:lnTo>
                  <a:close/>
                </a:path>
              </a:pathLst>
            </a:custGeom>
            <a:solidFill>
              <a:srgbClr val="705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812750" y="1000721"/>
              <a:ext cx="3839845" cy="7840345"/>
            </a:xfrm>
            <a:custGeom>
              <a:avLst/>
              <a:gdLst/>
              <a:ahLst/>
              <a:cxnLst/>
              <a:rect l="l" t="t" r="r" b="b"/>
              <a:pathLst>
                <a:path w="3839844" h="7840345">
                  <a:moveTo>
                    <a:pt x="3298171" y="7839946"/>
                  </a:moveTo>
                  <a:lnTo>
                    <a:pt x="541287" y="7839946"/>
                  </a:lnTo>
                  <a:lnTo>
                    <a:pt x="494607" y="7837958"/>
                  </a:lnTo>
                  <a:lnTo>
                    <a:pt x="449025" y="7832102"/>
                  </a:lnTo>
                  <a:lnTo>
                    <a:pt x="404703" y="7822541"/>
                  </a:lnTo>
                  <a:lnTo>
                    <a:pt x="361806" y="7809439"/>
                  </a:lnTo>
                  <a:lnTo>
                    <a:pt x="320495" y="7792957"/>
                  </a:lnTo>
                  <a:lnTo>
                    <a:pt x="280934" y="7773259"/>
                  </a:lnTo>
                  <a:lnTo>
                    <a:pt x="243286" y="7750509"/>
                  </a:lnTo>
                  <a:lnTo>
                    <a:pt x="207714" y="7724868"/>
                  </a:lnTo>
                  <a:lnTo>
                    <a:pt x="174379" y="7696499"/>
                  </a:lnTo>
                  <a:lnTo>
                    <a:pt x="143447" y="7665567"/>
                  </a:lnTo>
                  <a:lnTo>
                    <a:pt x="115078" y="7632232"/>
                  </a:lnTo>
                  <a:lnTo>
                    <a:pt x="89437" y="7596660"/>
                  </a:lnTo>
                  <a:lnTo>
                    <a:pt x="66686" y="7559012"/>
                  </a:lnTo>
                  <a:lnTo>
                    <a:pt x="46989" y="7519451"/>
                  </a:lnTo>
                  <a:lnTo>
                    <a:pt x="30507" y="7478140"/>
                  </a:lnTo>
                  <a:lnTo>
                    <a:pt x="17404" y="7435243"/>
                  </a:lnTo>
                  <a:lnTo>
                    <a:pt x="7844" y="7390921"/>
                  </a:lnTo>
                  <a:lnTo>
                    <a:pt x="1988" y="7345339"/>
                  </a:lnTo>
                  <a:lnTo>
                    <a:pt x="0" y="7298658"/>
                  </a:lnTo>
                  <a:lnTo>
                    <a:pt x="0" y="541288"/>
                  </a:lnTo>
                  <a:lnTo>
                    <a:pt x="1988" y="494607"/>
                  </a:lnTo>
                  <a:lnTo>
                    <a:pt x="7844" y="449025"/>
                  </a:lnTo>
                  <a:lnTo>
                    <a:pt x="17404" y="404704"/>
                  </a:lnTo>
                  <a:lnTo>
                    <a:pt x="30507" y="361806"/>
                  </a:lnTo>
                  <a:lnTo>
                    <a:pt x="46947" y="320601"/>
                  </a:lnTo>
                  <a:lnTo>
                    <a:pt x="66686" y="280935"/>
                  </a:lnTo>
                  <a:lnTo>
                    <a:pt x="89437" y="243286"/>
                  </a:lnTo>
                  <a:lnTo>
                    <a:pt x="115078" y="207714"/>
                  </a:lnTo>
                  <a:lnTo>
                    <a:pt x="143447" y="174379"/>
                  </a:lnTo>
                  <a:lnTo>
                    <a:pt x="174379" y="143447"/>
                  </a:lnTo>
                  <a:lnTo>
                    <a:pt x="207714" y="115078"/>
                  </a:lnTo>
                  <a:lnTo>
                    <a:pt x="243286" y="89437"/>
                  </a:lnTo>
                  <a:lnTo>
                    <a:pt x="280934" y="66686"/>
                  </a:lnTo>
                  <a:lnTo>
                    <a:pt x="320495" y="46989"/>
                  </a:lnTo>
                  <a:lnTo>
                    <a:pt x="361806" y="30507"/>
                  </a:lnTo>
                  <a:lnTo>
                    <a:pt x="404703" y="17404"/>
                  </a:lnTo>
                  <a:lnTo>
                    <a:pt x="449025" y="7844"/>
                  </a:lnTo>
                  <a:lnTo>
                    <a:pt x="494607" y="1988"/>
                  </a:lnTo>
                  <a:lnTo>
                    <a:pt x="541287" y="0"/>
                  </a:lnTo>
                  <a:lnTo>
                    <a:pt x="3298171" y="0"/>
                  </a:lnTo>
                  <a:lnTo>
                    <a:pt x="3344851" y="1988"/>
                  </a:lnTo>
                  <a:lnTo>
                    <a:pt x="3390433" y="7844"/>
                  </a:lnTo>
                  <a:lnTo>
                    <a:pt x="3434755" y="17404"/>
                  </a:lnTo>
                  <a:lnTo>
                    <a:pt x="3477652" y="30507"/>
                  </a:lnTo>
                  <a:lnTo>
                    <a:pt x="3518963" y="46989"/>
                  </a:lnTo>
                  <a:lnTo>
                    <a:pt x="3558524" y="66686"/>
                  </a:lnTo>
                  <a:lnTo>
                    <a:pt x="3596172" y="89437"/>
                  </a:lnTo>
                  <a:lnTo>
                    <a:pt x="3631745" y="115078"/>
                  </a:lnTo>
                  <a:lnTo>
                    <a:pt x="3665079" y="143447"/>
                  </a:lnTo>
                  <a:lnTo>
                    <a:pt x="3696011" y="174379"/>
                  </a:lnTo>
                  <a:lnTo>
                    <a:pt x="3717670" y="199830"/>
                  </a:lnTo>
                  <a:lnTo>
                    <a:pt x="521886" y="199830"/>
                  </a:lnTo>
                  <a:lnTo>
                    <a:pt x="474637" y="203306"/>
                  </a:lnTo>
                  <a:lnTo>
                    <a:pt x="429522" y="213403"/>
                  </a:lnTo>
                  <a:lnTo>
                    <a:pt x="387040" y="229622"/>
                  </a:lnTo>
                  <a:lnTo>
                    <a:pt x="347688" y="251465"/>
                  </a:lnTo>
                  <a:lnTo>
                    <a:pt x="311966" y="278432"/>
                  </a:lnTo>
                  <a:lnTo>
                    <a:pt x="280372" y="310026"/>
                  </a:lnTo>
                  <a:lnTo>
                    <a:pt x="253404" y="345749"/>
                  </a:lnTo>
                  <a:lnTo>
                    <a:pt x="231561" y="385100"/>
                  </a:lnTo>
                  <a:lnTo>
                    <a:pt x="215342" y="427583"/>
                  </a:lnTo>
                  <a:lnTo>
                    <a:pt x="205245" y="472698"/>
                  </a:lnTo>
                  <a:lnTo>
                    <a:pt x="201769" y="519947"/>
                  </a:lnTo>
                  <a:lnTo>
                    <a:pt x="201769" y="7329700"/>
                  </a:lnTo>
                  <a:lnTo>
                    <a:pt x="205245" y="7376949"/>
                  </a:lnTo>
                  <a:lnTo>
                    <a:pt x="215342" y="7422064"/>
                  </a:lnTo>
                  <a:lnTo>
                    <a:pt x="231561" y="7464546"/>
                  </a:lnTo>
                  <a:lnTo>
                    <a:pt x="253404" y="7503898"/>
                  </a:lnTo>
                  <a:lnTo>
                    <a:pt x="280372" y="7539620"/>
                  </a:lnTo>
                  <a:lnTo>
                    <a:pt x="311966" y="7571214"/>
                  </a:lnTo>
                  <a:lnTo>
                    <a:pt x="347688" y="7598181"/>
                  </a:lnTo>
                  <a:lnTo>
                    <a:pt x="387040" y="7620024"/>
                  </a:lnTo>
                  <a:lnTo>
                    <a:pt x="429522" y="7636243"/>
                  </a:lnTo>
                  <a:lnTo>
                    <a:pt x="474637" y="7646340"/>
                  </a:lnTo>
                  <a:lnTo>
                    <a:pt x="521886" y="7649816"/>
                  </a:lnTo>
                  <a:lnTo>
                    <a:pt x="3709415" y="7649816"/>
                  </a:lnTo>
                  <a:lnTo>
                    <a:pt x="3696011" y="7665567"/>
                  </a:lnTo>
                  <a:lnTo>
                    <a:pt x="3665079" y="7696499"/>
                  </a:lnTo>
                  <a:lnTo>
                    <a:pt x="3631745" y="7724868"/>
                  </a:lnTo>
                  <a:lnTo>
                    <a:pt x="3596172" y="7750509"/>
                  </a:lnTo>
                  <a:lnTo>
                    <a:pt x="3558524" y="7773259"/>
                  </a:lnTo>
                  <a:lnTo>
                    <a:pt x="3518963" y="7792957"/>
                  </a:lnTo>
                  <a:lnTo>
                    <a:pt x="3477652" y="7809439"/>
                  </a:lnTo>
                  <a:lnTo>
                    <a:pt x="3434755" y="7822541"/>
                  </a:lnTo>
                  <a:lnTo>
                    <a:pt x="3390433" y="7832102"/>
                  </a:lnTo>
                  <a:lnTo>
                    <a:pt x="3344851" y="7837958"/>
                  </a:lnTo>
                  <a:lnTo>
                    <a:pt x="3298171" y="7839946"/>
                  </a:lnTo>
                  <a:close/>
                </a:path>
                <a:path w="3839844" h="7840345">
                  <a:moveTo>
                    <a:pt x="2723900" y="467564"/>
                  </a:moveTo>
                  <a:lnTo>
                    <a:pt x="1119437" y="467564"/>
                  </a:lnTo>
                  <a:lnTo>
                    <a:pt x="1071716" y="461070"/>
                  </a:lnTo>
                  <a:lnTo>
                    <a:pt x="1028683" y="442774"/>
                  </a:lnTo>
                  <a:lnTo>
                    <a:pt x="992118" y="414453"/>
                  </a:lnTo>
                  <a:lnTo>
                    <a:pt x="963798" y="377888"/>
                  </a:lnTo>
                  <a:lnTo>
                    <a:pt x="945502" y="334855"/>
                  </a:lnTo>
                  <a:lnTo>
                    <a:pt x="939008" y="287134"/>
                  </a:lnTo>
                  <a:lnTo>
                    <a:pt x="939008" y="199830"/>
                  </a:lnTo>
                  <a:lnTo>
                    <a:pt x="2904330" y="199830"/>
                  </a:lnTo>
                  <a:lnTo>
                    <a:pt x="2904330" y="248332"/>
                  </a:lnTo>
                  <a:lnTo>
                    <a:pt x="2380502" y="248332"/>
                  </a:lnTo>
                  <a:lnTo>
                    <a:pt x="2362283" y="252091"/>
                  </a:lnTo>
                  <a:lnTo>
                    <a:pt x="2346793" y="262398"/>
                  </a:lnTo>
                  <a:lnTo>
                    <a:pt x="2345776" y="263853"/>
                  </a:lnTo>
                  <a:lnTo>
                    <a:pt x="1664605" y="263853"/>
                  </a:lnTo>
                  <a:lnTo>
                    <a:pt x="1652085" y="266278"/>
                  </a:lnTo>
                  <a:lnTo>
                    <a:pt x="1641566" y="273069"/>
                  </a:lnTo>
                  <a:lnTo>
                    <a:pt x="1634321" y="283497"/>
                  </a:lnTo>
                  <a:lnTo>
                    <a:pt x="1631623" y="296835"/>
                  </a:lnTo>
                  <a:lnTo>
                    <a:pt x="1634292" y="310026"/>
                  </a:lnTo>
                  <a:lnTo>
                    <a:pt x="1634321" y="310173"/>
                  </a:lnTo>
                  <a:lnTo>
                    <a:pt x="1641566" y="320601"/>
                  </a:lnTo>
                  <a:lnTo>
                    <a:pt x="1652085" y="327391"/>
                  </a:lnTo>
                  <a:lnTo>
                    <a:pt x="1664605" y="329817"/>
                  </a:lnTo>
                  <a:lnTo>
                    <a:pt x="2345092" y="329817"/>
                  </a:lnTo>
                  <a:lnTo>
                    <a:pt x="2346065" y="331272"/>
                  </a:lnTo>
                  <a:lnTo>
                    <a:pt x="2361465" y="341578"/>
                  </a:lnTo>
                  <a:lnTo>
                    <a:pt x="2380502" y="345337"/>
                  </a:lnTo>
                  <a:lnTo>
                    <a:pt x="2893379" y="345337"/>
                  </a:lnTo>
                  <a:lnTo>
                    <a:pt x="2879540" y="377888"/>
                  </a:lnTo>
                  <a:lnTo>
                    <a:pt x="2851219" y="414453"/>
                  </a:lnTo>
                  <a:lnTo>
                    <a:pt x="2814654" y="442774"/>
                  </a:lnTo>
                  <a:lnTo>
                    <a:pt x="2771621" y="461070"/>
                  </a:lnTo>
                  <a:lnTo>
                    <a:pt x="2723900" y="467564"/>
                  </a:lnTo>
                  <a:close/>
                </a:path>
                <a:path w="3839844" h="7840345">
                  <a:moveTo>
                    <a:pt x="3709415" y="7649816"/>
                  </a:moveTo>
                  <a:lnTo>
                    <a:pt x="3321450" y="7649816"/>
                  </a:lnTo>
                  <a:lnTo>
                    <a:pt x="3368699" y="7646340"/>
                  </a:lnTo>
                  <a:lnTo>
                    <a:pt x="3413815" y="7636243"/>
                  </a:lnTo>
                  <a:lnTo>
                    <a:pt x="3456297" y="7620024"/>
                  </a:lnTo>
                  <a:lnTo>
                    <a:pt x="3495649" y="7598181"/>
                  </a:lnTo>
                  <a:lnTo>
                    <a:pt x="3531371" y="7571214"/>
                  </a:lnTo>
                  <a:lnTo>
                    <a:pt x="3562965" y="7539620"/>
                  </a:lnTo>
                  <a:lnTo>
                    <a:pt x="3589933" y="7503898"/>
                  </a:lnTo>
                  <a:lnTo>
                    <a:pt x="3611775" y="7464546"/>
                  </a:lnTo>
                  <a:lnTo>
                    <a:pt x="3627994" y="7422064"/>
                  </a:lnTo>
                  <a:lnTo>
                    <a:pt x="3638091" y="7376949"/>
                  </a:lnTo>
                  <a:lnTo>
                    <a:pt x="3641568" y="7329700"/>
                  </a:lnTo>
                  <a:lnTo>
                    <a:pt x="3639627" y="7329700"/>
                  </a:lnTo>
                  <a:lnTo>
                    <a:pt x="3639627" y="519947"/>
                  </a:lnTo>
                  <a:lnTo>
                    <a:pt x="3636151" y="472698"/>
                  </a:lnTo>
                  <a:lnTo>
                    <a:pt x="3626054" y="427583"/>
                  </a:lnTo>
                  <a:lnTo>
                    <a:pt x="3609835" y="385100"/>
                  </a:lnTo>
                  <a:lnTo>
                    <a:pt x="3587992" y="345749"/>
                  </a:lnTo>
                  <a:lnTo>
                    <a:pt x="3561135" y="310173"/>
                  </a:lnTo>
                  <a:lnTo>
                    <a:pt x="3529431" y="278432"/>
                  </a:lnTo>
                  <a:lnTo>
                    <a:pt x="3493709" y="251465"/>
                  </a:lnTo>
                  <a:lnTo>
                    <a:pt x="3454357" y="229622"/>
                  </a:lnTo>
                  <a:lnTo>
                    <a:pt x="3411875" y="213403"/>
                  </a:lnTo>
                  <a:lnTo>
                    <a:pt x="3366760" y="203306"/>
                  </a:lnTo>
                  <a:lnTo>
                    <a:pt x="3319511" y="199830"/>
                  </a:lnTo>
                  <a:lnTo>
                    <a:pt x="3717670" y="199830"/>
                  </a:lnTo>
                  <a:lnTo>
                    <a:pt x="3750021" y="243286"/>
                  </a:lnTo>
                  <a:lnTo>
                    <a:pt x="3772772" y="280935"/>
                  </a:lnTo>
                  <a:lnTo>
                    <a:pt x="3792511" y="320601"/>
                  </a:lnTo>
                  <a:lnTo>
                    <a:pt x="3808951" y="361806"/>
                  </a:lnTo>
                  <a:lnTo>
                    <a:pt x="3822054" y="404704"/>
                  </a:lnTo>
                  <a:lnTo>
                    <a:pt x="3831614" y="449025"/>
                  </a:lnTo>
                  <a:lnTo>
                    <a:pt x="3837470" y="494607"/>
                  </a:lnTo>
                  <a:lnTo>
                    <a:pt x="3839458" y="541288"/>
                  </a:lnTo>
                  <a:lnTo>
                    <a:pt x="3839458" y="7298658"/>
                  </a:lnTo>
                  <a:lnTo>
                    <a:pt x="3837470" y="7345339"/>
                  </a:lnTo>
                  <a:lnTo>
                    <a:pt x="3831614" y="7390921"/>
                  </a:lnTo>
                  <a:lnTo>
                    <a:pt x="3822054" y="7435243"/>
                  </a:lnTo>
                  <a:lnTo>
                    <a:pt x="3808951" y="7478140"/>
                  </a:lnTo>
                  <a:lnTo>
                    <a:pt x="3792469" y="7519451"/>
                  </a:lnTo>
                  <a:lnTo>
                    <a:pt x="3772772" y="7559012"/>
                  </a:lnTo>
                  <a:lnTo>
                    <a:pt x="3750021" y="7596660"/>
                  </a:lnTo>
                  <a:lnTo>
                    <a:pt x="3724380" y="7632232"/>
                  </a:lnTo>
                  <a:lnTo>
                    <a:pt x="3709415" y="7649816"/>
                  </a:lnTo>
                  <a:close/>
                </a:path>
                <a:path w="3839844" h="7840345">
                  <a:moveTo>
                    <a:pt x="2893379" y="345337"/>
                  </a:moveTo>
                  <a:lnTo>
                    <a:pt x="2380502" y="345337"/>
                  </a:lnTo>
                  <a:lnTo>
                    <a:pt x="2399540" y="341578"/>
                  </a:lnTo>
                  <a:lnTo>
                    <a:pt x="2414939" y="331272"/>
                  </a:lnTo>
                  <a:lnTo>
                    <a:pt x="2425246" y="315872"/>
                  </a:lnTo>
                  <a:lnTo>
                    <a:pt x="2429006" y="296835"/>
                  </a:lnTo>
                  <a:lnTo>
                    <a:pt x="2425372" y="278432"/>
                  </a:lnTo>
                  <a:lnTo>
                    <a:pt x="2425246" y="277798"/>
                  </a:lnTo>
                  <a:lnTo>
                    <a:pt x="2414939" y="262398"/>
                  </a:lnTo>
                  <a:lnTo>
                    <a:pt x="2399540" y="252091"/>
                  </a:lnTo>
                  <a:lnTo>
                    <a:pt x="2380502" y="248332"/>
                  </a:lnTo>
                  <a:lnTo>
                    <a:pt x="2904330" y="248332"/>
                  </a:lnTo>
                  <a:lnTo>
                    <a:pt x="2904330" y="287134"/>
                  </a:lnTo>
                  <a:lnTo>
                    <a:pt x="2897836" y="334855"/>
                  </a:lnTo>
                  <a:lnTo>
                    <a:pt x="2893379" y="345337"/>
                  </a:lnTo>
                  <a:close/>
                </a:path>
                <a:path w="3839844" h="7840345">
                  <a:moveTo>
                    <a:pt x="2345092" y="329817"/>
                  </a:moveTo>
                  <a:lnTo>
                    <a:pt x="2130230" y="329817"/>
                  </a:lnTo>
                  <a:lnTo>
                    <a:pt x="2142749" y="327391"/>
                  </a:lnTo>
                  <a:lnTo>
                    <a:pt x="2153268" y="320601"/>
                  </a:lnTo>
                  <a:lnTo>
                    <a:pt x="2160512" y="310173"/>
                  </a:lnTo>
                  <a:lnTo>
                    <a:pt x="2163210" y="296835"/>
                  </a:lnTo>
                  <a:lnTo>
                    <a:pt x="2160512" y="283497"/>
                  </a:lnTo>
                  <a:lnTo>
                    <a:pt x="2153268" y="273069"/>
                  </a:lnTo>
                  <a:lnTo>
                    <a:pt x="2142749" y="266278"/>
                  </a:lnTo>
                  <a:lnTo>
                    <a:pt x="2130230" y="263853"/>
                  </a:lnTo>
                  <a:lnTo>
                    <a:pt x="2345776" y="263853"/>
                  </a:lnTo>
                  <a:lnTo>
                    <a:pt x="2336031" y="277798"/>
                  </a:lnTo>
                  <a:lnTo>
                    <a:pt x="2331999" y="296835"/>
                  </a:lnTo>
                  <a:lnTo>
                    <a:pt x="2335758" y="315872"/>
                  </a:lnTo>
                  <a:lnTo>
                    <a:pt x="2345092" y="329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4519" y="1200552"/>
              <a:ext cx="3437858" cy="74499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444374" y="1264575"/>
              <a:ext cx="532130" cy="66040"/>
            </a:xfrm>
            <a:custGeom>
              <a:avLst/>
              <a:gdLst/>
              <a:ahLst/>
              <a:cxnLst/>
              <a:rect l="l" t="t" r="r" b="b"/>
              <a:pathLst>
                <a:path w="532130" h="66040">
                  <a:moveTo>
                    <a:pt x="498606" y="65963"/>
                  </a:moveTo>
                  <a:lnTo>
                    <a:pt x="32981" y="65963"/>
                  </a:lnTo>
                  <a:lnTo>
                    <a:pt x="20462" y="63538"/>
                  </a:lnTo>
                  <a:lnTo>
                    <a:pt x="9943" y="56747"/>
                  </a:lnTo>
                  <a:lnTo>
                    <a:pt x="2698" y="46319"/>
                  </a:lnTo>
                  <a:lnTo>
                    <a:pt x="0" y="32981"/>
                  </a:lnTo>
                  <a:lnTo>
                    <a:pt x="2698" y="19643"/>
                  </a:lnTo>
                  <a:lnTo>
                    <a:pt x="9943" y="9215"/>
                  </a:lnTo>
                  <a:lnTo>
                    <a:pt x="20462" y="2425"/>
                  </a:lnTo>
                  <a:lnTo>
                    <a:pt x="32981" y="0"/>
                  </a:lnTo>
                  <a:lnTo>
                    <a:pt x="498606" y="0"/>
                  </a:lnTo>
                  <a:lnTo>
                    <a:pt x="511126" y="2425"/>
                  </a:lnTo>
                  <a:lnTo>
                    <a:pt x="521644" y="9215"/>
                  </a:lnTo>
                  <a:lnTo>
                    <a:pt x="528889" y="19643"/>
                  </a:lnTo>
                  <a:lnTo>
                    <a:pt x="531587" y="32981"/>
                  </a:lnTo>
                  <a:lnTo>
                    <a:pt x="528889" y="46319"/>
                  </a:lnTo>
                  <a:lnTo>
                    <a:pt x="521644" y="56747"/>
                  </a:lnTo>
                  <a:lnTo>
                    <a:pt x="511126" y="63538"/>
                  </a:lnTo>
                  <a:lnTo>
                    <a:pt x="498606" y="65963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0" y="1249054"/>
              <a:ext cx="97006" cy="9700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731255" y="2009583"/>
              <a:ext cx="4003040" cy="1874520"/>
            </a:xfrm>
            <a:custGeom>
              <a:avLst/>
              <a:gdLst/>
              <a:ahLst/>
              <a:cxnLst/>
              <a:rect l="l" t="t" r="r" b="b"/>
              <a:pathLst>
                <a:path w="4003040" h="1874520">
                  <a:moveTo>
                    <a:pt x="42684" y="1284338"/>
                  </a:moveTo>
                  <a:lnTo>
                    <a:pt x="26200" y="1287741"/>
                  </a:lnTo>
                  <a:lnTo>
                    <a:pt x="12611" y="1296949"/>
                  </a:lnTo>
                  <a:lnTo>
                    <a:pt x="3403" y="1310538"/>
                  </a:lnTo>
                  <a:lnTo>
                    <a:pt x="0" y="1327023"/>
                  </a:lnTo>
                  <a:lnTo>
                    <a:pt x="0" y="1831454"/>
                  </a:lnTo>
                  <a:lnTo>
                    <a:pt x="3403" y="1847938"/>
                  </a:lnTo>
                  <a:lnTo>
                    <a:pt x="12611" y="1861527"/>
                  </a:lnTo>
                  <a:lnTo>
                    <a:pt x="26200" y="1870735"/>
                  </a:lnTo>
                  <a:lnTo>
                    <a:pt x="42684" y="1874139"/>
                  </a:lnTo>
                  <a:lnTo>
                    <a:pt x="42684" y="1284338"/>
                  </a:lnTo>
                  <a:close/>
                </a:path>
                <a:path w="4003040" h="1874520">
                  <a:moveTo>
                    <a:pt x="42684" y="568452"/>
                  </a:moveTo>
                  <a:lnTo>
                    <a:pt x="26200" y="571538"/>
                  </a:lnTo>
                  <a:lnTo>
                    <a:pt x="12611" y="580085"/>
                  </a:lnTo>
                  <a:lnTo>
                    <a:pt x="3403" y="593001"/>
                  </a:lnTo>
                  <a:lnTo>
                    <a:pt x="0" y="609193"/>
                  </a:lnTo>
                  <a:lnTo>
                    <a:pt x="0" y="1113612"/>
                  </a:lnTo>
                  <a:lnTo>
                    <a:pt x="3403" y="1130109"/>
                  </a:lnTo>
                  <a:lnTo>
                    <a:pt x="12611" y="1143685"/>
                  </a:lnTo>
                  <a:lnTo>
                    <a:pt x="26200" y="1152906"/>
                  </a:lnTo>
                  <a:lnTo>
                    <a:pt x="42684" y="1156296"/>
                  </a:lnTo>
                  <a:lnTo>
                    <a:pt x="42684" y="568452"/>
                  </a:lnTo>
                  <a:close/>
                </a:path>
                <a:path w="4003040" h="1874520">
                  <a:moveTo>
                    <a:pt x="42684" y="0"/>
                  </a:moveTo>
                  <a:lnTo>
                    <a:pt x="26200" y="3086"/>
                  </a:lnTo>
                  <a:lnTo>
                    <a:pt x="12611" y="11633"/>
                  </a:lnTo>
                  <a:lnTo>
                    <a:pt x="3403" y="24549"/>
                  </a:lnTo>
                  <a:lnTo>
                    <a:pt x="0" y="40741"/>
                  </a:lnTo>
                  <a:lnTo>
                    <a:pt x="0" y="283248"/>
                  </a:lnTo>
                  <a:lnTo>
                    <a:pt x="3403" y="299745"/>
                  </a:lnTo>
                  <a:lnTo>
                    <a:pt x="12611" y="313321"/>
                  </a:lnTo>
                  <a:lnTo>
                    <a:pt x="26200" y="322541"/>
                  </a:lnTo>
                  <a:lnTo>
                    <a:pt x="42684" y="325932"/>
                  </a:lnTo>
                  <a:lnTo>
                    <a:pt x="42684" y="0"/>
                  </a:lnTo>
                  <a:close/>
                </a:path>
                <a:path w="4003040" h="1874520">
                  <a:moveTo>
                    <a:pt x="4002430" y="805141"/>
                  </a:moveTo>
                  <a:lnTo>
                    <a:pt x="3999039" y="788644"/>
                  </a:lnTo>
                  <a:lnTo>
                    <a:pt x="3989819" y="775068"/>
                  </a:lnTo>
                  <a:lnTo>
                    <a:pt x="3976243" y="765848"/>
                  </a:lnTo>
                  <a:lnTo>
                    <a:pt x="3959745" y="762457"/>
                  </a:lnTo>
                  <a:lnTo>
                    <a:pt x="3959745" y="1707286"/>
                  </a:lnTo>
                  <a:lnTo>
                    <a:pt x="3976243" y="1703895"/>
                  </a:lnTo>
                  <a:lnTo>
                    <a:pt x="3989819" y="1694675"/>
                  </a:lnTo>
                  <a:lnTo>
                    <a:pt x="3999039" y="1681099"/>
                  </a:lnTo>
                  <a:lnTo>
                    <a:pt x="4002430" y="1664601"/>
                  </a:lnTo>
                  <a:lnTo>
                    <a:pt x="4002430" y="805141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773947" y="961919"/>
              <a:ext cx="3917315" cy="7917815"/>
            </a:xfrm>
            <a:custGeom>
              <a:avLst/>
              <a:gdLst/>
              <a:ahLst/>
              <a:cxnLst/>
              <a:rect l="l" t="t" r="r" b="b"/>
              <a:pathLst>
                <a:path w="3917315" h="7917815">
                  <a:moveTo>
                    <a:pt x="3336973" y="7917550"/>
                  </a:moveTo>
                  <a:lnTo>
                    <a:pt x="580090" y="7917550"/>
                  </a:lnTo>
                  <a:lnTo>
                    <a:pt x="532548" y="7915625"/>
                  </a:lnTo>
                  <a:lnTo>
                    <a:pt x="486059" y="7909951"/>
                  </a:lnTo>
                  <a:lnTo>
                    <a:pt x="440771" y="7900677"/>
                  </a:lnTo>
                  <a:lnTo>
                    <a:pt x="396835" y="7887952"/>
                  </a:lnTo>
                  <a:lnTo>
                    <a:pt x="354401" y="7871928"/>
                  </a:lnTo>
                  <a:lnTo>
                    <a:pt x="313619" y="7852753"/>
                  </a:lnTo>
                  <a:lnTo>
                    <a:pt x="274637" y="7830578"/>
                  </a:lnTo>
                  <a:lnTo>
                    <a:pt x="237607" y="7805552"/>
                  </a:lnTo>
                  <a:lnTo>
                    <a:pt x="202679" y="7777826"/>
                  </a:lnTo>
                  <a:lnTo>
                    <a:pt x="170001" y="7747549"/>
                  </a:lnTo>
                  <a:lnTo>
                    <a:pt x="139724" y="7714871"/>
                  </a:lnTo>
                  <a:lnTo>
                    <a:pt x="111998" y="7679943"/>
                  </a:lnTo>
                  <a:lnTo>
                    <a:pt x="86972" y="7642913"/>
                  </a:lnTo>
                  <a:lnTo>
                    <a:pt x="64797" y="7603931"/>
                  </a:lnTo>
                  <a:lnTo>
                    <a:pt x="45622" y="7563149"/>
                  </a:lnTo>
                  <a:lnTo>
                    <a:pt x="29598" y="7520715"/>
                  </a:lnTo>
                  <a:lnTo>
                    <a:pt x="16873" y="7476779"/>
                  </a:lnTo>
                  <a:lnTo>
                    <a:pt x="7634" y="7431663"/>
                  </a:lnTo>
                  <a:lnTo>
                    <a:pt x="1924" y="7385002"/>
                  </a:lnTo>
                  <a:lnTo>
                    <a:pt x="78" y="7339400"/>
                  </a:lnTo>
                  <a:lnTo>
                    <a:pt x="0" y="580090"/>
                  </a:lnTo>
                  <a:lnTo>
                    <a:pt x="727" y="550715"/>
                  </a:lnTo>
                  <a:lnTo>
                    <a:pt x="6547" y="491967"/>
                  </a:lnTo>
                  <a:lnTo>
                    <a:pt x="14581" y="449436"/>
                  </a:lnTo>
                  <a:lnTo>
                    <a:pt x="25220" y="407421"/>
                  </a:lnTo>
                  <a:lnTo>
                    <a:pt x="40256" y="367649"/>
                  </a:lnTo>
                  <a:lnTo>
                    <a:pt x="58202" y="327877"/>
                  </a:lnTo>
                  <a:lnTo>
                    <a:pt x="78119" y="291318"/>
                  </a:lnTo>
                  <a:lnTo>
                    <a:pt x="100157" y="256093"/>
                  </a:lnTo>
                  <a:lnTo>
                    <a:pt x="128713" y="215714"/>
                  </a:lnTo>
                  <a:lnTo>
                    <a:pt x="156238" y="183703"/>
                  </a:lnTo>
                  <a:lnTo>
                    <a:pt x="180913" y="159755"/>
                  </a:lnTo>
                  <a:lnTo>
                    <a:pt x="201285" y="140960"/>
                  </a:lnTo>
                  <a:lnTo>
                    <a:pt x="249988" y="102863"/>
                  </a:lnTo>
                  <a:lnTo>
                    <a:pt x="291166" y="76937"/>
                  </a:lnTo>
                  <a:lnTo>
                    <a:pt x="334754" y="54375"/>
                  </a:lnTo>
                  <a:lnTo>
                    <a:pt x="380502" y="35406"/>
                  </a:lnTo>
                  <a:lnTo>
                    <a:pt x="428159" y="20257"/>
                  </a:lnTo>
                  <a:lnTo>
                    <a:pt x="477477" y="9154"/>
                  </a:lnTo>
                  <a:lnTo>
                    <a:pt x="528795" y="2247"/>
                  </a:lnTo>
                  <a:lnTo>
                    <a:pt x="529978" y="2247"/>
                  </a:lnTo>
                  <a:lnTo>
                    <a:pt x="580090" y="0"/>
                  </a:lnTo>
                  <a:lnTo>
                    <a:pt x="3338913" y="0"/>
                  </a:lnTo>
                  <a:lnTo>
                    <a:pt x="3390719" y="2247"/>
                  </a:lnTo>
                  <a:lnTo>
                    <a:pt x="3441253" y="8882"/>
                  </a:lnTo>
                  <a:lnTo>
                    <a:pt x="3490331" y="19745"/>
                  </a:lnTo>
                  <a:lnTo>
                    <a:pt x="3537773" y="34679"/>
                  </a:lnTo>
                  <a:lnTo>
                    <a:pt x="3547754" y="38802"/>
                  </a:lnTo>
                  <a:lnTo>
                    <a:pt x="580090" y="38802"/>
                  </a:lnTo>
                  <a:lnTo>
                    <a:pt x="533410" y="40790"/>
                  </a:lnTo>
                  <a:lnTo>
                    <a:pt x="487827" y="46648"/>
                  </a:lnTo>
                  <a:lnTo>
                    <a:pt x="443506" y="56214"/>
                  </a:lnTo>
                  <a:lnTo>
                    <a:pt x="400609" y="69327"/>
                  </a:lnTo>
                  <a:lnTo>
                    <a:pt x="359298" y="85826"/>
                  </a:lnTo>
                  <a:lnTo>
                    <a:pt x="319737" y="105550"/>
                  </a:lnTo>
                  <a:lnTo>
                    <a:pt x="282089" y="128336"/>
                  </a:lnTo>
                  <a:lnTo>
                    <a:pt x="246516" y="154025"/>
                  </a:lnTo>
                  <a:lnTo>
                    <a:pt x="213182" y="182455"/>
                  </a:lnTo>
                  <a:lnTo>
                    <a:pt x="182249" y="213464"/>
                  </a:lnTo>
                  <a:lnTo>
                    <a:pt x="153881" y="246892"/>
                  </a:lnTo>
                  <a:lnTo>
                    <a:pt x="128240" y="282577"/>
                  </a:lnTo>
                  <a:lnTo>
                    <a:pt x="105489" y="320358"/>
                  </a:lnTo>
                  <a:lnTo>
                    <a:pt x="85791" y="360074"/>
                  </a:lnTo>
                  <a:lnTo>
                    <a:pt x="69310" y="401563"/>
                  </a:lnTo>
                  <a:lnTo>
                    <a:pt x="56207" y="444664"/>
                  </a:lnTo>
                  <a:lnTo>
                    <a:pt x="46646" y="489217"/>
                  </a:lnTo>
                  <a:lnTo>
                    <a:pt x="40790" y="535059"/>
                  </a:lnTo>
                  <a:lnTo>
                    <a:pt x="38884" y="580090"/>
                  </a:lnTo>
                  <a:lnTo>
                    <a:pt x="38802" y="7339400"/>
                  </a:lnTo>
                  <a:lnTo>
                    <a:pt x="40744" y="7385002"/>
                  </a:lnTo>
                  <a:lnTo>
                    <a:pt x="40790" y="7386081"/>
                  </a:lnTo>
                  <a:lnTo>
                    <a:pt x="46624" y="7431491"/>
                  </a:lnTo>
                  <a:lnTo>
                    <a:pt x="46646" y="7431663"/>
                  </a:lnTo>
                  <a:lnTo>
                    <a:pt x="56207" y="7475985"/>
                  </a:lnTo>
                  <a:lnTo>
                    <a:pt x="69310" y="7518882"/>
                  </a:lnTo>
                  <a:lnTo>
                    <a:pt x="85791" y="7560193"/>
                  </a:lnTo>
                  <a:lnTo>
                    <a:pt x="105489" y="7599754"/>
                  </a:lnTo>
                  <a:lnTo>
                    <a:pt x="128240" y="7637402"/>
                  </a:lnTo>
                  <a:lnTo>
                    <a:pt x="153881" y="7672974"/>
                  </a:lnTo>
                  <a:lnTo>
                    <a:pt x="182249" y="7706309"/>
                  </a:lnTo>
                  <a:lnTo>
                    <a:pt x="213182" y="7737241"/>
                  </a:lnTo>
                  <a:lnTo>
                    <a:pt x="246516" y="7765610"/>
                  </a:lnTo>
                  <a:lnTo>
                    <a:pt x="282089" y="7791251"/>
                  </a:lnTo>
                  <a:lnTo>
                    <a:pt x="319737" y="7814001"/>
                  </a:lnTo>
                  <a:lnTo>
                    <a:pt x="359298" y="7833699"/>
                  </a:lnTo>
                  <a:lnTo>
                    <a:pt x="400609" y="7850181"/>
                  </a:lnTo>
                  <a:lnTo>
                    <a:pt x="443506" y="7863284"/>
                  </a:lnTo>
                  <a:lnTo>
                    <a:pt x="487827" y="7872844"/>
                  </a:lnTo>
                  <a:lnTo>
                    <a:pt x="533410" y="7878700"/>
                  </a:lnTo>
                  <a:lnTo>
                    <a:pt x="580090" y="7880688"/>
                  </a:lnTo>
                  <a:lnTo>
                    <a:pt x="3539462" y="7880688"/>
                  </a:lnTo>
                  <a:lnTo>
                    <a:pt x="3520227" y="7887952"/>
                  </a:lnTo>
                  <a:lnTo>
                    <a:pt x="3476291" y="7900677"/>
                  </a:lnTo>
                  <a:lnTo>
                    <a:pt x="3431004" y="7909951"/>
                  </a:lnTo>
                  <a:lnTo>
                    <a:pt x="3384515" y="7915625"/>
                  </a:lnTo>
                  <a:lnTo>
                    <a:pt x="3336973" y="7917550"/>
                  </a:lnTo>
                  <a:close/>
                </a:path>
                <a:path w="3917315" h="7917815">
                  <a:moveTo>
                    <a:pt x="3539462" y="7880688"/>
                  </a:moveTo>
                  <a:lnTo>
                    <a:pt x="3336973" y="7880688"/>
                  </a:lnTo>
                  <a:lnTo>
                    <a:pt x="3383654" y="7878700"/>
                  </a:lnTo>
                  <a:lnTo>
                    <a:pt x="3429236" y="7872844"/>
                  </a:lnTo>
                  <a:lnTo>
                    <a:pt x="3473557" y="7863284"/>
                  </a:lnTo>
                  <a:lnTo>
                    <a:pt x="3516455" y="7850181"/>
                  </a:lnTo>
                  <a:lnTo>
                    <a:pt x="3557765" y="7833699"/>
                  </a:lnTo>
                  <a:lnTo>
                    <a:pt x="3597326" y="7814001"/>
                  </a:lnTo>
                  <a:lnTo>
                    <a:pt x="3634974" y="7791251"/>
                  </a:lnTo>
                  <a:lnTo>
                    <a:pt x="3670547" y="7765610"/>
                  </a:lnTo>
                  <a:lnTo>
                    <a:pt x="3703881" y="7737241"/>
                  </a:lnTo>
                  <a:lnTo>
                    <a:pt x="3734814" y="7706309"/>
                  </a:lnTo>
                  <a:lnTo>
                    <a:pt x="3763182" y="7672974"/>
                  </a:lnTo>
                  <a:lnTo>
                    <a:pt x="3788823" y="7637402"/>
                  </a:lnTo>
                  <a:lnTo>
                    <a:pt x="3811574" y="7599754"/>
                  </a:lnTo>
                  <a:lnTo>
                    <a:pt x="3831272" y="7560193"/>
                  </a:lnTo>
                  <a:lnTo>
                    <a:pt x="3847753" y="7518882"/>
                  </a:lnTo>
                  <a:lnTo>
                    <a:pt x="3860856" y="7475985"/>
                  </a:lnTo>
                  <a:lnTo>
                    <a:pt x="3870417" y="7431663"/>
                  </a:lnTo>
                  <a:lnTo>
                    <a:pt x="3876273" y="7386081"/>
                  </a:lnTo>
                  <a:lnTo>
                    <a:pt x="3878261" y="7339400"/>
                  </a:lnTo>
                  <a:lnTo>
                    <a:pt x="3878261" y="580090"/>
                  </a:lnTo>
                  <a:lnTo>
                    <a:pt x="3876343" y="535059"/>
                  </a:lnTo>
                  <a:lnTo>
                    <a:pt x="3870417" y="487827"/>
                  </a:lnTo>
                  <a:lnTo>
                    <a:pt x="3860856" y="443506"/>
                  </a:lnTo>
                  <a:lnTo>
                    <a:pt x="3847753" y="400608"/>
                  </a:lnTo>
                  <a:lnTo>
                    <a:pt x="3831272" y="359297"/>
                  </a:lnTo>
                  <a:lnTo>
                    <a:pt x="3811574" y="319737"/>
                  </a:lnTo>
                  <a:lnTo>
                    <a:pt x="3788823" y="282088"/>
                  </a:lnTo>
                  <a:lnTo>
                    <a:pt x="3763182" y="246516"/>
                  </a:lnTo>
                  <a:lnTo>
                    <a:pt x="3734814" y="213181"/>
                  </a:lnTo>
                  <a:lnTo>
                    <a:pt x="3703881" y="182249"/>
                  </a:lnTo>
                  <a:lnTo>
                    <a:pt x="3670547" y="153880"/>
                  </a:lnTo>
                  <a:lnTo>
                    <a:pt x="3635109" y="128336"/>
                  </a:lnTo>
                  <a:lnTo>
                    <a:pt x="3597427" y="105550"/>
                  </a:lnTo>
                  <a:lnTo>
                    <a:pt x="3557836" y="85826"/>
                  </a:lnTo>
                  <a:lnTo>
                    <a:pt x="3516500" y="69327"/>
                  </a:lnTo>
                  <a:lnTo>
                    <a:pt x="3473582" y="56214"/>
                  </a:lnTo>
                  <a:lnTo>
                    <a:pt x="3429246" y="46648"/>
                  </a:lnTo>
                  <a:lnTo>
                    <a:pt x="3383656" y="40790"/>
                  </a:lnTo>
                  <a:lnTo>
                    <a:pt x="3336973" y="38802"/>
                  </a:lnTo>
                  <a:lnTo>
                    <a:pt x="3547754" y="38802"/>
                  </a:lnTo>
                  <a:lnTo>
                    <a:pt x="3583396" y="53523"/>
                  </a:lnTo>
                  <a:lnTo>
                    <a:pt x="3627018" y="76118"/>
                  </a:lnTo>
                  <a:lnTo>
                    <a:pt x="3668457" y="102306"/>
                  </a:lnTo>
                  <a:lnTo>
                    <a:pt x="3707532" y="131926"/>
                  </a:lnTo>
                  <a:lnTo>
                    <a:pt x="3738088" y="158936"/>
                  </a:lnTo>
                  <a:lnTo>
                    <a:pt x="3776164" y="200072"/>
                  </a:lnTo>
                  <a:lnTo>
                    <a:pt x="3802597" y="232812"/>
                  </a:lnTo>
                  <a:lnTo>
                    <a:pt x="3826332" y="267733"/>
                  </a:lnTo>
                  <a:lnTo>
                    <a:pt x="3847946" y="302898"/>
                  </a:lnTo>
                  <a:lnTo>
                    <a:pt x="3869470" y="347126"/>
                  </a:lnTo>
                  <a:lnTo>
                    <a:pt x="3885354" y="387080"/>
                  </a:lnTo>
                  <a:lnTo>
                    <a:pt x="3899360" y="435552"/>
                  </a:lnTo>
                  <a:lnTo>
                    <a:pt x="3910515" y="491694"/>
                  </a:lnTo>
                  <a:lnTo>
                    <a:pt x="3916335" y="549897"/>
                  </a:lnTo>
                  <a:lnTo>
                    <a:pt x="3917062" y="580090"/>
                  </a:lnTo>
                  <a:lnTo>
                    <a:pt x="3916983" y="7339400"/>
                  </a:lnTo>
                  <a:lnTo>
                    <a:pt x="3915137" y="7385002"/>
                  </a:lnTo>
                  <a:lnTo>
                    <a:pt x="3909463" y="7431491"/>
                  </a:lnTo>
                  <a:lnTo>
                    <a:pt x="3900188" y="7476779"/>
                  </a:lnTo>
                  <a:lnTo>
                    <a:pt x="3887464" y="7520715"/>
                  </a:lnTo>
                  <a:lnTo>
                    <a:pt x="3871439" y="7563149"/>
                  </a:lnTo>
                  <a:lnTo>
                    <a:pt x="3852265" y="7603931"/>
                  </a:lnTo>
                  <a:lnTo>
                    <a:pt x="3830090" y="7642913"/>
                  </a:lnTo>
                  <a:lnTo>
                    <a:pt x="3805064" y="7679943"/>
                  </a:lnTo>
                  <a:lnTo>
                    <a:pt x="3777338" y="7714871"/>
                  </a:lnTo>
                  <a:lnTo>
                    <a:pt x="3747061" y="7747549"/>
                  </a:lnTo>
                  <a:lnTo>
                    <a:pt x="3714383" y="7777826"/>
                  </a:lnTo>
                  <a:lnTo>
                    <a:pt x="3679455" y="7805552"/>
                  </a:lnTo>
                  <a:lnTo>
                    <a:pt x="3642425" y="7830578"/>
                  </a:lnTo>
                  <a:lnTo>
                    <a:pt x="3603444" y="7852753"/>
                  </a:lnTo>
                  <a:lnTo>
                    <a:pt x="3562661" y="7871928"/>
                  </a:lnTo>
                  <a:lnTo>
                    <a:pt x="3539462" y="7880688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210507" y="2479556"/>
            <a:ext cx="9935210" cy="4662805"/>
            <a:chOff x="210507" y="2479556"/>
            <a:chExt cx="9935210" cy="4662805"/>
          </a:xfrm>
        </p:grpSpPr>
        <p:sp>
          <p:nvSpPr>
            <p:cNvPr id="11" name="object 11" descr=""/>
            <p:cNvSpPr/>
            <p:nvPr/>
          </p:nvSpPr>
          <p:spPr>
            <a:xfrm>
              <a:off x="210507" y="2479556"/>
              <a:ext cx="9935210" cy="4662805"/>
            </a:xfrm>
            <a:custGeom>
              <a:avLst/>
              <a:gdLst/>
              <a:ahLst/>
              <a:cxnLst/>
              <a:rect l="l" t="t" r="r" b="b"/>
              <a:pathLst>
                <a:path w="9935210" h="4662805">
                  <a:moveTo>
                    <a:pt x="0" y="3931938"/>
                  </a:moveTo>
                  <a:lnTo>
                    <a:pt x="0" y="730833"/>
                  </a:lnTo>
                  <a:lnTo>
                    <a:pt x="138" y="726031"/>
                  </a:lnTo>
                  <a:lnTo>
                    <a:pt x="4482" y="675819"/>
                  </a:lnTo>
                  <a:lnTo>
                    <a:pt x="11610" y="626593"/>
                  </a:lnTo>
                  <a:lnTo>
                    <a:pt x="21431" y="578455"/>
                  </a:lnTo>
                  <a:lnTo>
                    <a:pt x="33853" y="531507"/>
                  </a:lnTo>
                  <a:lnTo>
                    <a:pt x="48785" y="485850"/>
                  </a:lnTo>
                  <a:lnTo>
                    <a:pt x="66137" y="441588"/>
                  </a:lnTo>
                  <a:lnTo>
                    <a:pt x="85818" y="398823"/>
                  </a:lnTo>
                  <a:lnTo>
                    <a:pt x="107735" y="357657"/>
                  </a:lnTo>
                  <a:lnTo>
                    <a:pt x="131799" y="318192"/>
                  </a:lnTo>
                  <a:lnTo>
                    <a:pt x="157918" y="280530"/>
                  </a:lnTo>
                  <a:lnTo>
                    <a:pt x="186002" y="244775"/>
                  </a:lnTo>
                  <a:lnTo>
                    <a:pt x="215959" y="211027"/>
                  </a:lnTo>
                  <a:lnTo>
                    <a:pt x="247699" y="179390"/>
                  </a:lnTo>
                  <a:lnTo>
                    <a:pt x="281133" y="149965"/>
                  </a:lnTo>
                  <a:lnTo>
                    <a:pt x="316168" y="122856"/>
                  </a:lnTo>
                  <a:lnTo>
                    <a:pt x="352713" y="98164"/>
                  </a:lnTo>
                  <a:lnTo>
                    <a:pt x="390677" y="75994"/>
                  </a:lnTo>
                  <a:lnTo>
                    <a:pt x="429969" y="56447"/>
                  </a:lnTo>
                  <a:lnTo>
                    <a:pt x="470498" y="39626"/>
                  </a:lnTo>
                  <a:lnTo>
                    <a:pt x="512173" y="25634"/>
                  </a:lnTo>
                  <a:lnTo>
                    <a:pt x="554903" y="14573"/>
                  </a:lnTo>
                  <a:lnTo>
                    <a:pt x="598597" y="6545"/>
                  </a:lnTo>
                  <a:lnTo>
                    <a:pt x="643169" y="1653"/>
                  </a:lnTo>
                  <a:lnTo>
                    <a:pt x="688513" y="0"/>
                  </a:lnTo>
                  <a:lnTo>
                    <a:pt x="9244760" y="0"/>
                  </a:lnTo>
                  <a:lnTo>
                    <a:pt x="9290109" y="1653"/>
                  </a:lnTo>
                  <a:lnTo>
                    <a:pt x="9334676" y="6545"/>
                  </a:lnTo>
                  <a:lnTo>
                    <a:pt x="9378370" y="14573"/>
                  </a:lnTo>
                  <a:lnTo>
                    <a:pt x="9421100" y="25634"/>
                  </a:lnTo>
                  <a:lnTo>
                    <a:pt x="9462775" y="39626"/>
                  </a:lnTo>
                  <a:lnTo>
                    <a:pt x="9503304" y="56447"/>
                  </a:lnTo>
                  <a:lnTo>
                    <a:pt x="9542596" y="75994"/>
                  </a:lnTo>
                  <a:lnTo>
                    <a:pt x="9580560" y="98164"/>
                  </a:lnTo>
                  <a:lnTo>
                    <a:pt x="9617105" y="122856"/>
                  </a:lnTo>
                  <a:lnTo>
                    <a:pt x="9652140" y="149965"/>
                  </a:lnTo>
                  <a:lnTo>
                    <a:pt x="9685575" y="179391"/>
                  </a:lnTo>
                  <a:lnTo>
                    <a:pt x="9717317" y="211030"/>
                  </a:lnTo>
                  <a:lnTo>
                    <a:pt x="9747276" y="244781"/>
                  </a:lnTo>
                  <a:lnTo>
                    <a:pt x="9775362" y="280539"/>
                  </a:lnTo>
                  <a:lnTo>
                    <a:pt x="9801483" y="318204"/>
                  </a:lnTo>
                  <a:lnTo>
                    <a:pt x="9825548" y="357672"/>
                  </a:lnTo>
                  <a:lnTo>
                    <a:pt x="9847466" y="398841"/>
                  </a:lnTo>
                  <a:lnTo>
                    <a:pt x="9867146" y="441609"/>
                  </a:lnTo>
                  <a:lnTo>
                    <a:pt x="9884497" y="485873"/>
                  </a:lnTo>
                  <a:lnTo>
                    <a:pt x="9899429" y="531530"/>
                  </a:lnTo>
                  <a:lnTo>
                    <a:pt x="9911849" y="578478"/>
                  </a:lnTo>
                  <a:lnTo>
                    <a:pt x="9921668" y="626614"/>
                  </a:lnTo>
                  <a:lnTo>
                    <a:pt x="9928794" y="675837"/>
                  </a:lnTo>
                  <a:lnTo>
                    <a:pt x="9933137" y="726043"/>
                  </a:lnTo>
                  <a:lnTo>
                    <a:pt x="9934604" y="777130"/>
                  </a:lnTo>
                  <a:lnTo>
                    <a:pt x="9934604" y="3885654"/>
                  </a:lnTo>
                  <a:lnTo>
                    <a:pt x="9933137" y="3936762"/>
                  </a:lnTo>
                  <a:lnTo>
                    <a:pt x="9928794" y="3986985"/>
                  </a:lnTo>
                  <a:lnTo>
                    <a:pt x="9921668" y="4036221"/>
                  </a:lnTo>
                  <a:lnTo>
                    <a:pt x="9911849" y="4084369"/>
                  </a:lnTo>
                  <a:lnTo>
                    <a:pt x="9899429" y="4131326"/>
                  </a:lnTo>
                  <a:lnTo>
                    <a:pt x="9884497" y="4176989"/>
                  </a:lnTo>
                  <a:lnTo>
                    <a:pt x="9867146" y="4221256"/>
                  </a:lnTo>
                  <a:lnTo>
                    <a:pt x="9847466" y="4264025"/>
                  </a:lnTo>
                  <a:lnTo>
                    <a:pt x="9825548" y="4305194"/>
                  </a:lnTo>
                  <a:lnTo>
                    <a:pt x="9801483" y="4344660"/>
                  </a:lnTo>
                  <a:lnTo>
                    <a:pt x="9775362" y="4382322"/>
                  </a:lnTo>
                  <a:lnTo>
                    <a:pt x="9747276" y="4418076"/>
                  </a:lnTo>
                  <a:lnTo>
                    <a:pt x="9717317" y="4451820"/>
                  </a:lnTo>
                  <a:lnTo>
                    <a:pt x="9685575" y="4483453"/>
                  </a:lnTo>
                  <a:lnTo>
                    <a:pt x="9652140" y="4512872"/>
                  </a:lnTo>
                  <a:lnTo>
                    <a:pt x="9617105" y="4539975"/>
                  </a:lnTo>
                  <a:lnTo>
                    <a:pt x="9580560" y="4564658"/>
                  </a:lnTo>
                  <a:lnTo>
                    <a:pt x="9542596" y="4586821"/>
                  </a:lnTo>
                  <a:lnTo>
                    <a:pt x="9503304" y="4606361"/>
                  </a:lnTo>
                  <a:lnTo>
                    <a:pt x="9462775" y="4623175"/>
                  </a:lnTo>
                  <a:lnTo>
                    <a:pt x="9421100" y="4637162"/>
                  </a:lnTo>
                  <a:lnTo>
                    <a:pt x="9378370" y="4648218"/>
                  </a:lnTo>
                  <a:lnTo>
                    <a:pt x="9334676" y="4656243"/>
                  </a:lnTo>
                  <a:lnTo>
                    <a:pt x="9290109" y="4661132"/>
                  </a:lnTo>
                  <a:lnTo>
                    <a:pt x="9244760" y="4662793"/>
                  </a:lnTo>
                  <a:lnTo>
                    <a:pt x="688513" y="4662793"/>
                  </a:lnTo>
                  <a:lnTo>
                    <a:pt x="643169" y="4661132"/>
                  </a:lnTo>
                  <a:lnTo>
                    <a:pt x="598597" y="4656243"/>
                  </a:lnTo>
                  <a:lnTo>
                    <a:pt x="554903" y="4648220"/>
                  </a:lnTo>
                  <a:lnTo>
                    <a:pt x="512173" y="4637164"/>
                  </a:lnTo>
                  <a:lnTo>
                    <a:pt x="470498" y="4623179"/>
                  </a:lnTo>
                  <a:lnTo>
                    <a:pt x="429969" y="4606365"/>
                  </a:lnTo>
                  <a:lnTo>
                    <a:pt x="390677" y="4586826"/>
                  </a:lnTo>
                  <a:lnTo>
                    <a:pt x="352713" y="4564662"/>
                  </a:lnTo>
                  <a:lnTo>
                    <a:pt x="316168" y="4539977"/>
                  </a:lnTo>
                  <a:lnTo>
                    <a:pt x="281133" y="4512873"/>
                  </a:lnTo>
                  <a:lnTo>
                    <a:pt x="247699" y="4483453"/>
                  </a:lnTo>
                  <a:lnTo>
                    <a:pt x="215959" y="4451820"/>
                  </a:lnTo>
                  <a:lnTo>
                    <a:pt x="186002" y="4418076"/>
                  </a:lnTo>
                  <a:lnTo>
                    <a:pt x="157918" y="4382322"/>
                  </a:lnTo>
                  <a:lnTo>
                    <a:pt x="131799" y="4344660"/>
                  </a:lnTo>
                  <a:lnTo>
                    <a:pt x="107735" y="4305194"/>
                  </a:lnTo>
                  <a:lnTo>
                    <a:pt x="85818" y="4264025"/>
                  </a:lnTo>
                  <a:lnTo>
                    <a:pt x="66137" y="4221256"/>
                  </a:lnTo>
                  <a:lnTo>
                    <a:pt x="48785" y="4176989"/>
                  </a:lnTo>
                  <a:lnTo>
                    <a:pt x="33853" y="4131326"/>
                  </a:lnTo>
                  <a:lnTo>
                    <a:pt x="21431" y="4084369"/>
                  </a:lnTo>
                  <a:lnTo>
                    <a:pt x="11610" y="4036221"/>
                  </a:lnTo>
                  <a:lnTo>
                    <a:pt x="4482" y="3986985"/>
                  </a:lnTo>
                  <a:lnTo>
                    <a:pt x="138" y="3936762"/>
                  </a:lnTo>
                  <a:lnTo>
                    <a:pt x="0" y="3931938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4449" y="3359093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4449" y="4997393"/>
              <a:ext cx="114300" cy="114299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604558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latin typeface="Trebuchet MS"/>
                <a:cs typeface="Trebuchet MS"/>
              </a:rPr>
              <a:t>Job</a:t>
            </a:r>
            <a:r>
              <a:rPr dirty="0" sz="2100" spc="-204" b="1">
                <a:latin typeface="Trebuchet MS"/>
                <a:cs typeface="Trebuchet MS"/>
              </a:rPr>
              <a:t> </a:t>
            </a:r>
            <a:r>
              <a:rPr dirty="0" sz="2100" spc="40" b="1"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7210285" y="9308441"/>
            <a:ext cx="528955" cy="337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170">
                <a:latin typeface="Verdana"/>
                <a:cs typeface="Verdana"/>
              </a:rPr>
              <a:t>|</a:t>
            </a:r>
            <a:r>
              <a:rPr dirty="0" sz="1800" spc="1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10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1368524"/>
            <a:ext cx="295275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65"/>
              <a:t>Resume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598810" y="3175039"/>
            <a:ext cx="7875905" cy="2894330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 marR="5080">
              <a:lnSpc>
                <a:spcPts val="3220"/>
              </a:lnSpc>
              <a:spcBef>
                <a:spcPts val="220"/>
              </a:spcBef>
            </a:pPr>
            <a:r>
              <a:rPr dirty="0" sz="2700" spc="-10">
                <a:latin typeface="Tahoma"/>
                <a:cs typeface="Tahoma"/>
              </a:rPr>
              <a:t>This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screen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represents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Resume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Management </a:t>
            </a:r>
            <a:r>
              <a:rPr dirty="0" sz="2700" spc="45">
                <a:latin typeface="Tahoma"/>
                <a:cs typeface="Tahoma"/>
              </a:rPr>
              <a:t>section</a:t>
            </a:r>
            <a:r>
              <a:rPr dirty="0" sz="2700" spc="-225">
                <a:latin typeface="Tahoma"/>
                <a:cs typeface="Tahoma"/>
              </a:rPr>
              <a:t> </a:t>
            </a:r>
            <a:r>
              <a:rPr dirty="0" sz="2700" spc="85">
                <a:latin typeface="Tahoma"/>
                <a:cs typeface="Tahoma"/>
              </a:rPr>
              <a:t>of</a:t>
            </a:r>
            <a:r>
              <a:rPr dirty="0" sz="2700" spc="-22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</a:t>
            </a:r>
            <a:r>
              <a:rPr dirty="0" sz="2700" spc="-225">
                <a:latin typeface="Tahoma"/>
                <a:cs typeface="Tahoma"/>
              </a:rPr>
              <a:t> </a:t>
            </a:r>
            <a:r>
              <a:rPr dirty="0" sz="2700" spc="120">
                <a:latin typeface="Tahoma"/>
                <a:cs typeface="Tahoma"/>
              </a:rPr>
              <a:t>JobPath</a:t>
            </a:r>
            <a:r>
              <a:rPr dirty="0" sz="2700" spc="-225">
                <a:latin typeface="Tahoma"/>
                <a:cs typeface="Tahoma"/>
              </a:rPr>
              <a:t> </a:t>
            </a:r>
            <a:r>
              <a:rPr dirty="0" sz="2700" spc="-55">
                <a:latin typeface="Tahoma"/>
                <a:cs typeface="Tahoma"/>
              </a:rPr>
              <a:t>app,</a:t>
            </a:r>
            <a:r>
              <a:rPr dirty="0" sz="2700" spc="-225">
                <a:latin typeface="Tahoma"/>
                <a:cs typeface="Tahoma"/>
              </a:rPr>
              <a:t> </a:t>
            </a:r>
            <a:r>
              <a:rPr dirty="0" sz="2700" spc="-35">
                <a:latin typeface="Tahoma"/>
                <a:cs typeface="Tahoma"/>
              </a:rPr>
              <a:t>where</a:t>
            </a:r>
            <a:r>
              <a:rPr dirty="0" sz="2700" spc="-22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users</a:t>
            </a:r>
            <a:r>
              <a:rPr dirty="0" sz="2700" spc="-22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can</a:t>
            </a:r>
            <a:r>
              <a:rPr dirty="0" sz="2700" spc="-22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upload, </a:t>
            </a:r>
            <a:r>
              <a:rPr dirty="0" sz="2700" spc="-110">
                <a:latin typeface="Tahoma"/>
                <a:cs typeface="Tahoma"/>
              </a:rPr>
              <a:t>view,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and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manage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their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resume</a:t>
            </a:r>
            <a:r>
              <a:rPr dirty="0" sz="2700" spc="-21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files.</a:t>
            </a:r>
            <a:endParaRPr sz="2700">
              <a:latin typeface="Tahoma"/>
              <a:cs typeface="Tahoma"/>
            </a:endParaRPr>
          </a:p>
          <a:p>
            <a:pPr marL="12700" marR="6350">
              <a:lnSpc>
                <a:spcPts val="3229"/>
              </a:lnSpc>
              <a:spcBef>
                <a:spcPts val="3219"/>
              </a:spcBef>
            </a:pPr>
            <a:r>
              <a:rPr dirty="0" sz="2700">
                <a:latin typeface="Tahoma"/>
                <a:cs typeface="Tahoma"/>
              </a:rPr>
              <a:t>These</a:t>
            </a:r>
            <a:r>
              <a:rPr dirty="0" sz="2700" spc="-16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options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 spc="-50">
                <a:latin typeface="Tahoma"/>
                <a:cs typeface="Tahoma"/>
              </a:rPr>
              <a:t>allow</a:t>
            </a:r>
            <a:r>
              <a:rPr dirty="0" sz="2700" spc="-16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users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 spc="80">
                <a:latin typeface="Tahoma"/>
                <a:cs typeface="Tahoma"/>
              </a:rPr>
              <a:t>to</a:t>
            </a:r>
            <a:r>
              <a:rPr dirty="0" sz="2700" spc="-165">
                <a:latin typeface="Tahoma"/>
                <a:cs typeface="Tahoma"/>
              </a:rPr>
              <a:t> </a:t>
            </a:r>
            <a:r>
              <a:rPr dirty="0" sz="2700" spc="-25">
                <a:latin typeface="Tahoma"/>
                <a:cs typeface="Tahoma"/>
              </a:rPr>
              <a:t>easily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keep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their </a:t>
            </a:r>
            <a:r>
              <a:rPr dirty="0" sz="2700">
                <a:latin typeface="Tahoma"/>
                <a:cs typeface="Tahoma"/>
              </a:rPr>
              <a:t>resume</a:t>
            </a:r>
            <a:r>
              <a:rPr dirty="0" sz="2700" spc="-20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up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80">
                <a:latin typeface="Tahoma"/>
                <a:cs typeface="Tahoma"/>
              </a:rPr>
              <a:t>to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55">
                <a:latin typeface="Tahoma"/>
                <a:cs typeface="Tahoma"/>
              </a:rPr>
              <a:t>date,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replace</a:t>
            </a:r>
            <a:r>
              <a:rPr dirty="0" sz="2700" spc="-20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older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45">
                <a:latin typeface="Tahoma"/>
                <a:cs typeface="Tahoma"/>
              </a:rPr>
              <a:t>versions,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or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remove </a:t>
            </a:r>
            <a:r>
              <a:rPr dirty="0" sz="2700">
                <a:latin typeface="Tahoma"/>
                <a:cs typeface="Tahoma"/>
              </a:rPr>
              <a:t>files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if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needed.</a:t>
            </a:r>
            <a:endParaRPr sz="2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338808"/>
            <a:ext cx="7585709" cy="8948420"/>
            <a:chOff x="0" y="1338808"/>
            <a:chExt cx="7585709" cy="8948420"/>
          </a:xfrm>
        </p:grpSpPr>
        <p:sp>
          <p:nvSpPr>
            <p:cNvPr id="3" name="object 3" descr=""/>
            <p:cNvSpPr/>
            <p:nvPr/>
          </p:nvSpPr>
          <p:spPr>
            <a:xfrm>
              <a:off x="0" y="5143499"/>
              <a:ext cx="7585709" cy="5143500"/>
            </a:xfrm>
            <a:custGeom>
              <a:avLst/>
              <a:gdLst/>
              <a:ahLst/>
              <a:cxnLst/>
              <a:rect l="l" t="t" r="r" b="b"/>
              <a:pathLst>
                <a:path w="7585709" h="5143500">
                  <a:moveTo>
                    <a:pt x="7585233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7585233" y="0"/>
                  </a:lnTo>
                  <a:lnTo>
                    <a:pt x="7585233" y="5143499"/>
                  </a:lnTo>
                  <a:close/>
                </a:path>
              </a:pathLst>
            </a:custGeom>
            <a:solidFill>
              <a:srgbClr val="705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57663" y="1377610"/>
              <a:ext cx="3839845" cy="7840345"/>
            </a:xfrm>
            <a:custGeom>
              <a:avLst/>
              <a:gdLst/>
              <a:ahLst/>
              <a:cxnLst/>
              <a:rect l="l" t="t" r="r" b="b"/>
              <a:pathLst>
                <a:path w="3839845" h="7840345">
                  <a:moveTo>
                    <a:pt x="3298171" y="7839946"/>
                  </a:moveTo>
                  <a:lnTo>
                    <a:pt x="541288" y="7839946"/>
                  </a:lnTo>
                  <a:lnTo>
                    <a:pt x="494607" y="7837958"/>
                  </a:lnTo>
                  <a:lnTo>
                    <a:pt x="449025" y="7832102"/>
                  </a:lnTo>
                  <a:lnTo>
                    <a:pt x="404704" y="7822541"/>
                  </a:lnTo>
                  <a:lnTo>
                    <a:pt x="361806" y="7809439"/>
                  </a:lnTo>
                  <a:lnTo>
                    <a:pt x="320496" y="7792957"/>
                  </a:lnTo>
                  <a:lnTo>
                    <a:pt x="280935" y="7773259"/>
                  </a:lnTo>
                  <a:lnTo>
                    <a:pt x="243286" y="7750509"/>
                  </a:lnTo>
                  <a:lnTo>
                    <a:pt x="207714" y="7724867"/>
                  </a:lnTo>
                  <a:lnTo>
                    <a:pt x="174379" y="7696499"/>
                  </a:lnTo>
                  <a:lnTo>
                    <a:pt x="143447" y="7665566"/>
                  </a:lnTo>
                  <a:lnTo>
                    <a:pt x="115078" y="7632232"/>
                  </a:lnTo>
                  <a:lnTo>
                    <a:pt x="89437" y="7596660"/>
                  </a:lnTo>
                  <a:lnTo>
                    <a:pt x="66686" y="7559011"/>
                  </a:lnTo>
                  <a:lnTo>
                    <a:pt x="46989" y="7519451"/>
                  </a:lnTo>
                  <a:lnTo>
                    <a:pt x="30507" y="7478140"/>
                  </a:lnTo>
                  <a:lnTo>
                    <a:pt x="17404" y="7435242"/>
                  </a:lnTo>
                  <a:lnTo>
                    <a:pt x="7844" y="7390921"/>
                  </a:lnTo>
                  <a:lnTo>
                    <a:pt x="1988" y="7345339"/>
                  </a:lnTo>
                  <a:lnTo>
                    <a:pt x="0" y="7298658"/>
                  </a:lnTo>
                  <a:lnTo>
                    <a:pt x="0" y="541288"/>
                  </a:lnTo>
                  <a:lnTo>
                    <a:pt x="1988" y="494607"/>
                  </a:lnTo>
                  <a:lnTo>
                    <a:pt x="7844" y="449025"/>
                  </a:lnTo>
                  <a:lnTo>
                    <a:pt x="17404" y="404704"/>
                  </a:lnTo>
                  <a:lnTo>
                    <a:pt x="30507" y="361806"/>
                  </a:lnTo>
                  <a:lnTo>
                    <a:pt x="46947" y="320601"/>
                  </a:lnTo>
                  <a:lnTo>
                    <a:pt x="66686" y="280935"/>
                  </a:lnTo>
                  <a:lnTo>
                    <a:pt x="89437" y="243286"/>
                  </a:lnTo>
                  <a:lnTo>
                    <a:pt x="115078" y="207714"/>
                  </a:lnTo>
                  <a:lnTo>
                    <a:pt x="143447" y="174379"/>
                  </a:lnTo>
                  <a:lnTo>
                    <a:pt x="174379" y="143447"/>
                  </a:lnTo>
                  <a:lnTo>
                    <a:pt x="207714" y="115078"/>
                  </a:lnTo>
                  <a:lnTo>
                    <a:pt x="243286" y="89437"/>
                  </a:lnTo>
                  <a:lnTo>
                    <a:pt x="280935" y="66686"/>
                  </a:lnTo>
                  <a:lnTo>
                    <a:pt x="320496" y="46989"/>
                  </a:lnTo>
                  <a:lnTo>
                    <a:pt x="361806" y="30507"/>
                  </a:lnTo>
                  <a:lnTo>
                    <a:pt x="404704" y="17404"/>
                  </a:lnTo>
                  <a:lnTo>
                    <a:pt x="449025" y="7844"/>
                  </a:lnTo>
                  <a:lnTo>
                    <a:pt x="494607" y="1988"/>
                  </a:lnTo>
                  <a:lnTo>
                    <a:pt x="541288" y="0"/>
                  </a:lnTo>
                  <a:lnTo>
                    <a:pt x="3298171" y="0"/>
                  </a:lnTo>
                  <a:lnTo>
                    <a:pt x="3344851" y="1988"/>
                  </a:lnTo>
                  <a:lnTo>
                    <a:pt x="3390433" y="7844"/>
                  </a:lnTo>
                  <a:lnTo>
                    <a:pt x="3434755" y="17404"/>
                  </a:lnTo>
                  <a:lnTo>
                    <a:pt x="3477652" y="30507"/>
                  </a:lnTo>
                  <a:lnTo>
                    <a:pt x="3518963" y="46989"/>
                  </a:lnTo>
                  <a:lnTo>
                    <a:pt x="3558524" y="66686"/>
                  </a:lnTo>
                  <a:lnTo>
                    <a:pt x="3596172" y="89437"/>
                  </a:lnTo>
                  <a:lnTo>
                    <a:pt x="3631745" y="115078"/>
                  </a:lnTo>
                  <a:lnTo>
                    <a:pt x="3665079" y="143447"/>
                  </a:lnTo>
                  <a:lnTo>
                    <a:pt x="3696012" y="174379"/>
                  </a:lnTo>
                  <a:lnTo>
                    <a:pt x="3717671" y="199830"/>
                  </a:lnTo>
                  <a:lnTo>
                    <a:pt x="521887" y="199830"/>
                  </a:lnTo>
                  <a:lnTo>
                    <a:pt x="474638" y="203306"/>
                  </a:lnTo>
                  <a:lnTo>
                    <a:pt x="429523" y="213403"/>
                  </a:lnTo>
                  <a:lnTo>
                    <a:pt x="387040" y="229622"/>
                  </a:lnTo>
                  <a:lnTo>
                    <a:pt x="347689" y="251465"/>
                  </a:lnTo>
                  <a:lnTo>
                    <a:pt x="311967" y="278432"/>
                  </a:lnTo>
                  <a:lnTo>
                    <a:pt x="280373" y="310026"/>
                  </a:lnTo>
                  <a:lnTo>
                    <a:pt x="253405" y="345748"/>
                  </a:lnTo>
                  <a:lnTo>
                    <a:pt x="231562" y="385100"/>
                  </a:lnTo>
                  <a:lnTo>
                    <a:pt x="215343" y="427583"/>
                  </a:lnTo>
                  <a:lnTo>
                    <a:pt x="205246" y="472698"/>
                  </a:lnTo>
                  <a:lnTo>
                    <a:pt x="201770" y="519947"/>
                  </a:lnTo>
                  <a:lnTo>
                    <a:pt x="201770" y="7329699"/>
                  </a:lnTo>
                  <a:lnTo>
                    <a:pt x="205246" y="7376948"/>
                  </a:lnTo>
                  <a:lnTo>
                    <a:pt x="215343" y="7422063"/>
                  </a:lnTo>
                  <a:lnTo>
                    <a:pt x="231562" y="7464546"/>
                  </a:lnTo>
                  <a:lnTo>
                    <a:pt x="253405" y="7503898"/>
                  </a:lnTo>
                  <a:lnTo>
                    <a:pt x="280373" y="7539620"/>
                  </a:lnTo>
                  <a:lnTo>
                    <a:pt x="311967" y="7571214"/>
                  </a:lnTo>
                  <a:lnTo>
                    <a:pt x="347689" y="7598181"/>
                  </a:lnTo>
                  <a:lnTo>
                    <a:pt x="387040" y="7620024"/>
                  </a:lnTo>
                  <a:lnTo>
                    <a:pt x="429523" y="7636243"/>
                  </a:lnTo>
                  <a:lnTo>
                    <a:pt x="474638" y="7646340"/>
                  </a:lnTo>
                  <a:lnTo>
                    <a:pt x="521887" y="7649816"/>
                  </a:lnTo>
                  <a:lnTo>
                    <a:pt x="3709416" y="7649816"/>
                  </a:lnTo>
                  <a:lnTo>
                    <a:pt x="3696012" y="7665566"/>
                  </a:lnTo>
                  <a:lnTo>
                    <a:pt x="3665079" y="7696499"/>
                  </a:lnTo>
                  <a:lnTo>
                    <a:pt x="3631745" y="7724867"/>
                  </a:lnTo>
                  <a:lnTo>
                    <a:pt x="3596172" y="7750509"/>
                  </a:lnTo>
                  <a:lnTo>
                    <a:pt x="3558524" y="7773259"/>
                  </a:lnTo>
                  <a:lnTo>
                    <a:pt x="3518963" y="7792957"/>
                  </a:lnTo>
                  <a:lnTo>
                    <a:pt x="3477652" y="7809439"/>
                  </a:lnTo>
                  <a:lnTo>
                    <a:pt x="3434755" y="7822541"/>
                  </a:lnTo>
                  <a:lnTo>
                    <a:pt x="3390433" y="7832102"/>
                  </a:lnTo>
                  <a:lnTo>
                    <a:pt x="3344851" y="7837958"/>
                  </a:lnTo>
                  <a:lnTo>
                    <a:pt x="3298171" y="7839946"/>
                  </a:lnTo>
                  <a:close/>
                </a:path>
                <a:path w="3839845" h="7840345">
                  <a:moveTo>
                    <a:pt x="2723901" y="467564"/>
                  </a:moveTo>
                  <a:lnTo>
                    <a:pt x="1119438" y="467564"/>
                  </a:lnTo>
                  <a:lnTo>
                    <a:pt x="1071717" y="461070"/>
                  </a:lnTo>
                  <a:lnTo>
                    <a:pt x="1028684" y="442774"/>
                  </a:lnTo>
                  <a:lnTo>
                    <a:pt x="992119" y="414453"/>
                  </a:lnTo>
                  <a:lnTo>
                    <a:pt x="963798" y="377888"/>
                  </a:lnTo>
                  <a:lnTo>
                    <a:pt x="945502" y="334855"/>
                  </a:lnTo>
                  <a:lnTo>
                    <a:pt x="939008" y="287134"/>
                  </a:lnTo>
                  <a:lnTo>
                    <a:pt x="939008" y="199830"/>
                  </a:lnTo>
                  <a:lnTo>
                    <a:pt x="2904330" y="199830"/>
                  </a:lnTo>
                  <a:lnTo>
                    <a:pt x="2904330" y="248332"/>
                  </a:lnTo>
                  <a:lnTo>
                    <a:pt x="2380503" y="248332"/>
                  </a:lnTo>
                  <a:lnTo>
                    <a:pt x="2362284" y="252091"/>
                  </a:lnTo>
                  <a:lnTo>
                    <a:pt x="2346794" y="262398"/>
                  </a:lnTo>
                  <a:lnTo>
                    <a:pt x="2345777" y="263853"/>
                  </a:lnTo>
                  <a:lnTo>
                    <a:pt x="1664606" y="263853"/>
                  </a:lnTo>
                  <a:lnTo>
                    <a:pt x="1652086" y="266278"/>
                  </a:lnTo>
                  <a:lnTo>
                    <a:pt x="1641567" y="273069"/>
                  </a:lnTo>
                  <a:lnTo>
                    <a:pt x="1634322" y="283497"/>
                  </a:lnTo>
                  <a:lnTo>
                    <a:pt x="1631624" y="296835"/>
                  </a:lnTo>
                  <a:lnTo>
                    <a:pt x="1634292" y="310026"/>
                  </a:lnTo>
                  <a:lnTo>
                    <a:pt x="1634322" y="310173"/>
                  </a:lnTo>
                  <a:lnTo>
                    <a:pt x="1641567" y="320601"/>
                  </a:lnTo>
                  <a:lnTo>
                    <a:pt x="1652086" y="327391"/>
                  </a:lnTo>
                  <a:lnTo>
                    <a:pt x="1664606" y="329817"/>
                  </a:lnTo>
                  <a:lnTo>
                    <a:pt x="2345093" y="329817"/>
                  </a:lnTo>
                  <a:lnTo>
                    <a:pt x="2346067" y="331272"/>
                  </a:lnTo>
                  <a:lnTo>
                    <a:pt x="2361466" y="341579"/>
                  </a:lnTo>
                  <a:lnTo>
                    <a:pt x="2380503" y="345337"/>
                  </a:lnTo>
                  <a:lnTo>
                    <a:pt x="2893380" y="345337"/>
                  </a:lnTo>
                  <a:lnTo>
                    <a:pt x="2879540" y="377888"/>
                  </a:lnTo>
                  <a:lnTo>
                    <a:pt x="2851220" y="414453"/>
                  </a:lnTo>
                  <a:lnTo>
                    <a:pt x="2814654" y="442774"/>
                  </a:lnTo>
                  <a:lnTo>
                    <a:pt x="2771622" y="461070"/>
                  </a:lnTo>
                  <a:lnTo>
                    <a:pt x="2723901" y="467564"/>
                  </a:lnTo>
                  <a:close/>
                </a:path>
                <a:path w="3839845" h="7840345">
                  <a:moveTo>
                    <a:pt x="3709416" y="7649816"/>
                  </a:moveTo>
                  <a:lnTo>
                    <a:pt x="3321452" y="7649816"/>
                  </a:lnTo>
                  <a:lnTo>
                    <a:pt x="3368701" y="7646340"/>
                  </a:lnTo>
                  <a:lnTo>
                    <a:pt x="3413816" y="7636243"/>
                  </a:lnTo>
                  <a:lnTo>
                    <a:pt x="3456298" y="7620024"/>
                  </a:lnTo>
                  <a:lnTo>
                    <a:pt x="3495650" y="7598181"/>
                  </a:lnTo>
                  <a:lnTo>
                    <a:pt x="3531372" y="7571214"/>
                  </a:lnTo>
                  <a:lnTo>
                    <a:pt x="3562966" y="7539620"/>
                  </a:lnTo>
                  <a:lnTo>
                    <a:pt x="3589933" y="7503898"/>
                  </a:lnTo>
                  <a:lnTo>
                    <a:pt x="3611776" y="7464546"/>
                  </a:lnTo>
                  <a:lnTo>
                    <a:pt x="3627995" y="7422063"/>
                  </a:lnTo>
                  <a:lnTo>
                    <a:pt x="3638092" y="7376948"/>
                  </a:lnTo>
                  <a:lnTo>
                    <a:pt x="3641568" y="7329699"/>
                  </a:lnTo>
                  <a:lnTo>
                    <a:pt x="3639628" y="7329699"/>
                  </a:lnTo>
                  <a:lnTo>
                    <a:pt x="3639628" y="519947"/>
                  </a:lnTo>
                  <a:lnTo>
                    <a:pt x="3636152" y="472698"/>
                  </a:lnTo>
                  <a:lnTo>
                    <a:pt x="3626055" y="427583"/>
                  </a:lnTo>
                  <a:lnTo>
                    <a:pt x="3609836" y="385100"/>
                  </a:lnTo>
                  <a:lnTo>
                    <a:pt x="3587994" y="345748"/>
                  </a:lnTo>
                  <a:lnTo>
                    <a:pt x="3561137" y="310173"/>
                  </a:lnTo>
                  <a:lnTo>
                    <a:pt x="3529432" y="278432"/>
                  </a:lnTo>
                  <a:lnTo>
                    <a:pt x="3493710" y="251465"/>
                  </a:lnTo>
                  <a:lnTo>
                    <a:pt x="3454358" y="229622"/>
                  </a:lnTo>
                  <a:lnTo>
                    <a:pt x="3411876" y="213403"/>
                  </a:lnTo>
                  <a:lnTo>
                    <a:pt x="3366761" y="203306"/>
                  </a:lnTo>
                  <a:lnTo>
                    <a:pt x="3319512" y="199830"/>
                  </a:lnTo>
                  <a:lnTo>
                    <a:pt x="3717671" y="199830"/>
                  </a:lnTo>
                  <a:lnTo>
                    <a:pt x="3750021" y="243286"/>
                  </a:lnTo>
                  <a:lnTo>
                    <a:pt x="3772772" y="280935"/>
                  </a:lnTo>
                  <a:lnTo>
                    <a:pt x="3792512" y="320601"/>
                  </a:lnTo>
                  <a:lnTo>
                    <a:pt x="3808951" y="361806"/>
                  </a:lnTo>
                  <a:lnTo>
                    <a:pt x="3822054" y="404704"/>
                  </a:lnTo>
                  <a:lnTo>
                    <a:pt x="3831615" y="449025"/>
                  </a:lnTo>
                  <a:lnTo>
                    <a:pt x="3837471" y="494607"/>
                  </a:lnTo>
                  <a:lnTo>
                    <a:pt x="3839459" y="541288"/>
                  </a:lnTo>
                  <a:lnTo>
                    <a:pt x="3839459" y="7298658"/>
                  </a:lnTo>
                  <a:lnTo>
                    <a:pt x="3837471" y="7345339"/>
                  </a:lnTo>
                  <a:lnTo>
                    <a:pt x="3831615" y="7390921"/>
                  </a:lnTo>
                  <a:lnTo>
                    <a:pt x="3822054" y="7435242"/>
                  </a:lnTo>
                  <a:lnTo>
                    <a:pt x="3808951" y="7478140"/>
                  </a:lnTo>
                  <a:lnTo>
                    <a:pt x="3792470" y="7519451"/>
                  </a:lnTo>
                  <a:lnTo>
                    <a:pt x="3772772" y="7559011"/>
                  </a:lnTo>
                  <a:lnTo>
                    <a:pt x="3750021" y="7596660"/>
                  </a:lnTo>
                  <a:lnTo>
                    <a:pt x="3724380" y="7632232"/>
                  </a:lnTo>
                  <a:lnTo>
                    <a:pt x="3709416" y="7649816"/>
                  </a:lnTo>
                  <a:close/>
                </a:path>
                <a:path w="3839845" h="7840345">
                  <a:moveTo>
                    <a:pt x="2893380" y="345337"/>
                  </a:moveTo>
                  <a:lnTo>
                    <a:pt x="2380503" y="345337"/>
                  </a:lnTo>
                  <a:lnTo>
                    <a:pt x="2399540" y="341579"/>
                  </a:lnTo>
                  <a:lnTo>
                    <a:pt x="2414940" y="331272"/>
                  </a:lnTo>
                  <a:lnTo>
                    <a:pt x="2425247" y="315872"/>
                  </a:lnTo>
                  <a:lnTo>
                    <a:pt x="2429006" y="296835"/>
                  </a:lnTo>
                  <a:lnTo>
                    <a:pt x="2425372" y="278432"/>
                  </a:lnTo>
                  <a:lnTo>
                    <a:pt x="2425247" y="277798"/>
                  </a:lnTo>
                  <a:lnTo>
                    <a:pt x="2414940" y="262398"/>
                  </a:lnTo>
                  <a:lnTo>
                    <a:pt x="2399540" y="252091"/>
                  </a:lnTo>
                  <a:lnTo>
                    <a:pt x="2380503" y="248332"/>
                  </a:lnTo>
                  <a:lnTo>
                    <a:pt x="2904330" y="248332"/>
                  </a:lnTo>
                  <a:lnTo>
                    <a:pt x="2904330" y="287134"/>
                  </a:lnTo>
                  <a:lnTo>
                    <a:pt x="2897836" y="334855"/>
                  </a:lnTo>
                  <a:lnTo>
                    <a:pt x="2893380" y="345337"/>
                  </a:lnTo>
                  <a:close/>
                </a:path>
                <a:path w="3839845" h="7840345">
                  <a:moveTo>
                    <a:pt x="2345093" y="329817"/>
                  </a:moveTo>
                  <a:lnTo>
                    <a:pt x="2130230" y="329817"/>
                  </a:lnTo>
                  <a:lnTo>
                    <a:pt x="2142750" y="327391"/>
                  </a:lnTo>
                  <a:lnTo>
                    <a:pt x="2153269" y="320601"/>
                  </a:lnTo>
                  <a:lnTo>
                    <a:pt x="2160514" y="310173"/>
                  </a:lnTo>
                  <a:lnTo>
                    <a:pt x="2163212" y="296835"/>
                  </a:lnTo>
                  <a:lnTo>
                    <a:pt x="2160514" y="283497"/>
                  </a:lnTo>
                  <a:lnTo>
                    <a:pt x="2153269" y="273069"/>
                  </a:lnTo>
                  <a:lnTo>
                    <a:pt x="2142750" y="266278"/>
                  </a:lnTo>
                  <a:lnTo>
                    <a:pt x="2130230" y="263853"/>
                  </a:lnTo>
                  <a:lnTo>
                    <a:pt x="2345777" y="263853"/>
                  </a:lnTo>
                  <a:lnTo>
                    <a:pt x="2336033" y="277798"/>
                  </a:lnTo>
                  <a:lnTo>
                    <a:pt x="2332001" y="296835"/>
                  </a:lnTo>
                  <a:lnTo>
                    <a:pt x="2335760" y="315872"/>
                  </a:lnTo>
                  <a:lnTo>
                    <a:pt x="2345093" y="329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434" y="1577441"/>
              <a:ext cx="3437858" cy="74499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289288" y="1641464"/>
              <a:ext cx="532130" cy="66040"/>
            </a:xfrm>
            <a:custGeom>
              <a:avLst/>
              <a:gdLst/>
              <a:ahLst/>
              <a:cxnLst/>
              <a:rect l="l" t="t" r="r" b="b"/>
              <a:pathLst>
                <a:path w="532129" h="66039">
                  <a:moveTo>
                    <a:pt x="498605" y="65963"/>
                  </a:moveTo>
                  <a:lnTo>
                    <a:pt x="32981" y="65963"/>
                  </a:lnTo>
                  <a:lnTo>
                    <a:pt x="20462" y="63538"/>
                  </a:lnTo>
                  <a:lnTo>
                    <a:pt x="9943" y="56747"/>
                  </a:lnTo>
                  <a:lnTo>
                    <a:pt x="2697" y="46319"/>
                  </a:lnTo>
                  <a:lnTo>
                    <a:pt x="0" y="32981"/>
                  </a:lnTo>
                  <a:lnTo>
                    <a:pt x="2697" y="19643"/>
                  </a:lnTo>
                  <a:lnTo>
                    <a:pt x="9943" y="9215"/>
                  </a:lnTo>
                  <a:lnTo>
                    <a:pt x="20462" y="2425"/>
                  </a:lnTo>
                  <a:lnTo>
                    <a:pt x="32981" y="0"/>
                  </a:lnTo>
                  <a:lnTo>
                    <a:pt x="498605" y="0"/>
                  </a:lnTo>
                  <a:lnTo>
                    <a:pt x="511125" y="2425"/>
                  </a:lnTo>
                  <a:lnTo>
                    <a:pt x="521644" y="9215"/>
                  </a:lnTo>
                  <a:lnTo>
                    <a:pt x="528889" y="19643"/>
                  </a:lnTo>
                  <a:lnTo>
                    <a:pt x="531587" y="32981"/>
                  </a:lnTo>
                  <a:lnTo>
                    <a:pt x="528889" y="46319"/>
                  </a:lnTo>
                  <a:lnTo>
                    <a:pt x="521644" y="56747"/>
                  </a:lnTo>
                  <a:lnTo>
                    <a:pt x="511125" y="63538"/>
                  </a:lnTo>
                  <a:lnTo>
                    <a:pt x="498605" y="65963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9665" y="1625943"/>
              <a:ext cx="97005" cy="9700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76171" y="2386469"/>
              <a:ext cx="4003040" cy="1874520"/>
            </a:xfrm>
            <a:custGeom>
              <a:avLst/>
              <a:gdLst/>
              <a:ahLst/>
              <a:cxnLst/>
              <a:rect l="l" t="t" r="r" b="b"/>
              <a:pathLst>
                <a:path w="4003040" h="1874520">
                  <a:moveTo>
                    <a:pt x="42684" y="1284351"/>
                  </a:moveTo>
                  <a:lnTo>
                    <a:pt x="26187" y="1287741"/>
                  </a:lnTo>
                  <a:lnTo>
                    <a:pt x="12611" y="1296962"/>
                  </a:lnTo>
                  <a:lnTo>
                    <a:pt x="3390" y="1310538"/>
                  </a:lnTo>
                  <a:lnTo>
                    <a:pt x="0" y="1327023"/>
                  </a:lnTo>
                  <a:lnTo>
                    <a:pt x="0" y="1831454"/>
                  </a:lnTo>
                  <a:lnTo>
                    <a:pt x="3390" y="1847951"/>
                  </a:lnTo>
                  <a:lnTo>
                    <a:pt x="12611" y="1861527"/>
                  </a:lnTo>
                  <a:lnTo>
                    <a:pt x="26187" y="1870748"/>
                  </a:lnTo>
                  <a:lnTo>
                    <a:pt x="42684" y="1874139"/>
                  </a:lnTo>
                  <a:lnTo>
                    <a:pt x="42684" y="1284351"/>
                  </a:lnTo>
                  <a:close/>
                </a:path>
                <a:path w="4003040" h="1874520">
                  <a:moveTo>
                    <a:pt x="42684" y="568452"/>
                  </a:moveTo>
                  <a:lnTo>
                    <a:pt x="26187" y="571538"/>
                  </a:lnTo>
                  <a:lnTo>
                    <a:pt x="12611" y="580085"/>
                  </a:lnTo>
                  <a:lnTo>
                    <a:pt x="3390" y="593001"/>
                  </a:lnTo>
                  <a:lnTo>
                    <a:pt x="0" y="609193"/>
                  </a:lnTo>
                  <a:lnTo>
                    <a:pt x="0" y="1113612"/>
                  </a:lnTo>
                  <a:lnTo>
                    <a:pt x="3390" y="1130109"/>
                  </a:lnTo>
                  <a:lnTo>
                    <a:pt x="12611" y="1143685"/>
                  </a:lnTo>
                  <a:lnTo>
                    <a:pt x="26187" y="1152906"/>
                  </a:lnTo>
                  <a:lnTo>
                    <a:pt x="42684" y="1156296"/>
                  </a:lnTo>
                  <a:lnTo>
                    <a:pt x="42684" y="568452"/>
                  </a:lnTo>
                  <a:close/>
                </a:path>
                <a:path w="4003040" h="1874520">
                  <a:moveTo>
                    <a:pt x="42684" y="0"/>
                  </a:moveTo>
                  <a:lnTo>
                    <a:pt x="26187" y="3086"/>
                  </a:lnTo>
                  <a:lnTo>
                    <a:pt x="12611" y="11645"/>
                  </a:lnTo>
                  <a:lnTo>
                    <a:pt x="3390" y="24549"/>
                  </a:lnTo>
                  <a:lnTo>
                    <a:pt x="0" y="40741"/>
                  </a:lnTo>
                  <a:lnTo>
                    <a:pt x="0" y="283260"/>
                  </a:lnTo>
                  <a:lnTo>
                    <a:pt x="3390" y="299745"/>
                  </a:lnTo>
                  <a:lnTo>
                    <a:pt x="12611" y="313321"/>
                  </a:lnTo>
                  <a:lnTo>
                    <a:pt x="26187" y="322541"/>
                  </a:lnTo>
                  <a:lnTo>
                    <a:pt x="42684" y="325932"/>
                  </a:lnTo>
                  <a:lnTo>
                    <a:pt x="42684" y="0"/>
                  </a:lnTo>
                  <a:close/>
                </a:path>
                <a:path w="4003040" h="1874520">
                  <a:moveTo>
                    <a:pt x="4002430" y="805141"/>
                  </a:moveTo>
                  <a:lnTo>
                    <a:pt x="3999039" y="788657"/>
                  </a:lnTo>
                  <a:lnTo>
                    <a:pt x="3989819" y="775068"/>
                  </a:lnTo>
                  <a:lnTo>
                    <a:pt x="3976243" y="765860"/>
                  </a:lnTo>
                  <a:lnTo>
                    <a:pt x="3959745" y="762457"/>
                  </a:lnTo>
                  <a:lnTo>
                    <a:pt x="3959745" y="1707286"/>
                  </a:lnTo>
                  <a:lnTo>
                    <a:pt x="3976243" y="1703895"/>
                  </a:lnTo>
                  <a:lnTo>
                    <a:pt x="3989819" y="1694675"/>
                  </a:lnTo>
                  <a:lnTo>
                    <a:pt x="3999039" y="1681099"/>
                  </a:lnTo>
                  <a:lnTo>
                    <a:pt x="4002430" y="1664601"/>
                  </a:lnTo>
                  <a:lnTo>
                    <a:pt x="4002430" y="805141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18862" y="1338808"/>
              <a:ext cx="3917315" cy="7917815"/>
            </a:xfrm>
            <a:custGeom>
              <a:avLst/>
              <a:gdLst/>
              <a:ahLst/>
              <a:cxnLst/>
              <a:rect l="l" t="t" r="r" b="b"/>
              <a:pathLst>
                <a:path w="3917315" h="7917815">
                  <a:moveTo>
                    <a:pt x="3336973" y="7917550"/>
                  </a:moveTo>
                  <a:lnTo>
                    <a:pt x="580090" y="7917550"/>
                  </a:lnTo>
                  <a:lnTo>
                    <a:pt x="532548" y="7915625"/>
                  </a:lnTo>
                  <a:lnTo>
                    <a:pt x="486059" y="7909951"/>
                  </a:lnTo>
                  <a:lnTo>
                    <a:pt x="440771" y="7900676"/>
                  </a:lnTo>
                  <a:lnTo>
                    <a:pt x="396836" y="7887952"/>
                  </a:lnTo>
                  <a:lnTo>
                    <a:pt x="354401" y="7871927"/>
                  </a:lnTo>
                  <a:lnTo>
                    <a:pt x="313619" y="7852753"/>
                  </a:lnTo>
                  <a:lnTo>
                    <a:pt x="274638" y="7830578"/>
                  </a:lnTo>
                  <a:lnTo>
                    <a:pt x="237608" y="7805552"/>
                  </a:lnTo>
                  <a:lnTo>
                    <a:pt x="202679" y="7777826"/>
                  </a:lnTo>
                  <a:lnTo>
                    <a:pt x="170001" y="7747549"/>
                  </a:lnTo>
                  <a:lnTo>
                    <a:pt x="139724" y="7714871"/>
                  </a:lnTo>
                  <a:lnTo>
                    <a:pt x="111998" y="7679942"/>
                  </a:lnTo>
                  <a:lnTo>
                    <a:pt x="86972" y="7642912"/>
                  </a:lnTo>
                  <a:lnTo>
                    <a:pt x="64797" y="7603931"/>
                  </a:lnTo>
                  <a:lnTo>
                    <a:pt x="45622" y="7563149"/>
                  </a:lnTo>
                  <a:lnTo>
                    <a:pt x="29598" y="7520715"/>
                  </a:lnTo>
                  <a:lnTo>
                    <a:pt x="16873" y="7476779"/>
                  </a:lnTo>
                  <a:lnTo>
                    <a:pt x="7634" y="7431663"/>
                  </a:lnTo>
                  <a:lnTo>
                    <a:pt x="7599" y="7431491"/>
                  </a:lnTo>
                  <a:lnTo>
                    <a:pt x="1924" y="7385002"/>
                  </a:lnTo>
                  <a:lnTo>
                    <a:pt x="78" y="7339400"/>
                  </a:lnTo>
                  <a:lnTo>
                    <a:pt x="0" y="580090"/>
                  </a:lnTo>
                  <a:lnTo>
                    <a:pt x="727" y="550715"/>
                  </a:lnTo>
                  <a:lnTo>
                    <a:pt x="6547" y="491967"/>
                  </a:lnTo>
                  <a:lnTo>
                    <a:pt x="14581" y="449436"/>
                  </a:lnTo>
                  <a:lnTo>
                    <a:pt x="25221" y="407421"/>
                  </a:lnTo>
                  <a:lnTo>
                    <a:pt x="40257" y="367649"/>
                  </a:lnTo>
                  <a:lnTo>
                    <a:pt x="58202" y="327877"/>
                  </a:lnTo>
                  <a:lnTo>
                    <a:pt x="78119" y="291318"/>
                  </a:lnTo>
                  <a:lnTo>
                    <a:pt x="100157" y="256093"/>
                  </a:lnTo>
                  <a:lnTo>
                    <a:pt x="128713" y="215714"/>
                  </a:lnTo>
                  <a:lnTo>
                    <a:pt x="156238" y="183703"/>
                  </a:lnTo>
                  <a:lnTo>
                    <a:pt x="180914" y="159755"/>
                  </a:lnTo>
                  <a:lnTo>
                    <a:pt x="201285" y="140960"/>
                  </a:lnTo>
                  <a:lnTo>
                    <a:pt x="249988" y="102863"/>
                  </a:lnTo>
                  <a:lnTo>
                    <a:pt x="291166" y="76937"/>
                  </a:lnTo>
                  <a:lnTo>
                    <a:pt x="334754" y="54375"/>
                  </a:lnTo>
                  <a:lnTo>
                    <a:pt x="380502" y="35406"/>
                  </a:lnTo>
                  <a:lnTo>
                    <a:pt x="428159" y="20257"/>
                  </a:lnTo>
                  <a:lnTo>
                    <a:pt x="477477" y="9154"/>
                  </a:lnTo>
                  <a:lnTo>
                    <a:pt x="528794" y="2247"/>
                  </a:lnTo>
                  <a:lnTo>
                    <a:pt x="529978" y="2247"/>
                  </a:lnTo>
                  <a:lnTo>
                    <a:pt x="580090" y="0"/>
                  </a:lnTo>
                  <a:lnTo>
                    <a:pt x="3338913" y="0"/>
                  </a:lnTo>
                  <a:lnTo>
                    <a:pt x="3390719" y="2247"/>
                  </a:lnTo>
                  <a:lnTo>
                    <a:pt x="3441253" y="8882"/>
                  </a:lnTo>
                  <a:lnTo>
                    <a:pt x="3490332" y="19745"/>
                  </a:lnTo>
                  <a:lnTo>
                    <a:pt x="3537773" y="34679"/>
                  </a:lnTo>
                  <a:lnTo>
                    <a:pt x="3547755" y="38802"/>
                  </a:lnTo>
                  <a:lnTo>
                    <a:pt x="580090" y="38802"/>
                  </a:lnTo>
                  <a:lnTo>
                    <a:pt x="533409" y="40790"/>
                  </a:lnTo>
                  <a:lnTo>
                    <a:pt x="487827" y="46648"/>
                  </a:lnTo>
                  <a:lnTo>
                    <a:pt x="443506" y="56214"/>
                  </a:lnTo>
                  <a:lnTo>
                    <a:pt x="400608" y="69327"/>
                  </a:lnTo>
                  <a:lnTo>
                    <a:pt x="359297" y="85826"/>
                  </a:lnTo>
                  <a:lnTo>
                    <a:pt x="319737" y="105550"/>
                  </a:lnTo>
                  <a:lnTo>
                    <a:pt x="282088" y="128336"/>
                  </a:lnTo>
                  <a:lnTo>
                    <a:pt x="246516" y="154025"/>
                  </a:lnTo>
                  <a:lnTo>
                    <a:pt x="213181" y="182455"/>
                  </a:lnTo>
                  <a:lnTo>
                    <a:pt x="182249" y="213464"/>
                  </a:lnTo>
                  <a:lnTo>
                    <a:pt x="153880" y="246892"/>
                  </a:lnTo>
                  <a:lnTo>
                    <a:pt x="128239" y="282577"/>
                  </a:lnTo>
                  <a:lnTo>
                    <a:pt x="105488" y="320358"/>
                  </a:lnTo>
                  <a:lnTo>
                    <a:pt x="85791" y="360074"/>
                  </a:lnTo>
                  <a:lnTo>
                    <a:pt x="69309" y="401563"/>
                  </a:lnTo>
                  <a:lnTo>
                    <a:pt x="56206" y="444664"/>
                  </a:lnTo>
                  <a:lnTo>
                    <a:pt x="46646" y="489217"/>
                  </a:lnTo>
                  <a:lnTo>
                    <a:pt x="40790" y="535059"/>
                  </a:lnTo>
                  <a:lnTo>
                    <a:pt x="38884" y="580090"/>
                  </a:lnTo>
                  <a:lnTo>
                    <a:pt x="38801" y="7339400"/>
                  </a:lnTo>
                  <a:lnTo>
                    <a:pt x="40744" y="7385002"/>
                  </a:lnTo>
                  <a:lnTo>
                    <a:pt x="46624" y="7431491"/>
                  </a:lnTo>
                  <a:lnTo>
                    <a:pt x="56206" y="7475984"/>
                  </a:lnTo>
                  <a:lnTo>
                    <a:pt x="69309" y="7518882"/>
                  </a:lnTo>
                  <a:lnTo>
                    <a:pt x="85791" y="7560192"/>
                  </a:lnTo>
                  <a:lnTo>
                    <a:pt x="105488" y="7599753"/>
                  </a:lnTo>
                  <a:lnTo>
                    <a:pt x="128239" y="7637402"/>
                  </a:lnTo>
                  <a:lnTo>
                    <a:pt x="153880" y="7672974"/>
                  </a:lnTo>
                  <a:lnTo>
                    <a:pt x="182249" y="7706308"/>
                  </a:lnTo>
                  <a:lnTo>
                    <a:pt x="213181" y="7737241"/>
                  </a:lnTo>
                  <a:lnTo>
                    <a:pt x="246516" y="7765609"/>
                  </a:lnTo>
                  <a:lnTo>
                    <a:pt x="282088" y="7791250"/>
                  </a:lnTo>
                  <a:lnTo>
                    <a:pt x="319737" y="7814001"/>
                  </a:lnTo>
                  <a:lnTo>
                    <a:pt x="359297" y="7833699"/>
                  </a:lnTo>
                  <a:lnTo>
                    <a:pt x="400608" y="7850181"/>
                  </a:lnTo>
                  <a:lnTo>
                    <a:pt x="443506" y="7863283"/>
                  </a:lnTo>
                  <a:lnTo>
                    <a:pt x="487827" y="7872844"/>
                  </a:lnTo>
                  <a:lnTo>
                    <a:pt x="533409" y="7878700"/>
                  </a:lnTo>
                  <a:lnTo>
                    <a:pt x="580090" y="7880688"/>
                  </a:lnTo>
                  <a:lnTo>
                    <a:pt x="3539462" y="7880688"/>
                  </a:lnTo>
                  <a:lnTo>
                    <a:pt x="3520227" y="7887952"/>
                  </a:lnTo>
                  <a:lnTo>
                    <a:pt x="3476291" y="7900676"/>
                  </a:lnTo>
                  <a:lnTo>
                    <a:pt x="3431003" y="7909951"/>
                  </a:lnTo>
                  <a:lnTo>
                    <a:pt x="3384514" y="7915625"/>
                  </a:lnTo>
                  <a:lnTo>
                    <a:pt x="3336973" y="7917550"/>
                  </a:lnTo>
                  <a:close/>
                </a:path>
                <a:path w="3917315" h="7917815">
                  <a:moveTo>
                    <a:pt x="3539462" y="7880688"/>
                  </a:moveTo>
                  <a:lnTo>
                    <a:pt x="3336973" y="7880688"/>
                  </a:lnTo>
                  <a:lnTo>
                    <a:pt x="3383653" y="7878700"/>
                  </a:lnTo>
                  <a:lnTo>
                    <a:pt x="3429235" y="7872844"/>
                  </a:lnTo>
                  <a:lnTo>
                    <a:pt x="3473557" y="7863283"/>
                  </a:lnTo>
                  <a:lnTo>
                    <a:pt x="3516454" y="7850181"/>
                  </a:lnTo>
                  <a:lnTo>
                    <a:pt x="3557765" y="7833699"/>
                  </a:lnTo>
                  <a:lnTo>
                    <a:pt x="3597326" y="7814001"/>
                  </a:lnTo>
                  <a:lnTo>
                    <a:pt x="3634974" y="7791250"/>
                  </a:lnTo>
                  <a:lnTo>
                    <a:pt x="3670547" y="7765609"/>
                  </a:lnTo>
                  <a:lnTo>
                    <a:pt x="3703881" y="7737241"/>
                  </a:lnTo>
                  <a:lnTo>
                    <a:pt x="3734813" y="7706308"/>
                  </a:lnTo>
                  <a:lnTo>
                    <a:pt x="3763182" y="7672974"/>
                  </a:lnTo>
                  <a:lnTo>
                    <a:pt x="3788823" y="7637402"/>
                  </a:lnTo>
                  <a:lnTo>
                    <a:pt x="3811574" y="7599753"/>
                  </a:lnTo>
                  <a:lnTo>
                    <a:pt x="3831272" y="7560192"/>
                  </a:lnTo>
                  <a:lnTo>
                    <a:pt x="3847753" y="7518882"/>
                  </a:lnTo>
                  <a:lnTo>
                    <a:pt x="3860856" y="7475984"/>
                  </a:lnTo>
                  <a:lnTo>
                    <a:pt x="3870417" y="7431663"/>
                  </a:lnTo>
                  <a:lnTo>
                    <a:pt x="3876273" y="7386081"/>
                  </a:lnTo>
                  <a:lnTo>
                    <a:pt x="3878261" y="7339400"/>
                  </a:lnTo>
                  <a:lnTo>
                    <a:pt x="3878261" y="580090"/>
                  </a:lnTo>
                  <a:lnTo>
                    <a:pt x="3876343" y="535059"/>
                  </a:lnTo>
                  <a:lnTo>
                    <a:pt x="3870417" y="487827"/>
                  </a:lnTo>
                  <a:lnTo>
                    <a:pt x="3860856" y="443506"/>
                  </a:lnTo>
                  <a:lnTo>
                    <a:pt x="3847753" y="400608"/>
                  </a:lnTo>
                  <a:lnTo>
                    <a:pt x="3831272" y="359297"/>
                  </a:lnTo>
                  <a:lnTo>
                    <a:pt x="3811574" y="319737"/>
                  </a:lnTo>
                  <a:lnTo>
                    <a:pt x="3788823" y="282088"/>
                  </a:lnTo>
                  <a:lnTo>
                    <a:pt x="3763182" y="246516"/>
                  </a:lnTo>
                  <a:lnTo>
                    <a:pt x="3734813" y="213182"/>
                  </a:lnTo>
                  <a:lnTo>
                    <a:pt x="3703881" y="182249"/>
                  </a:lnTo>
                  <a:lnTo>
                    <a:pt x="3670547" y="153880"/>
                  </a:lnTo>
                  <a:lnTo>
                    <a:pt x="3635109" y="128336"/>
                  </a:lnTo>
                  <a:lnTo>
                    <a:pt x="3597427" y="105550"/>
                  </a:lnTo>
                  <a:lnTo>
                    <a:pt x="3557836" y="85826"/>
                  </a:lnTo>
                  <a:lnTo>
                    <a:pt x="3516499" y="69327"/>
                  </a:lnTo>
                  <a:lnTo>
                    <a:pt x="3473582" y="56214"/>
                  </a:lnTo>
                  <a:lnTo>
                    <a:pt x="3429246" y="46648"/>
                  </a:lnTo>
                  <a:lnTo>
                    <a:pt x="3383655" y="40790"/>
                  </a:lnTo>
                  <a:lnTo>
                    <a:pt x="3336973" y="38802"/>
                  </a:lnTo>
                  <a:lnTo>
                    <a:pt x="3547755" y="38802"/>
                  </a:lnTo>
                  <a:lnTo>
                    <a:pt x="3583396" y="53523"/>
                  </a:lnTo>
                  <a:lnTo>
                    <a:pt x="3627018" y="76118"/>
                  </a:lnTo>
                  <a:lnTo>
                    <a:pt x="3668457" y="102306"/>
                  </a:lnTo>
                  <a:lnTo>
                    <a:pt x="3707532" y="131926"/>
                  </a:lnTo>
                  <a:lnTo>
                    <a:pt x="3738088" y="158936"/>
                  </a:lnTo>
                  <a:lnTo>
                    <a:pt x="3776163" y="200072"/>
                  </a:lnTo>
                  <a:lnTo>
                    <a:pt x="3802597" y="232812"/>
                  </a:lnTo>
                  <a:lnTo>
                    <a:pt x="3826333" y="267733"/>
                  </a:lnTo>
                  <a:lnTo>
                    <a:pt x="3847947" y="302898"/>
                  </a:lnTo>
                  <a:lnTo>
                    <a:pt x="3869470" y="347126"/>
                  </a:lnTo>
                  <a:lnTo>
                    <a:pt x="3885354" y="387080"/>
                  </a:lnTo>
                  <a:lnTo>
                    <a:pt x="3899359" y="435552"/>
                  </a:lnTo>
                  <a:lnTo>
                    <a:pt x="3910515" y="491694"/>
                  </a:lnTo>
                  <a:lnTo>
                    <a:pt x="3916335" y="549897"/>
                  </a:lnTo>
                  <a:lnTo>
                    <a:pt x="3917063" y="580090"/>
                  </a:lnTo>
                  <a:lnTo>
                    <a:pt x="3916984" y="7339400"/>
                  </a:lnTo>
                  <a:lnTo>
                    <a:pt x="3915138" y="7385002"/>
                  </a:lnTo>
                  <a:lnTo>
                    <a:pt x="3909463" y="7431491"/>
                  </a:lnTo>
                  <a:lnTo>
                    <a:pt x="3900189" y="7476779"/>
                  </a:lnTo>
                  <a:lnTo>
                    <a:pt x="3887464" y="7520715"/>
                  </a:lnTo>
                  <a:lnTo>
                    <a:pt x="3871440" y="7563149"/>
                  </a:lnTo>
                  <a:lnTo>
                    <a:pt x="3852265" y="7603931"/>
                  </a:lnTo>
                  <a:lnTo>
                    <a:pt x="3830090" y="7642912"/>
                  </a:lnTo>
                  <a:lnTo>
                    <a:pt x="3805064" y="7679942"/>
                  </a:lnTo>
                  <a:lnTo>
                    <a:pt x="3777338" y="7714871"/>
                  </a:lnTo>
                  <a:lnTo>
                    <a:pt x="3747061" y="7747549"/>
                  </a:lnTo>
                  <a:lnTo>
                    <a:pt x="3714383" y="7777826"/>
                  </a:lnTo>
                  <a:lnTo>
                    <a:pt x="3679455" y="7805552"/>
                  </a:lnTo>
                  <a:lnTo>
                    <a:pt x="3642425" y="7830578"/>
                  </a:lnTo>
                  <a:lnTo>
                    <a:pt x="3603443" y="7852753"/>
                  </a:lnTo>
                  <a:lnTo>
                    <a:pt x="3562661" y="7871927"/>
                  </a:lnTo>
                  <a:lnTo>
                    <a:pt x="3539462" y="7880688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0" name="object 10" descr=""/>
          <p:cNvGrpSpPr/>
          <p:nvPr/>
        </p:nvGrpSpPr>
        <p:grpSpPr>
          <a:xfrm>
            <a:off x="7918956" y="2434340"/>
            <a:ext cx="9935210" cy="5757545"/>
            <a:chOff x="7918956" y="2434340"/>
            <a:chExt cx="9935210" cy="5757545"/>
          </a:xfrm>
        </p:grpSpPr>
        <p:sp>
          <p:nvSpPr>
            <p:cNvPr id="11" name="object 11" descr=""/>
            <p:cNvSpPr/>
            <p:nvPr/>
          </p:nvSpPr>
          <p:spPr>
            <a:xfrm>
              <a:off x="7918956" y="2434340"/>
              <a:ext cx="9935210" cy="5757545"/>
            </a:xfrm>
            <a:custGeom>
              <a:avLst/>
              <a:gdLst/>
              <a:ahLst/>
              <a:cxnLst/>
              <a:rect l="l" t="t" r="r" b="b"/>
              <a:pathLst>
                <a:path w="9935210" h="5757545">
                  <a:moveTo>
                    <a:pt x="0" y="4854034"/>
                  </a:moveTo>
                  <a:lnTo>
                    <a:pt x="0" y="903159"/>
                  </a:lnTo>
                  <a:lnTo>
                    <a:pt x="3415" y="847626"/>
                  </a:lnTo>
                  <a:lnTo>
                    <a:pt x="9122" y="793056"/>
                  </a:lnTo>
                  <a:lnTo>
                    <a:pt x="16999" y="739524"/>
                  </a:lnTo>
                  <a:lnTo>
                    <a:pt x="26981" y="687119"/>
                  </a:lnTo>
                  <a:lnTo>
                    <a:pt x="39003" y="635933"/>
                  </a:lnTo>
                  <a:lnTo>
                    <a:pt x="53001" y="586055"/>
                  </a:lnTo>
                  <a:lnTo>
                    <a:pt x="68909" y="537574"/>
                  </a:lnTo>
                  <a:lnTo>
                    <a:pt x="86663" y="490581"/>
                  </a:lnTo>
                  <a:lnTo>
                    <a:pt x="106198" y="445165"/>
                  </a:lnTo>
                  <a:lnTo>
                    <a:pt x="127450" y="401416"/>
                  </a:lnTo>
                  <a:lnTo>
                    <a:pt x="150352" y="359425"/>
                  </a:lnTo>
                  <a:lnTo>
                    <a:pt x="174842" y="319281"/>
                  </a:lnTo>
                  <a:lnTo>
                    <a:pt x="200853" y="281074"/>
                  </a:lnTo>
                  <a:lnTo>
                    <a:pt x="228322" y="244894"/>
                  </a:lnTo>
                  <a:lnTo>
                    <a:pt x="257184" y="210830"/>
                  </a:lnTo>
                  <a:lnTo>
                    <a:pt x="287376" y="178973"/>
                  </a:lnTo>
                  <a:lnTo>
                    <a:pt x="318831" y="149412"/>
                  </a:lnTo>
                  <a:lnTo>
                    <a:pt x="351485" y="122240"/>
                  </a:lnTo>
                  <a:lnTo>
                    <a:pt x="385272" y="97546"/>
                  </a:lnTo>
                  <a:lnTo>
                    <a:pt x="420128" y="75419"/>
                  </a:lnTo>
                  <a:lnTo>
                    <a:pt x="455989" y="55950"/>
                  </a:lnTo>
                  <a:lnTo>
                    <a:pt x="492789" y="39229"/>
                  </a:lnTo>
                  <a:lnTo>
                    <a:pt x="530464" y="25347"/>
                  </a:lnTo>
                  <a:lnTo>
                    <a:pt x="568949" y="14393"/>
                  </a:lnTo>
                  <a:lnTo>
                    <a:pt x="608179" y="6456"/>
                  </a:lnTo>
                  <a:lnTo>
                    <a:pt x="648094" y="1629"/>
                  </a:lnTo>
                  <a:lnTo>
                    <a:pt x="688616" y="0"/>
                  </a:lnTo>
                  <a:lnTo>
                    <a:pt x="9244862" y="0"/>
                  </a:lnTo>
                  <a:lnTo>
                    <a:pt x="9285388" y="1629"/>
                  </a:lnTo>
                  <a:lnTo>
                    <a:pt x="9325298" y="6456"/>
                  </a:lnTo>
                  <a:lnTo>
                    <a:pt x="9364528" y="14393"/>
                  </a:lnTo>
                  <a:lnTo>
                    <a:pt x="9403013" y="25347"/>
                  </a:lnTo>
                  <a:lnTo>
                    <a:pt x="9440688" y="39229"/>
                  </a:lnTo>
                  <a:lnTo>
                    <a:pt x="9477488" y="55950"/>
                  </a:lnTo>
                  <a:lnTo>
                    <a:pt x="9513349" y="75419"/>
                  </a:lnTo>
                  <a:lnTo>
                    <a:pt x="9548205" y="97546"/>
                  </a:lnTo>
                  <a:lnTo>
                    <a:pt x="9581993" y="122240"/>
                  </a:lnTo>
                  <a:lnTo>
                    <a:pt x="9614646" y="149412"/>
                  </a:lnTo>
                  <a:lnTo>
                    <a:pt x="9646101" y="178973"/>
                  </a:lnTo>
                  <a:lnTo>
                    <a:pt x="9676293" y="210830"/>
                  </a:lnTo>
                  <a:lnTo>
                    <a:pt x="9705157" y="244896"/>
                  </a:lnTo>
                  <a:lnTo>
                    <a:pt x="9732628" y="281078"/>
                  </a:lnTo>
                  <a:lnTo>
                    <a:pt x="9758641" y="319289"/>
                  </a:lnTo>
                  <a:lnTo>
                    <a:pt x="9783132" y="359436"/>
                  </a:lnTo>
                  <a:lnTo>
                    <a:pt x="9806036" y="401431"/>
                  </a:lnTo>
                  <a:lnTo>
                    <a:pt x="9827288" y="445183"/>
                  </a:lnTo>
                  <a:lnTo>
                    <a:pt x="9846823" y="490602"/>
                  </a:lnTo>
                  <a:lnTo>
                    <a:pt x="9864577" y="537598"/>
                  </a:lnTo>
                  <a:lnTo>
                    <a:pt x="9880485" y="586081"/>
                  </a:lnTo>
                  <a:lnTo>
                    <a:pt x="9894482" y="635960"/>
                  </a:lnTo>
                  <a:lnTo>
                    <a:pt x="9906503" y="687147"/>
                  </a:lnTo>
                  <a:lnTo>
                    <a:pt x="9916484" y="739550"/>
                  </a:lnTo>
                  <a:lnTo>
                    <a:pt x="9924359" y="793080"/>
                  </a:lnTo>
                  <a:lnTo>
                    <a:pt x="9930065" y="847646"/>
                  </a:lnTo>
                  <a:lnTo>
                    <a:pt x="9933536" y="903159"/>
                  </a:lnTo>
                  <a:lnTo>
                    <a:pt x="9934707" y="959528"/>
                  </a:lnTo>
                  <a:lnTo>
                    <a:pt x="9934707" y="4797642"/>
                  </a:lnTo>
                  <a:lnTo>
                    <a:pt x="9933536" y="4854034"/>
                  </a:lnTo>
                  <a:lnTo>
                    <a:pt x="9930065" y="4909566"/>
                  </a:lnTo>
                  <a:lnTo>
                    <a:pt x="9924359" y="4964149"/>
                  </a:lnTo>
                  <a:lnTo>
                    <a:pt x="9916484" y="5017692"/>
                  </a:lnTo>
                  <a:lnTo>
                    <a:pt x="9906503" y="5070106"/>
                  </a:lnTo>
                  <a:lnTo>
                    <a:pt x="9894482" y="5121300"/>
                  </a:lnTo>
                  <a:lnTo>
                    <a:pt x="9880485" y="5171186"/>
                  </a:lnTo>
                  <a:lnTo>
                    <a:pt x="9864577" y="5219672"/>
                  </a:lnTo>
                  <a:lnTo>
                    <a:pt x="9846823" y="5266670"/>
                  </a:lnTo>
                  <a:lnTo>
                    <a:pt x="9827288" y="5312088"/>
                  </a:lnTo>
                  <a:lnTo>
                    <a:pt x="9806036" y="5355838"/>
                  </a:lnTo>
                  <a:lnTo>
                    <a:pt x="9783132" y="5397830"/>
                  </a:lnTo>
                  <a:lnTo>
                    <a:pt x="9758641" y="5437973"/>
                  </a:lnTo>
                  <a:lnTo>
                    <a:pt x="9732628" y="5476177"/>
                  </a:lnTo>
                  <a:lnTo>
                    <a:pt x="9705157" y="5512353"/>
                  </a:lnTo>
                  <a:lnTo>
                    <a:pt x="9676293" y="5546412"/>
                  </a:lnTo>
                  <a:lnTo>
                    <a:pt x="9646101" y="5578262"/>
                  </a:lnTo>
                  <a:lnTo>
                    <a:pt x="9614646" y="5607814"/>
                  </a:lnTo>
                  <a:lnTo>
                    <a:pt x="9581993" y="5634978"/>
                  </a:lnTo>
                  <a:lnTo>
                    <a:pt x="9548205" y="5659664"/>
                  </a:lnTo>
                  <a:lnTo>
                    <a:pt x="9513349" y="5681783"/>
                  </a:lnTo>
                  <a:lnTo>
                    <a:pt x="9477488" y="5701245"/>
                  </a:lnTo>
                  <a:lnTo>
                    <a:pt x="9440688" y="5717958"/>
                  </a:lnTo>
                  <a:lnTo>
                    <a:pt x="9403013" y="5731835"/>
                  </a:lnTo>
                  <a:lnTo>
                    <a:pt x="9364528" y="5742784"/>
                  </a:lnTo>
                  <a:lnTo>
                    <a:pt x="9325298" y="5750717"/>
                  </a:lnTo>
                  <a:lnTo>
                    <a:pt x="9285388" y="5755542"/>
                  </a:lnTo>
                  <a:lnTo>
                    <a:pt x="9244862" y="5757181"/>
                  </a:lnTo>
                  <a:lnTo>
                    <a:pt x="688616" y="5757181"/>
                  </a:lnTo>
                  <a:lnTo>
                    <a:pt x="648094" y="5755542"/>
                  </a:lnTo>
                  <a:lnTo>
                    <a:pt x="608179" y="5750717"/>
                  </a:lnTo>
                  <a:lnTo>
                    <a:pt x="568949" y="5742786"/>
                  </a:lnTo>
                  <a:lnTo>
                    <a:pt x="530464" y="5731838"/>
                  </a:lnTo>
                  <a:lnTo>
                    <a:pt x="492789" y="5717962"/>
                  </a:lnTo>
                  <a:lnTo>
                    <a:pt x="455989" y="5701249"/>
                  </a:lnTo>
                  <a:lnTo>
                    <a:pt x="420128" y="5681789"/>
                  </a:lnTo>
                  <a:lnTo>
                    <a:pt x="385272" y="5659670"/>
                  </a:lnTo>
                  <a:lnTo>
                    <a:pt x="351485" y="5634983"/>
                  </a:lnTo>
                  <a:lnTo>
                    <a:pt x="318831" y="5607818"/>
                  </a:lnTo>
                  <a:lnTo>
                    <a:pt x="287376" y="5578264"/>
                  </a:lnTo>
                  <a:lnTo>
                    <a:pt x="257184" y="5546412"/>
                  </a:lnTo>
                  <a:lnTo>
                    <a:pt x="228322" y="5512353"/>
                  </a:lnTo>
                  <a:lnTo>
                    <a:pt x="200853" y="5476177"/>
                  </a:lnTo>
                  <a:lnTo>
                    <a:pt x="174842" y="5437973"/>
                  </a:lnTo>
                  <a:lnTo>
                    <a:pt x="150352" y="5397830"/>
                  </a:lnTo>
                  <a:lnTo>
                    <a:pt x="127450" y="5355838"/>
                  </a:lnTo>
                  <a:lnTo>
                    <a:pt x="106198" y="5312088"/>
                  </a:lnTo>
                  <a:lnTo>
                    <a:pt x="86663" y="5266670"/>
                  </a:lnTo>
                  <a:lnTo>
                    <a:pt x="68909" y="5219672"/>
                  </a:lnTo>
                  <a:lnTo>
                    <a:pt x="53001" y="5171186"/>
                  </a:lnTo>
                  <a:lnTo>
                    <a:pt x="39003" y="5121300"/>
                  </a:lnTo>
                  <a:lnTo>
                    <a:pt x="26981" y="5070106"/>
                  </a:lnTo>
                  <a:lnTo>
                    <a:pt x="16999" y="5017692"/>
                  </a:lnTo>
                  <a:lnTo>
                    <a:pt x="9122" y="4964149"/>
                  </a:lnTo>
                  <a:lnTo>
                    <a:pt x="3415" y="4909566"/>
                  </a:lnTo>
                  <a:lnTo>
                    <a:pt x="0" y="4854034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700" y="3396444"/>
              <a:ext cx="124771" cy="12477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29700" y="5184837"/>
              <a:ext cx="124771" cy="124771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29700" y="6079033"/>
              <a:ext cx="124771" cy="124771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04558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latin typeface="Trebuchet MS"/>
                <a:cs typeface="Trebuchet MS"/>
              </a:rPr>
              <a:t>Job</a:t>
            </a:r>
            <a:r>
              <a:rPr dirty="0" sz="2100" spc="-204" b="1">
                <a:latin typeface="Trebuchet MS"/>
                <a:cs typeface="Trebuchet MS"/>
              </a:rPr>
              <a:t> </a:t>
            </a:r>
            <a:r>
              <a:rPr dirty="0" sz="2100" spc="40" b="1"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170"/>
              <a:t>|</a:t>
            </a:r>
            <a:r>
              <a:rPr dirty="0" spc="130"/>
              <a:t> </a:t>
            </a:r>
            <a:r>
              <a:rPr dirty="0" spc="-25"/>
              <a:t>1</a:t>
            </a:r>
            <a:r>
              <a:rPr dirty="0" spc="-25"/>
              <a:t>1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70"/>
              <a:t>Certificate</a:t>
            </a:r>
            <a:r>
              <a:rPr dirty="0" spc="-585"/>
              <a:t> </a:t>
            </a:r>
            <a:r>
              <a:rPr dirty="0" spc="80"/>
              <a:t>Validator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8541276" y="3196586"/>
            <a:ext cx="8987155" cy="4051935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algn="just" marL="12700" marR="5080">
              <a:lnSpc>
                <a:spcPts val="3520"/>
              </a:lnSpc>
              <a:spcBef>
                <a:spcPts val="229"/>
              </a:spcBef>
            </a:pPr>
            <a:r>
              <a:rPr dirty="0" sz="2950">
                <a:latin typeface="Tahoma"/>
                <a:cs typeface="Tahoma"/>
              </a:rPr>
              <a:t>This</a:t>
            </a:r>
            <a:r>
              <a:rPr dirty="0" sz="2950" spc="400">
                <a:latin typeface="Tahoma"/>
                <a:cs typeface="Tahoma"/>
              </a:rPr>
              <a:t>  </a:t>
            </a:r>
            <a:r>
              <a:rPr dirty="0" sz="2950">
                <a:latin typeface="Tahoma"/>
                <a:cs typeface="Tahoma"/>
              </a:rPr>
              <a:t>screen</a:t>
            </a:r>
            <a:r>
              <a:rPr dirty="0" sz="2950" spc="409">
                <a:latin typeface="Tahoma"/>
                <a:cs typeface="Tahoma"/>
              </a:rPr>
              <a:t>  </a:t>
            </a:r>
            <a:r>
              <a:rPr dirty="0" sz="2950">
                <a:latin typeface="Tahoma"/>
                <a:cs typeface="Tahoma"/>
              </a:rPr>
              <a:t>represents</a:t>
            </a:r>
            <a:r>
              <a:rPr dirty="0" sz="2950" spc="405">
                <a:latin typeface="Tahoma"/>
                <a:cs typeface="Tahoma"/>
              </a:rPr>
              <a:t>  </a:t>
            </a:r>
            <a:r>
              <a:rPr dirty="0" sz="2950" spc="50">
                <a:latin typeface="Tahoma"/>
                <a:cs typeface="Tahoma"/>
              </a:rPr>
              <a:t>the</a:t>
            </a:r>
            <a:r>
              <a:rPr dirty="0" sz="2950" spc="409">
                <a:latin typeface="Tahoma"/>
                <a:cs typeface="Tahoma"/>
              </a:rPr>
              <a:t>  </a:t>
            </a:r>
            <a:r>
              <a:rPr dirty="0" sz="2950" spc="50">
                <a:latin typeface="Tahoma"/>
                <a:cs typeface="Tahoma"/>
              </a:rPr>
              <a:t>Certificate</a:t>
            </a:r>
            <a:r>
              <a:rPr dirty="0" sz="2950" spc="409">
                <a:latin typeface="Tahoma"/>
                <a:cs typeface="Tahoma"/>
              </a:rPr>
              <a:t>  </a:t>
            </a:r>
            <a:r>
              <a:rPr dirty="0" sz="2950" spc="-10">
                <a:latin typeface="Tahoma"/>
                <a:cs typeface="Tahoma"/>
              </a:rPr>
              <a:t>Validator </a:t>
            </a:r>
            <a:r>
              <a:rPr dirty="0" sz="2950" spc="50">
                <a:latin typeface="Tahoma"/>
                <a:cs typeface="Tahoma"/>
              </a:rPr>
              <a:t>section</a:t>
            </a:r>
            <a:r>
              <a:rPr dirty="0" sz="2950" spc="345">
                <a:latin typeface="Tahoma"/>
                <a:cs typeface="Tahoma"/>
              </a:rPr>
              <a:t> </a:t>
            </a:r>
            <a:r>
              <a:rPr dirty="0" sz="2950" spc="85">
                <a:latin typeface="Tahoma"/>
                <a:cs typeface="Tahoma"/>
              </a:rPr>
              <a:t>of</a:t>
            </a:r>
            <a:r>
              <a:rPr dirty="0" sz="2950" spc="345">
                <a:latin typeface="Tahoma"/>
                <a:cs typeface="Tahoma"/>
              </a:rPr>
              <a:t> </a:t>
            </a:r>
            <a:r>
              <a:rPr dirty="0" sz="2950" spc="50">
                <a:latin typeface="Tahoma"/>
                <a:cs typeface="Tahoma"/>
              </a:rPr>
              <a:t>the</a:t>
            </a:r>
            <a:r>
              <a:rPr dirty="0" sz="2950" spc="345">
                <a:latin typeface="Tahoma"/>
                <a:cs typeface="Tahoma"/>
              </a:rPr>
              <a:t> </a:t>
            </a:r>
            <a:r>
              <a:rPr dirty="0" sz="2950" spc="130">
                <a:latin typeface="Tahoma"/>
                <a:cs typeface="Tahoma"/>
              </a:rPr>
              <a:t>JobPath</a:t>
            </a:r>
            <a:r>
              <a:rPr dirty="0" sz="2950" spc="345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app,</a:t>
            </a:r>
            <a:r>
              <a:rPr dirty="0" sz="2950" spc="340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where</a:t>
            </a:r>
            <a:r>
              <a:rPr dirty="0" sz="2950" spc="345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users</a:t>
            </a:r>
            <a:r>
              <a:rPr dirty="0" sz="2950" spc="345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can</a:t>
            </a:r>
            <a:r>
              <a:rPr dirty="0" sz="2950" spc="345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verify </a:t>
            </a:r>
            <a:r>
              <a:rPr dirty="0" sz="2950">
                <a:latin typeface="Tahoma"/>
                <a:cs typeface="Tahoma"/>
              </a:rPr>
              <a:t>their</a:t>
            </a:r>
            <a:r>
              <a:rPr dirty="0" sz="2950" spc="-250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professional</a:t>
            </a:r>
            <a:r>
              <a:rPr dirty="0" sz="2950" spc="-250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certificates.</a:t>
            </a:r>
            <a:endParaRPr sz="2950">
              <a:latin typeface="Tahoma"/>
              <a:cs typeface="Tahoma"/>
            </a:endParaRPr>
          </a:p>
          <a:p>
            <a:pPr algn="just" marL="12700">
              <a:lnSpc>
                <a:spcPct val="100000"/>
              </a:lnSpc>
              <a:spcBef>
                <a:spcPts val="3390"/>
              </a:spcBef>
            </a:pPr>
            <a:r>
              <a:rPr dirty="0" sz="2950" spc="-175">
                <a:latin typeface="Tahoma"/>
                <a:cs typeface="Tahoma"/>
              </a:rPr>
              <a:t>It</a:t>
            </a:r>
            <a:r>
              <a:rPr dirty="0" sz="2950" spc="-220">
                <a:latin typeface="Tahoma"/>
                <a:cs typeface="Tahoma"/>
              </a:rPr>
              <a:t> </a:t>
            </a:r>
            <a:r>
              <a:rPr dirty="0" sz="2950" spc="-40">
                <a:latin typeface="Tahoma"/>
                <a:cs typeface="Tahoma"/>
              </a:rPr>
              <a:t>allows</a:t>
            </a:r>
            <a:r>
              <a:rPr dirty="0" sz="2950" spc="-215">
                <a:latin typeface="Tahoma"/>
                <a:cs typeface="Tahoma"/>
              </a:rPr>
              <a:t> </a:t>
            </a:r>
            <a:r>
              <a:rPr dirty="0" sz="2950" spc="50">
                <a:latin typeface="Tahoma"/>
                <a:cs typeface="Tahoma"/>
              </a:rPr>
              <a:t>the</a:t>
            </a:r>
            <a:r>
              <a:rPr dirty="0" sz="2950" spc="-215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user</a:t>
            </a:r>
            <a:r>
              <a:rPr dirty="0" sz="2950" spc="-215">
                <a:latin typeface="Tahoma"/>
                <a:cs typeface="Tahoma"/>
              </a:rPr>
              <a:t> </a:t>
            </a:r>
            <a:r>
              <a:rPr dirty="0" sz="2950" spc="75">
                <a:latin typeface="Tahoma"/>
                <a:cs typeface="Tahoma"/>
              </a:rPr>
              <a:t>to</a:t>
            </a:r>
            <a:r>
              <a:rPr dirty="0" sz="2950" spc="-215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upload</a:t>
            </a:r>
            <a:r>
              <a:rPr dirty="0" sz="2950" spc="-215">
                <a:latin typeface="Tahoma"/>
                <a:cs typeface="Tahoma"/>
              </a:rPr>
              <a:t> </a:t>
            </a:r>
            <a:r>
              <a:rPr dirty="0" sz="2950" spc="-40">
                <a:latin typeface="Tahoma"/>
                <a:cs typeface="Tahoma"/>
              </a:rPr>
              <a:t>a</a:t>
            </a:r>
            <a:r>
              <a:rPr dirty="0" sz="2950" spc="-220">
                <a:latin typeface="Tahoma"/>
                <a:cs typeface="Tahoma"/>
              </a:rPr>
              <a:t> </a:t>
            </a:r>
            <a:r>
              <a:rPr dirty="0" sz="2950" spc="210">
                <a:latin typeface="Tahoma"/>
                <a:cs typeface="Tahoma"/>
              </a:rPr>
              <a:t>PDF</a:t>
            </a:r>
            <a:r>
              <a:rPr dirty="0" sz="2950" spc="-215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certificate</a:t>
            </a:r>
            <a:r>
              <a:rPr dirty="0" sz="2950" spc="-215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file.</a:t>
            </a:r>
            <a:endParaRPr sz="29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ahoma"/>
              <a:cs typeface="Tahoma"/>
            </a:endParaRPr>
          </a:p>
          <a:p>
            <a:pPr algn="just" marL="12700" marR="5080">
              <a:lnSpc>
                <a:spcPts val="3520"/>
              </a:lnSpc>
              <a:spcBef>
                <a:spcPts val="5"/>
              </a:spcBef>
            </a:pPr>
            <a:r>
              <a:rPr dirty="0" sz="2950" spc="110">
                <a:latin typeface="Tahoma"/>
                <a:cs typeface="Tahoma"/>
              </a:rPr>
              <a:t>Once</a:t>
            </a:r>
            <a:r>
              <a:rPr dirty="0" sz="2950" spc="290">
                <a:latin typeface="Tahoma"/>
                <a:cs typeface="Tahoma"/>
              </a:rPr>
              <a:t>  </a:t>
            </a:r>
            <a:r>
              <a:rPr dirty="0" sz="2950">
                <a:latin typeface="Tahoma"/>
                <a:cs typeface="Tahoma"/>
              </a:rPr>
              <a:t>uploaded,</a:t>
            </a:r>
            <a:r>
              <a:rPr dirty="0" sz="2950" spc="300">
                <a:latin typeface="Tahoma"/>
                <a:cs typeface="Tahoma"/>
              </a:rPr>
              <a:t>  </a:t>
            </a:r>
            <a:r>
              <a:rPr dirty="0" sz="2950">
                <a:latin typeface="Tahoma"/>
                <a:cs typeface="Tahoma"/>
              </a:rPr>
              <a:t>users</a:t>
            </a:r>
            <a:r>
              <a:rPr dirty="0" sz="2950" spc="300">
                <a:latin typeface="Tahoma"/>
                <a:cs typeface="Tahoma"/>
              </a:rPr>
              <a:t>  </a:t>
            </a:r>
            <a:r>
              <a:rPr dirty="0" sz="2950">
                <a:latin typeface="Tahoma"/>
                <a:cs typeface="Tahoma"/>
              </a:rPr>
              <a:t>can</a:t>
            </a:r>
            <a:r>
              <a:rPr dirty="0" sz="2950" spc="300">
                <a:latin typeface="Tahoma"/>
                <a:cs typeface="Tahoma"/>
              </a:rPr>
              <a:t>  </a:t>
            </a:r>
            <a:r>
              <a:rPr dirty="0" sz="2950">
                <a:latin typeface="Tahoma"/>
                <a:cs typeface="Tahoma"/>
              </a:rPr>
              <a:t>click</a:t>
            </a:r>
            <a:r>
              <a:rPr dirty="0" sz="2950" spc="300">
                <a:latin typeface="Tahoma"/>
                <a:cs typeface="Tahoma"/>
              </a:rPr>
              <a:t>  </a:t>
            </a:r>
            <a:r>
              <a:rPr dirty="0" sz="2950">
                <a:latin typeface="Tahoma"/>
                <a:cs typeface="Tahoma"/>
              </a:rPr>
              <a:t>on</a:t>
            </a:r>
            <a:r>
              <a:rPr dirty="0" sz="2950" spc="300">
                <a:latin typeface="Tahoma"/>
                <a:cs typeface="Tahoma"/>
              </a:rPr>
              <a:t>  </a:t>
            </a:r>
            <a:r>
              <a:rPr dirty="0" sz="2950" spc="50">
                <a:latin typeface="Tahoma"/>
                <a:cs typeface="Tahoma"/>
              </a:rPr>
              <a:t>the</a:t>
            </a:r>
            <a:r>
              <a:rPr dirty="0" sz="2950" spc="300">
                <a:latin typeface="Tahoma"/>
                <a:cs typeface="Tahoma"/>
              </a:rPr>
              <a:t>  </a:t>
            </a:r>
            <a:r>
              <a:rPr dirty="0" sz="2950" spc="-10">
                <a:latin typeface="Tahoma"/>
                <a:cs typeface="Tahoma"/>
              </a:rPr>
              <a:t>“Verify </a:t>
            </a:r>
            <a:r>
              <a:rPr dirty="0" sz="2950">
                <a:latin typeface="Tahoma"/>
                <a:cs typeface="Tahoma"/>
              </a:rPr>
              <a:t>Certificate”</a:t>
            </a:r>
            <a:r>
              <a:rPr dirty="0" sz="2950" spc="-110">
                <a:latin typeface="Tahoma"/>
                <a:cs typeface="Tahoma"/>
              </a:rPr>
              <a:t> </a:t>
            </a:r>
            <a:r>
              <a:rPr dirty="0" sz="2950" spc="50">
                <a:latin typeface="Tahoma"/>
                <a:cs typeface="Tahoma"/>
              </a:rPr>
              <a:t>button</a:t>
            </a:r>
            <a:r>
              <a:rPr dirty="0" sz="2950" spc="-110">
                <a:latin typeface="Tahoma"/>
                <a:cs typeface="Tahoma"/>
              </a:rPr>
              <a:t> </a:t>
            </a:r>
            <a:r>
              <a:rPr dirty="0" sz="2950" spc="75">
                <a:latin typeface="Tahoma"/>
                <a:cs typeface="Tahoma"/>
              </a:rPr>
              <a:t>to</a:t>
            </a:r>
            <a:r>
              <a:rPr dirty="0" sz="2950" spc="-110">
                <a:latin typeface="Tahoma"/>
                <a:cs typeface="Tahoma"/>
              </a:rPr>
              <a:t> </a:t>
            </a:r>
            <a:r>
              <a:rPr dirty="0" sz="2950" spc="-25">
                <a:latin typeface="Tahoma"/>
                <a:cs typeface="Tahoma"/>
              </a:rPr>
              <a:t>initiate</a:t>
            </a:r>
            <a:r>
              <a:rPr dirty="0" sz="2950" spc="-110">
                <a:latin typeface="Tahoma"/>
                <a:cs typeface="Tahoma"/>
              </a:rPr>
              <a:t> </a:t>
            </a:r>
            <a:r>
              <a:rPr dirty="0" sz="2950" spc="-40">
                <a:latin typeface="Tahoma"/>
                <a:cs typeface="Tahoma"/>
              </a:rPr>
              <a:t>validation,</a:t>
            </a:r>
            <a:r>
              <a:rPr dirty="0" sz="2950" spc="-110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confirming</a:t>
            </a:r>
            <a:r>
              <a:rPr dirty="0" sz="2950" spc="-105">
                <a:latin typeface="Tahoma"/>
                <a:cs typeface="Tahoma"/>
              </a:rPr>
              <a:t> </a:t>
            </a:r>
            <a:r>
              <a:rPr dirty="0" sz="2950" spc="25">
                <a:latin typeface="Tahoma"/>
                <a:cs typeface="Tahoma"/>
              </a:rPr>
              <a:t>the </a:t>
            </a:r>
            <a:r>
              <a:rPr dirty="0" sz="2950">
                <a:latin typeface="Tahoma"/>
                <a:cs typeface="Tahoma"/>
              </a:rPr>
              <a:t>authenticity</a:t>
            </a:r>
            <a:r>
              <a:rPr dirty="0" sz="2950" spc="-235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or</a:t>
            </a:r>
            <a:r>
              <a:rPr dirty="0" sz="2950" spc="-229">
                <a:latin typeface="Tahoma"/>
                <a:cs typeface="Tahoma"/>
              </a:rPr>
              <a:t> </a:t>
            </a:r>
            <a:r>
              <a:rPr dirty="0" sz="2950">
                <a:latin typeface="Tahoma"/>
                <a:cs typeface="Tahoma"/>
              </a:rPr>
              <a:t>relevance</a:t>
            </a:r>
            <a:r>
              <a:rPr dirty="0" sz="2950" spc="-229">
                <a:latin typeface="Tahoma"/>
                <a:cs typeface="Tahoma"/>
              </a:rPr>
              <a:t> </a:t>
            </a:r>
            <a:r>
              <a:rPr dirty="0" sz="2950" spc="85">
                <a:latin typeface="Tahoma"/>
                <a:cs typeface="Tahoma"/>
              </a:rPr>
              <a:t>of</a:t>
            </a:r>
            <a:r>
              <a:rPr dirty="0" sz="2950" spc="-229">
                <a:latin typeface="Tahoma"/>
                <a:cs typeface="Tahoma"/>
              </a:rPr>
              <a:t> </a:t>
            </a:r>
            <a:r>
              <a:rPr dirty="0" sz="2950" spc="50">
                <a:latin typeface="Tahoma"/>
                <a:cs typeface="Tahoma"/>
              </a:rPr>
              <a:t>the</a:t>
            </a:r>
            <a:r>
              <a:rPr dirty="0" sz="2950" spc="-229">
                <a:latin typeface="Tahoma"/>
                <a:cs typeface="Tahoma"/>
              </a:rPr>
              <a:t> </a:t>
            </a:r>
            <a:r>
              <a:rPr dirty="0" sz="2950" spc="-10">
                <a:latin typeface="Tahoma"/>
                <a:cs typeface="Tahoma"/>
              </a:rPr>
              <a:t>certificate.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702799" y="666644"/>
            <a:ext cx="7585709" cy="9620885"/>
            <a:chOff x="10702799" y="666644"/>
            <a:chExt cx="7585709" cy="9620885"/>
          </a:xfrm>
        </p:grpSpPr>
        <p:sp>
          <p:nvSpPr>
            <p:cNvPr id="3" name="object 3" descr=""/>
            <p:cNvSpPr/>
            <p:nvPr/>
          </p:nvSpPr>
          <p:spPr>
            <a:xfrm>
              <a:off x="10702799" y="4191000"/>
              <a:ext cx="7585709" cy="6096000"/>
            </a:xfrm>
            <a:custGeom>
              <a:avLst/>
              <a:gdLst/>
              <a:ahLst/>
              <a:cxnLst/>
              <a:rect l="l" t="t" r="r" b="b"/>
              <a:pathLst>
                <a:path w="7585709" h="6096000">
                  <a:moveTo>
                    <a:pt x="7585198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7585198" y="0"/>
                  </a:lnTo>
                  <a:lnTo>
                    <a:pt x="7585198" y="6095999"/>
                  </a:lnTo>
                  <a:close/>
                </a:path>
              </a:pathLst>
            </a:custGeom>
            <a:solidFill>
              <a:srgbClr val="705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575671" y="705446"/>
              <a:ext cx="3839845" cy="7840345"/>
            </a:xfrm>
            <a:custGeom>
              <a:avLst/>
              <a:gdLst/>
              <a:ahLst/>
              <a:cxnLst/>
              <a:rect l="l" t="t" r="r" b="b"/>
              <a:pathLst>
                <a:path w="3839844" h="7840345">
                  <a:moveTo>
                    <a:pt x="3298169" y="7839946"/>
                  </a:moveTo>
                  <a:lnTo>
                    <a:pt x="541287" y="7839946"/>
                  </a:lnTo>
                  <a:lnTo>
                    <a:pt x="494607" y="7837958"/>
                  </a:lnTo>
                  <a:lnTo>
                    <a:pt x="449025" y="7832102"/>
                  </a:lnTo>
                  <a:lnTo>
                    <a:pt x="404703" y="7822541"/>
                  </a:lnTo>
                  <a:lnTo>
                    <a:pt x="361806" y="7809439"/>
                  </a:lnTo>
                  <a:lnTo>
                    <a:pt x="320495" y="7792957"/>
                  </a:lnTo>
                  <a:lnTo>
                    <a:pt x="280934" y="7773259"/>
                  </a:lnTo>
                  <a:lnTo>
                    <a:pt x="243286" y="7750509"/>
                  </a:lnTo>
                  <a:lnTo>
                    <a:pt x="207713" y="7724868"/>
                  </a:lnTo>
                  <a:lnTo>
                    <a:pt x="174379" y="7696499"/>
                  </a:lnTo>
                  <a:lnTo>
                    <a:pt x="143447" y="7665567"/>
                  </a:lnTo>
                  <a:lnTo>
                    <a:pt x="115078" y="7632232"/>
                  </a:lnTo>
                  <a:lnTo>
                    <a:pt x="89437" y="7596660"/>
                  </a:lnTo>
                  <a:lnTo>
                    <a:pt x="66686" y="7559012"/>
                  </a:lnTo>
                  <a:lnTo>
                    <a:pt x="46989" y="7519451"/>
                  </a:lnTo>
                  <a:lnTo>
                    <a:pt x="30507" y="7478140"/>
                  </a:lnTo>
                  <a:lnTo>
                    <a:pt x="17404" y="7435243"/>
                  </a:lnTo>
                  <a:lnTo>
                    <a:pt x="7844" y="7390921"/>
                  </a:lnTo>
                  <a:lnTo>
                    <a:pt x="1988" y="7345339"/>
                  </a:lnTo>
                  <a:lnTo>
                    <a:pt x="0" y="7298658"/>
                  </a:lnTo>
                  <a:lnTo>
                    <a:pt x="0" y="541288"/>
                  </a:lnTo>
                  <a:lnTo>
                    <a:pt x="1988" y="494607"/>
                  </a:lnTo>
                  <a:lnTo>
                    <a:pt x="7844" y="449025"/>
                  </a:lnTo>
                  <a:lnTo>
                    <a:pt x="17404" y="404704"/>
                  </a:lnTo>
                  <a:lnTo>
                    <a:pt x="30507" y="361806"/>
                  </a:lnTo>
                  <a:lnTo>
                    <a:pt x="46947" y="320601"/>
                  </a:lnTo>
                  <a:lnTo>
                    <a:pt x="66686" y="280935"/>
                  </a:lnTo>
                  <a:lnTo>
                    <a:pt x="89437" y="243286"/>
                  </a:lnTo>
                  <a:lnTo>
                    <a:pt x="115078" y="207714"/>
                  </a:lnTo>
                  <a:lnTo>
                    <a:pt x="143447" y="174379"/>
                  </a:lnTo>
                  <a:lnTo>
                    <a:pt x="174379" y="143447"/>
                  </a:lnTo>
                  <a:lnTo>
                    <a:pt x="207713" y="115078"/>
                  </a:lnTo>
                  <a:lnTo>
                    <a:pt x="243286" y="89437"/>
                  </a:lnTo>
                  <a:lnTo>
                    <a:pt x="280934" y="66686"/>
                  </a:lnTo>
                  <a:lnTo>
                    <a:pt x="320495" y="46989"/>
                  </a:lnTo>
                  <a:lnTo>
                    <a:pt x="361806" y="30507"/>
                  </a:lnTo>
                  <a:lnTo>
                    <a:pt x="404703" y="17404"/>
                  </a:lnTo>
                  <a:lnTo>
                    <a:pt x="449025" y="7844"/>
                  </a:lnTo>
                  <a:lnTo>
                    <a:pt x="494607" y="1988"/>
                  </a:lnTo>
                  <a:lnTo>
                    <a:pt x="541287" y="0"/>
                  </a:lnTo>
                  <a:lnTo>
                    <a:pt x="3298169" y="0"/>
                  </a:lnTo>
                  <a:lnTo>
                    <a:pt x="3344849" y="1988"/>
                  </a:lnTo>
                  <a:lnTo>
                    <a:pt x="3390432" y="7844"/>
                  </a:lnTo>
                  <a:lnTo>
                    <a:pt x="3434753" y="17404"/>
                  </a:lnTo>
                  <a:lnTo>
                    <a:pt x="3477651" y="30507"/>
                  </a:lnTo>
                  <a:lnTo>
                    <a:pt x="3518961" y="46989"/>
                  </a:lnTo>
                  <a:lnTo>
                    <a:pt x="3558522" y="66686"/>
                  </a:lnTo>
                  <a:lnTo>
                    <a:pt x="3596171" y="89437"/>
                  </a:lnTo>
                  <a:lnTo>
                    <a:pt x="3631744" y="115078"/>
                  </a:lnTo>
                  <a:lnTo>
                    <a:pt x="3665078" y="143447"/>
                  </a:lnTo>
                  <a:lnTo>
                    <a:pt x="3696011" y="174379"/>
                  </a:lnTo>
                  <a:lnTo>
                    <a:pt x="3717670" y="199830"/>
                  </a:lnTo>
                  <a:lnTo>
                    <a:pt x="521886" y="199830"/>
                  </a:lnTo>
                  <a:lnTo>
                    <a:pt x="474637" y="203306"/>
                  </a:lnTo>
                  <a:lnTo>
                    <a:pt x="429522" y="213403"/>
                  </a:lnTo>
                  <a:lnTo>
                    <a:pt x="387040" y="229622"/>
                  </a:lnTo>
                  <a:lnTo>
                    <a:pt x="347688" y="251465"/>
                  </a:lnTo>
                  <a:lnTo>
                    <a:pt x="311966" y="278432"/>
                  </a:lnTo>
                  <a:lnTo>
                    <a:pt x="280372" y="310026"/>
                  </a:lnTo>
                  <a:lnTo>
                    <a:pt x="253404" y="345749"/>
                  </a:lnTo>
                  <a:lnTo>
                    <a:pt x="231561" y="385100"/>
                  </a:lnTo>
                  <a:lnTo>
                    <a:pt x="215342" y="427583"/>
                  </a:lnTo>
                  <a:lnTo>
                    <a:pt x="205245" y="472698"/>
                  </a:lnTo>
                  <a:lnTo>
                    <a:pt x="201769" y="519947"/>
                  </a:lnTo>
                  <a:lnTo>
                    <a:pt x="201769" y="7329700"/>
                  </a:lnTo>
                  <a:lnTo>
                    <a:pt x="205245" y="7376949"/>
                  </a:lnTo>
                  <a:lnTo>
                    <a:pt x="215342" y="7422064"/>
                  </a:lnTo>
                  <a:lnTo>
                    <a:pt x="231561" y="7464546"/>
                  </a:lnTo>
                  <a:lnTo>
                    <a:pt x="253404" y="7503898"/>
                  </a:lnTo>
                  <a:lnTo>
                    <a:pt x="280372" y="7539620"/>
                  </a:lnTo>
                  <a:lnTo>
                    <a:pt x="311966" y="7571214"/>
                  </a:lnTo>
                  <a:lnTo>
                    <a:pt x="347688" y="7598181"/>
                  </a:lnTo>
                  <a:lnTo>
                    <a:pt x="387040" y="7620024"/>
                  </a:lnTo>
                  <a:lnTo>
                    <a:pt x="429522" y="7636243"/>
                  </a:lnTo>
                  <a:lnTo>
                    <a:pt x="474637" y="7646340"/>
                  </a:lnTo>
                  <a:lnTo>
                    <a:pt x="521886" y="7649816"/>
                  </a:lnTo>
                  <a:lnTo>
                    <a:pt x="3709415" y="7649816"/>
                  </a:lnTo>
                  <a:lnTo>
                    <a:pt x="3696011" y="7665567"/>
                  </a:lnTo>
                  <a:lnTo>
                    <a:pt x="3665078" y="7696499"/>
                  </a:lnTo>
                  <a:lnTo>
                    <a:pt x="3631744" y="7724868"/>
                  </a:lnTo>
                  <a:lnTo>
                    <a:pt x="3596171" y="7750509"/>
                  </a:lnTo>
                  <a:lnTo>
                    <a:pt x="3558522" y="7773259"/>
                  </a:lnTo>
                  <a:lnTo>
                    <a:pt x="3518961" y="7792957"/>
                  </a:lnTo>
                  <a:lnTo>
                    <a:pt x="3477651" y="7809439"/>
                  </a:lnTo>
                  <a:lnTo>
                    <a:pt x="3434753" y="7822541"/>
                  </a:lnTo>
                  <a:lnTo>
                    <a:pt x="3390432" y="7832102"/>
                  </a:lnTo>
                  <a:lnTo>
                    <a:pt x="3344849" y="7837958"/>
                  </a:lnTo>
                  <a:lnTo>
                    <a:pt x="3298169" y="7839946"/>
                  </a:lnTo>
                  <a:close/>
                </a:path>
                <a:path w="3839844" h="7840345">
                  <a:moveTo>
                    <a:pt x="2723901" y="467564"/>
                  </a:moveTo>
                  <a:lnTo>
                    <a:pt x="1119437" y="467564"/>
                  </a:lnTo>
                  <a:lnTo>
                    <a:pt x="1071716" y="461070"/>
                  </a:lnTo>
                  <a:lnTo>
                    <a:pt x="1028683" y="442774"/>
                  </a:lnTo>
                  <a:lnTo>
                    <a:pt x="992118" y="414453"/>
                  </a:lnTo>
                  <a:lnTo>
                    <a:pt x="963798" y="377888"/>
                  </a:lnTo>
                  <a:lnTo>
                    <a:pt x="945502" y="334855"/>
                  </a:lnTo>
                  <a:lnTo>
                    <a:pt x="939008" y="287134"/>
                  </a:lnTo>
                  <a:lnTo>
                    <a:pt x="939008" y="199830"/>
                  </a:lnTo>
                  <a:lnTo>
                    <a:pt x="2904330" y="199830"/>
                  </a:lnTo>
                  <a:lnTo>
                    <a:pt x="2904330" y="248332"/>
                  </a:lnTo>
                  <a:lnTo>
                    <a:pt x="2380502" y="248332"/>
                  </a:lnTo>
                  <a:lnTo>
                    <a:pt x="2362283" y="252091"/>
                  </a:lnTo>
                  <a:lnTo>
                    <a:pt x="2346793" y="262398"/>
                  </a:lnTo>
                  <a:lnTo>
                    <a:pt x="2345776" y="263853"/>
                  </a:lnTo>
                  <a:lnTo>
                    <a:pt x="1664605" y="263853"/>
                  </a:lnTo>
                  <a:lnTo>
                    <a:pt x="1652085" y="266278"/>
                  </a:lnTo>
                  <a:lnTo>
                    <a:pt x="1641566" y="273069"/>
                  </a:lnTo>
                  <a:lnTo>
                    <a:pt x="1634321" y="283497"/>
                  </a:lnTo>
                  <a:lnTo>
                    <a:pt x="1631623" y="296835"/>
                  </a:lnTo>
                  <a:lnTo>
                    <a:pt x="1634291" y="310026"/>
                  </a:lnTo>
                  <a:lnTo>
                    <a:pt x="1634321" y="310173"/>
                  </a:lnTo>
                  <a:lnTo>
                    <a:pt x="1641566" y="320601"/>
                  </a:lnTo>
                  <a:lnTo>
                    <a:pt x="1652085" y="327391"/>
                  </a:lnTo>
                  <a:lnTo>
                    <a:pt x="1664605" y="329817"/>
                  </a:lnTo>
                  <a:lnTo>
                    <a:pt x="2345091" y="329817"/>
                  </a:lnTo>
                  <a:lnTo>
                    <a:pt x="2346065" y="331272"/>
                  </a:lnTo>
                  <a:lnTo>
                    <a:pt x="2361465" y="341578"/>
                  </a:lnTo>
                  <a:lnTo>
                    <a:pt x="2380502" y="345337"/>
                  </a:lnTo>
                  <a:lnTo>
                    <a:pt x="2893379" y="345337"/>
                  </a:lnTo>
                  <a:lnTo>
                    <a:pt x="2879539" y="377888"/>
                  </a:lnTo>
                  <a:lnTo>
                    <a:pt x="2851219" y="414453"/>
                  </a:lnTo>
                  <a:lnTo>
                    <a:pt x="2814654" y="442774"/>
                  </a:lnTo>
                  <a:lnTo>
                    <a:pt x="2771621" y="461070"/>
                  </a:lnTo>
                  <a:lnTo>
                    <a:pt x="2723901" y="467564"/>
                  </a:lnTo>
                  <a:close/>
                </a:path>
                <a:path w="3839844" h="7840345">
                  <a:moveTo>
                    <a:pt x="3709415" y="7649816"/>
                  </a:moveTo>
                  <a:lnTo>
                    <a:pt x="3321452" y="7649816"/>
                  </a:lnTo>
                  <a:lnTo>
                    <a:pt x="3368701" y="7646340"/>
                  </a:lnTo>
                  <a:lnTo>
                    <a:pt x="3413815" y="7636243"/>
                  </a:lnTo>
                  <a:lnTo>
                    <a:pt x="3456298" y="7620024"/>
                  </a:lnTo>
                  <a:lnTo>
                    <a:pt x="3495649" y="7598181"/>
                  </a:lnTo>
                  <a:lnTo>
                    <a:pt x="3531371" y="7571214"/>
                  </a:lnTo>
                  <a:lnTo>
                    <a:pt x="3562965" y="7539620"/>
                  </a:lnTo>
                  <a:lnTo>
                    <a:pt x="3589933" y="7503898"/>
                  </a:lnTo>
                  <a:lnTo>
                    <a:pt x="3611775" y="7464546"/>
                  </a:lnTo>
                  <a:lnTo>
                    <a:pt x="3627994" y="7422064"/>
                  </a:lnTo>
                  <a:lnTo>
                    <a:pt x="3638091" y="7376949"/>
                  </a:lnTo>
                  <a:lnTo>
                    <a:pt x="3641568" y="7329700"/>
                  </a:lnTo>
                  <a:lnTo>
                    <a:pt x="3639628" y="7329700"/>
                  </a:lnTo>
                  <a:lnTo>
                    <a:pt x="3639628" y="519947"/>
                  </a:lnTo>
                  <a:lnTo>
                    <a:pt x="3636152" y="472698"/>
                  </a:lnTo>
                  <a:lnTo>
                    <a:pt x="3626055" y="427583"/>
                  </a:lnTo>
                  <a:lnTo>
                    <a:pt x="3609836" y="385100"/>
                  </a:lnTo>
                  <a:lnTo>
                    <a:pt x="3587993" y="345749"/>
                  </a:lnTo>
                  <a:lnTo>
                    <a:pt x="3561136" y="310173"/>
                  </a:lnTo>
                  <a:lnTo>
                    <a:pt x="3529431" y="278432"/>
                  </a:lnTo>
                  <a:lnTo>
                    <a:pt x="3493709" y="251465"/>
                  </a:lnTo>
                  <a:lnTo>
                    <a:pt x="3454357" y="229622"/>
                  </a:lnTo>
                  <a:lnTo>
                    <a:pt x="3411875" y="213403"/>
                  </a:lnTo>
                  <a:lnTo>
                    <a:pt x="3366760" y="203306"/>
                  </a:lnTo>
                  <a:lnTo>
                    <a:pt x="3319511" y="199830"/>
                  </a:lnTo>
                  <a:lnTo>
                    <a:pt x="3717670" y="199830"/>
                  </a:lnTo>
                  <a:lnTo>
                    <a:pt x="3750020" y="243286"/>
                  </a:lnTo>
                  <a:lnTo>
                    <a:pt x="3772771" y="280935"/>
                  </a:lnTo>
                  <a:lnTo>
                    <a:pt x="3792511" y="320601"/>
                  </a:lnTo>
                  <a:lnTo>
                    <a:pt x="3808951" y="361806"/>
                  </a:lnTo>
                  <a:lnTo>
                    <a:pt x="3822053" y="404704"/>
                  </a:lnTo>
                  <a:lnTo>
                    <a:pt x="3831614" y="449025"/>
                  </a:lnTo>
                  <a:lnTo>
                    <a:pt x="3837470" y="494607"/>
                  </a:lnTo>
                  <a:lnTo>
                    <a:pt x="3839458" y="541288"/>
                  </a:lnTo>
                  <a:lnTo>
                    <a:pt x="3839458" y="7298658"/>
                  </a:lnTo>
                  <a:lnTo>
                    <a:pt x="3837470" y="7345339"/>
                  </a:lnTo>
                  <a:lnTo>
                    <a:pt x="3831614" y="7390921"/>
                  </a:lnTo>
                  <a:lnTo>
                    <a:pt x="3822053" y="7435243"/>
                  </a:lnTo>
                  <a:lnTo>
                    <a:pt x="3808951" y="7478140"/>
                  </a:lnTo>
                  <a:lnTo>
                    <a:pt x="3792469" y="7519451"/>
                  </a:lnTo>
                  <a:lnTo>
                    <a:pt x="3772771" y="7559012"/>
                  </a:lnTo>
                  <a:lnTo>
                    <a:pt x="3750020" y="7596660"/>
                  </a:lnTo>
                  <a:lnTo>
                    <a:pt x="3724379" y="7632232"/>
                  </a:lnTo>
                  <a:lnTo>
                    <a:pt x="3709415" y="7649816"/>
                  </a:lnTo>
                  <a:close/>
                </a:path>
                <a:path w="3839844" h="7840345">
                  <a:moveTo>
                    <a:pt x="2893379" y="345337"/>
                  </a:moveTo>
                  <a:lnTo>
                    <a:pt x="2380502" y="345337"/>
                  </a:lnTo>
                  <a:lnTo>
                    <a:pt x="2399539" y="341578"/>
                  </a:lnTo>
                  <a:lnTo>
                    <a:pt x="2414939" y="331272"/>
                  </a:lnTo>
                  <a:lnTo>
                    <a:pt x="2425246" y="315872"/>
                  </a:lnTo>
                  <a:lnTo>
                    <a:pt x="2429005" y="296835"/>
                  </a:lnTo>
                  <a:lnTo>
                    <a:pt x="2425372" y="278432"/>
                  </a:lnTo>
                  <a:lnTo>
                    <a:pt x="2425246" y="277798"/>
                  </a:lnTo>
                  <a:lnTo>
                    <a:pt x="2414939" y="262398"/>
                  </a:lnTo>
                  <a:lnTo>
                    <a:pt x="2399539" y="252091"/>
                  </a:lnTo>
                  <a:lnTo>
                    <a:pt x="2380502" y="248332"/>
                  </a:lnTo>
                  <a:lnTo>
                    <a:pt x="2904330" y="248332"/>
                  </a:lnTo>
                  <a:lnTo>
                    <a:pt x="2904330" y="287134"/>
                  </a:lnTo>
                  <a:lnTo>
                    <a:pt x="2897836" y="334855"/>
                  </a:lnTo>
                  <a:lnTo>
                    <a:pt x="2893379" y="345337"/>
                  </a:lnTo>
                  <a:close/>
                </a:path>
                <a:path w="3839844" h="7840345">
                  <a:moveTo>
                    <a:pt x="2345091" y="329817"/>
                  </a:moveTo>
                  <a:lnTo>
                    <a:pt x="2130228" y="329817"/>
                  </a:lnTo>
                  <a:lnTo>
                    <a:pt x="2142749" y="327391"/>
                  </a:lnTo>
                  <a:lnTo>
                    <a:pt x="2153268" y="320601"/>
                  </a:lnTo>
                  <a:lnTo>
                    <a:pt x="2160514" y="310173"/>
                  </a:lnTo>
                  <a:lnTo>
                    <a:pt x="2163212" y="296835"/>
                  </a:lnTo>
                  <a:lnTo>
                    <a:pt x="2160514" y="283497"/>
                  </a:lnTo>
                  <a:lnTo>
                    <a:pt x="2153268" y="273069"/>
                  </a:lnTo>
                  <a:lnTo>
                    <a:pt x="2142749" y="266278"/>
                  </a:lnTo>
                  <a:lnTo>
                    <a:pt x="2130228" y="263853"/>
                  </a:lnTo>
                  <a:lnTo>
                    <a:pt x="2345776" y="263853"/>
                  </a:lnTo>
                  <a:lnTo>
                    <a:pt x="2336031" y="277798"/>
                  </a:lnTo>
                  <a:lnTo>
                    <a:pt x="2331999" y="296835"/>
                  </a:lnTo>
                  <a:lnTo>
                    <a:pt x="2335758" y="315872"/>
                  </a:lnTo>
                  <a:lnTo>
                    <a:pt x="2345091" y="329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7440" y="905277"/>
              <a:ext cx="3437859" cy="74499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207294" y="969300"/>
              <a:ext cx="532130" cy="66040"/>
            </a:xfrm>
            <a:custGeom>
              <a:avLst/>
              <a:gdLst/>
              <a:ahLst/>
              <a:cxnLst/>
              <a:rect l="l" t="t" r="r" b="b"/>
              <a:pathLst>
                <a:path w="532130" h="66040">
                  <a:moveTo>
                    <a:pt x="498605" y="65963"/>
                  </a:moveTo>
                  <a:lnTo>
                    <a:pt x="32981" y="65963"/>
                  </a:lnTo>
                  <a:lnTo>
                    <a:pt x="20462" y="63538"/>
                  </a:lnTo>
                  <a:lnTo>
                    <a:pt x="9943" y="56747"/>
                  </a:lnTo>
                  <a:lnTo>
                    <a:pt x="2698" y="46319"/>
                  </a:lnTo>
                  <a:lnTo>
                    <a:pt x="0" y="32981"/>
                  </a:lnTo>
                  <a:lnTo>
                    <a:pt x="2698" y="19643"/>
                  </a:lnTo>
                  <a:lnTo>
                    <a:pt x="9943" y="9215"/>
                  </a:lnTo>
                  <a:lnTo>
                    <a:pt x="20462" y="2425"/>
                  </a:lnTo>
                  <a:lnTo>
                    <a:pt x="32981" y="0"/>
                  </a:lnTo>
                  <a:lnTo>
                    <a:pt x="498605" y="0"/>
                  </a:lnTo>
                  <a:lnTo>
                    <a:pt x="511125" y="2425"/>
                  </a:lnTo>
                  <a:lnTo>
                    <a:pt x="521645" y="9215"/>
                  </a:lnTo>
                  <a:lnTo>
                    <a:pt x="528890" y="19643"/>
                  </a:lnTo>
                  <a:lnTo>
                    <a:pt x="531588" y="32981"/>
                  </a:lnTo>
                  <a:lnTo>
                    <a:pt x="528890" y="46319"/>
                  </a:lnTo>
                  <a:lnTo>
                    <a:pt x="521645" y="56747"/>
                  </a:lnTo>
                  <a:lnTo>
                    <a:pt x="511125" y="63538"/>
                  </a:lnTo>
                  <a:lnTo>
                    <a:pt x="498605" y="65963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07671" y="953779"/>
              <a:ext cx="97005" cy="9700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494184" y="1714308"/>
              <a:ext cx="4003040" cy="1874520"/>
            </a:xfrm>
            <a:custGeom>
              <a:avLst/>
              <a:gdLst/>
              <a:ahLst/>
              <a:cxnLst/>
              <a:rect l="l" t="t" r="r" b="b"/>
              <a:pathLst>
                <a:path w="4003040" h="1874520">
                  <a:moveTo>
                    <a:pt x="42684" y="1284338"/>
                  </a:moveTo>
                  <a:lnTo>
                    <a:pt x="26187" y="1287741"/>
                  </a:lnTo>
                  <a:lnTo>
                    <a:pt x="12611" y="1296949"/>
                  </a:lnTo>
                  <a:lnTo>
                    <a:pt x="3390" y="1310538"/>
                  </a:lnTo>
                  <a:lnTo>
                    <a:pt x="0" y="1327023"/>
                  </a:lnTo>
                  <a:lnTo>
                    <a:pt x="0" y="1831454"/>
                  </a:lnTo>
                  <a:lnTo>
                    <a:pt x="3390" y="1847938"/>
                  </a:lnTo>
                  <a:lnTo>
                    <a:pt x="12611" y="1861527"/>
                  </a:lnTo>
                  <a:lnTo>
                    <a:pt x="26187" y="1870735"/>
                  </a:lnTo>
                  <a:lnTo>
                    <a:pt x="42684" y="1874139"/>
                  </a:lnTo>
                  <a:lnTo>
                    <a:pt x="42684" y="1284338"/>
                  </a:lnTo>
                  <a:close/>
                </a:path>
                <a:path w="4003040" h="1874520">
                  <a:moveTo>
                    <a:pt x="42684" y="568439"/>
                  </a:moveTo>
                  <a:lnTo>
                    <a:pt x="26187" y="571538"/>
                  </a:lnTo>
                  <a:lnTo>
                    <a:pt x="12611" y="580085"/>
                  </a:lnTo>
                  <a:lnTo>
                    <a:pt x="3390" y="593001"/>
                  </a:lnTo>
                  <a:lnTo>
                    <a:pt x="0" y="609193"/>
                  </a:lnTo>
                  <a:lnTo>
                    <a:pt x="0" y="1113612"/>
                  </a:lnTo>
                  <a:lnTo>
                    <a:pt x="3390" y="1130109"/>
                  </a:lnTo>
                  <a:lnTo>
                    <a:pt x="12611" y="1143685"/>
                  </a:lnTo>
                  <a:lnTo>
                    <a:pt x="26187" y="1152906"/>
                  </a:lnTo>
                  <a:lnTo>
                    <a:pt x="42684" y="1156296"/>
                  </a:lnTo>
                  <a:lnTo>
                    <a:pt x="42684" y="568439"/>
                  </a:lnTo>
                  <a:close/>
                </a:path>
                <a:path w="4003040" h="1874520">
                  <a:moveTo>
                    <a:pt x="42684" y="0"/>
                  </a:moveTo>
                  <a:lnTo>
                    <a:pt x="26187" y="3086"/>
                  </a:lnTo>
                  <a:lnTo>
                    <a:pt x="12611" y="11633"/>
                  </a:lnTo>
                  <a:lnTo>
                    <a:pt x="3390" y="24549"/>
                  </a:lnTo>
                  <a:lnTo>
                    <a:pt x="0" y="40741"/>
                  </a:lnTo>
                  <a:lnTo>
                    <a:pt x="0" y="283248"/>
                  </a:lnTo>
                  <a:lnTo>
                    <a:pt x="3390" y="299745"/>
                  </a:lnTo>
                  <a:lnTo>
                    <a:pt x="12611" y="313321"/>
                  </a:lnTo>
                  <a:lnTo>
                    <a:pt x="26187" y="322541"/>
                  </a:lnTo>
                  <a:lnTo>
                    <a:pt x="42684" y="325932"/>
                  </a:lnTo>
                  <a:lnTo>
                    <a:pt x="42684" y="0"/>
                  </a:lnTo>
                  <a:close/>
                </a:path>
                <a:path w="4003040" h="1874520">
                  <a:moveTo>
                    <a:pt x="4002417" y="805141"/>
                  </a:moveTo>
                  <a:lnTo>
                    <a:pt x="3999026" y="788644"/>
                  </a:lnTo>
                  <a:lnTo>
                    <a:pt x="3989819" y="775068"/>
                  </a:lnTo>
                  <a:lnTo>
                    <a:pt x="3976230" y="765848"/>
                  </a:lnTo>
                  <a:lnTo>
                    <a:pt x="3959745" y="762457"/>
                  </a:lnTo>
                  <a:lnTo>
                    <a:pt x="3959745" y="1707286"/>
                  </a:lnTo>
                  <a:lnTo>
                    <a:pt x="3976230" y="1703895"/>
                  </a:lnTo>
                  <a:lnTo>
                    <a:pt x="3989819" y="1694675"/>
                  </a:lnTo>
                  <a:lnTo>
                    <a:pt x="3999026" y="1681099"/>
                  </a:lnTo>
                  <a:lnTo>
                    <a:pt x="4002417" y="1664601"/>
                  </a:lnTo>
                  <a:lnTo>
                    <a:pt x="4002417" y="805141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536868" y="666644"/>
              <a:ext cx="3917315" cy="7917815"/>
            </a:xfrm>
            <a:custGeom>
              <a:avLst/>
              <a:gdLst/>
              <a:ahLst/>
              <a:cxnLst/>
              <a:rect l="l" t="t" r="r" b="b"/>
              <a:pathLst>
                <a:path w="3917315" h="7917815">
                  <a:moveTo>
                    <a:pt x="3336972" y="7917550"/>
                  </a:moveTo>
                  <a:lnTo>
                    <a:pt x="580090" y="7917550"/>
                  </a:lnTo>
                  <a:lnTo>
                    <a:pt x="532548" y="7915625"/>
                  </a:lnTo>
                  <a:lnTo>
                    <a:pt x="486059" y="7909951"/>
                  </a:lnTo>
                  <a:lnTo>
                    <a:pt x="440771" y="7900677"/>
                  </a:lnTo>
                  <a:lnTo>
                    <a:pt x="396835" y="7887952"/>
                  </a:lnTo>
                  <a:lnTo>
                    <a:pt x="354401" y="7871928"/>
                  </a:lnTo>
                  <a:lnTo>
                    <a:pt x="313619" y="7852753"/>
                  </a:lnTo>
                  <a:lnTo>
                    <a:pt x="274637" y="7830578"/>
                  </a:lnTo>
                  <a:lnTo>
                    <a:pt x="237607" y="7805552"/>
                  </a:lnTo>
                  <a:lnTo>
                    <a:pt x="202679" y="7777826"/>
                  </a:lnTo>
                  <a:lnTo>
                    <a:pt x="170001" y="7747549"/>
                  </a:lnTo>
                  <a:lnTo>
                    <a:pt x="139724" y="7714871"/>
                  </a:lnTo>
                  <a:lnTo>
                    <a:pt x="111998" y="7679943"/>
                  </a:lnTo>
                  <a:lnTo>
                    <a:pt x="86972" y="7642913"/>
                  </a:lnTo>
                  <a:lnTo>
                    <a:pt x="64797" y="7603931"/>
                  </a:lnTo>
                  <a:lnTo>
                    <a:pt x="45622" y="7563149"/>
                  </a:lnTo>
                  <a:lnTo>
                    <a:pt x="29598" y="7520715"/>
                  </a:lnTo>
                  <a:lnTo>
                    <a:pt x="16873" y="7476779"/>
                  </a:lnTo>
                  <a:lnTo>
                    <a:pt x="7634" y="7431663"/>
                  </a:lnTo>
                  <a:lnTo>
                    <a:pt x="1924" y="7385002"/>
                  </a:lnTo>
                  <a:lnTo>
                    <a:pt x="78" y="7339400"/>
                  </a:lnTo>
                  <a:lnTo>
                    <a:pt x="0" y="580090"/>
                  </a:lnTo>
                  <a:lnTo>
                    <a:pt x="727" y="550715"/>
                  </a:lnTo>
                  <a:lnTo>
                    <a:pt x="6547" y="491967"/>
                  </a:lnTo>
                  <a:lnTo>
                    <a:pt x="14580" y="449436"/>
                  </a:lnTo>
                  <a:lnTo>
                    <a:pt x="25220" y="407421"/>
                  </a:lnTo>
                  <a:lnTo>
                    <a:pt x="40256" y="367649"/>
                  </a:lnTo>
                  <a:lnTo>
                    <a:pt x="58202" y="327876"/>
                  </a:lnTo>
                  <a:lnTo>
                    <a:pt x="78119" y="291318"/>
                  </a:lnTo>
                  <a:lnTo>
                    <a:pt x="100157" y="256093"/>
                  </a:lnTo>
                  <a:lnTo>
                    <a:pt x="128713" y="215714"/>
                  </a:lnTo>
                  <a:lnTo>
                    <a:pt x="156238" y="183703"/>
                  </a:lnTo>
                  <a:lnTo>
                    <a:pt x="180913" y="159755"/>
                  </a:lnTo>
                  <a:lnTo>
                    <a:pt x="201285" y="140960"/>
                  </a:lnTo>
                  <a:lnTo>
                    <a:pt x="249988" y="102863"/>
                  </a:lnTo>
                  <a:lnTo>
                    <a:pt x="291166" y="76937"/>
                  </a:lnTo>
                  <a:lnTo>
                    <a:pt x="334754" y="54375"/>
                  </a:lnTo>
                  <a:lnTo>
                    <a:pt x="380502" y="35406"/>
                  </a:lnTo>
                  <a:lnTo>
                    <a:pt x="428159" y="20257"/>
                  </a:lnTo>
                  <a:lnTo>
                    <a:pt x="477477" y="9154"/>
                  </a:lnTo>
                  <a:lnTo>
                    <a:pt x="528795" y="2247"/>
                  </a:lnTo>
                  <a:lnTo>
                    <a:pt x="529978" y="2247"/>
                  </a:lnTo>
                  <a:lnTo>
                    <a:pt x="580090" y="0"/>
                  </a:lnTo>
                  <a:lnTo>
                    <a:pt x="3338912" y="0"/>
                  </a:lnTo>
                  <a:lnTo>
                    <a:pt x="3390719" y="2247"/>
                  </a:lnTo>
                  <a:lnTo>
                    <a:pt x="3441253" y="8882"/>
                  </a:lnTo>
                  <a:lnTo>
                    <a:pt x="3490331" y="19745"/>
                  </a:lnTo>
                  <a:lnTo>
                    <a:pt x="3537773" y="34679"/>
                  </a:lnTo>
                  <a:lnTo>
                    <a:pt x="3547754" y="38801"/>
                  </a:lnTo>
                  <a:lnTo>
                    <a:pt x="580090" y="38801"/>
                  </a:lnTo>
                  <a:lnTo>
                    <a:pt x="533410" y="40790"/>
                  </a:lnTo>
                  <a:lnTo>
                    <a:pt x="487827" y="46648"/>
                  </a:lnTo>
                  <a:lnTo>
                    <a:pt x="443506" y="56214"/>
                  </a:lnTo>
                  <a:lnTo>
                    <a:pt x="400608" y="69327"/>
                  </a:lnTo>
                  <a:lnTo>
                    <a:pt x="359298" y="85826"/>
                  </a:lnTo>
                  <a:lnTo>
                    <a:pt x="319737" y="105550"/>
                  </a:lnTo>
                  <a:lnTo>
                    <a:pt x="282089" y="128336"/>
                  </a:lnTo>
                  <a:lnTo>
                    <a:pt x="246516" y="154025"/>
                  </a:lnTo>
                  <a:lnTo>
                    <a:pt x="213182" y="182455"/>
                  </a:lnTo>
                  <a:lnTo>
                    <a:pt x="182249" y="213464"/>
                  </a:lnTo>
                  <a:lnTo>
                    <a:pt x="153881" y="246892"/>
                  </a:lnTo>
                  <a:lnTo>
                    <a:pt x="128240" y="282577"/>
                  </a:lnTo>
                  <a:lnTo>
                    <a:pt x="105489" y="320358"/>
                  </a:lnTo>
                  <a:lnTo>
                    <a:pt x="85791" y="360074"/>
                  </a:lnTo>
                  <a:lnTo>
                    <a:pt x="69310" y="401563"/>
                  </a:lnTo>
                  <a:lnTo>
                    <a:pt x="56207" y="444664"/>
                  </a:lnTo>
                  <a:lnTo>
                    <a:pt x="46646" y="489217"/>
                  </a:lnTo>
                  <a:lnTo>
                    <a:pt x="40790" y="535059"/>
                  </a:lnTo>
                  <a:lnTo>
                    <a:pt x="38884" y="580090"/>
                  </a:lnTo>
                  <a:lnTo>
                    <a:pt x="38802" y="7339400"/>
                  </a:lnTo>
                  <a:lnTo>
                    <a:pt x="40744" y="7385002"/>
                  </a:lnTo>
                  <a:lnTo>
                    <a:pt x="40790" y="7386081"/>
                  </a:lnTo>
                  <a:lnTo>
                    <a:pt x="46624" y="7431491"/>
                  </a:lnTo>
                  <a:lnTo>
                    <a:pt x="46646" y="7431663"/>
                  </a:lnTo>
                  <a:lnTo>
                    <a:pt x="56207" y="7475985"/>
                  </a:lnTo>
                  <a:lnTo>
                    <a:pt x="69310" y="7518882"/>
                  </a:lnTo>
                  <a:lnTo>
                    <a:pt x="85791" y="7560193"/>
                  </a:lnTo>
                  <a:lnTo>
                    <a:pt x="105489" y="7599754"/>
                  </a:lnTo>
                  <a:lnTo>
                    <a:pt x="128240" y="7637402"/>
                  </a:lnTo>
                  <a:lnTo>
                    <a:pt x="153881" y="7672974"/>
                  </a:lnTo>
                  <a:lnTo>
                    <a:pt x="182249" y="7706309"/>
                  </a:lnTo>
                  <a:lnTo>
                    <a:pt x="213182" y="7737241"/>
                  </a:lnTo>
                  <a:lnTo>
                    <a:pt x="246516" y="7765610"/>
                  </a:lnTo>
                  <a:lnTo>
                    <a:pt x="282089" y="7791251"/>
                  </a:lnTo>
                  <a:lnTo>
                    <a:pt x="319737" y="7814001"/>
                  </a:lnTo>
                  <a:lnTo>
                    <a:pt x="359298" y="7833699"/>
                  </a:lnTo>
                  <a:lnTo>
                    <a:pt x="400608" y="7850181"/>
                  </a:lnTo>
                  <a:lnTo>
                    <a:pt x="443506" y="7863284"/>
                  </a:lnTo>
                  <a:lnTo>
                    <a:pt x="487827" y="7872844"/>
                  </a:lnTo>
                  <a:lnTo>
                    <a:pt x="533410" y="7878700"/>
                  </a:lnTo>
                  <a:lnTo>
                    <a:pt x="580090" y="7880688"/>
                  </a:lnTo>
                  <a:lnTo>
                    <a:pt x="3539461" y="7880688"/>
                  </a:lnTo>
                  <a:lnTo>
                    <a:pt x="3520226" y="7887952"/>
                  </a:lnTo>
                  <a:lnTo>
                    <a:pt x="3476290" y="7900677"/>
                  </a:lnTo>
                  <a:lnTo>
                    <a:pt x="3431003" y="7909951"/>
                  </a:lnTo>
                  <a:lnTo>
                    <a:pt x="3384513" y="7915625"/>
                  </a:lnTo>
                  <a:lnTo>
                    <a:pt x="3336972" y="7917550"/>
                  </a:lnTo>
                  <a:close/>
                </a:path>
                <a:path w="3917315" h="7917815">
                  <a:moveTo>
                    <a:pt x="3539461" y="7880688"/>
                  </a:moveTo>
                  <a:lnTo>
                    <a:pt x="3336972" y="7880688"/>
                  </a:lnTo>
                  <a:lnTo>
                    <a:pt x="3383652" y="7878700"/>
                  </a:lnTo>
                  <a:lnTo>
                    <a:pt x="3429234" y="7872844"/>
                  </a:lnTo>
                  <a:lnTo>
                    <a:pt x="3473556" y="7863284"/>
                  </a:lnTo>
                  <a:lnTo>
                    <a:pt x="3516453" y="7850181"/>
                  </a:lnTo>
                  <a:lnTo>
                    <a:pt x="3557764" y="7833699"/>
                  </a:lnTo>
                  <a:lnTo>
                    <a:pt x="3597325" y="7814001"/>
                  </a:lnTo>
                  <a:lnTo>
                    <a:pt x="3634973" y="7791251"/>
                  </a:lnTo>
                  <a:lnTo>
                    <a:pt x="3670546" y="7765610"/>
                  </a:lnTo>
                  <a:lnTo>
                    <a:pt x="3703880" y="7737241"/>
                  </a:lnTo>
                  <a:lnTo>
                    <a:pt x="3734813" y="7706309"/>
                  </a:lnTo>
                  <a:lnTo>
                    <a:pt x="3763182" y="7672974"/>
                  </a:lnTo>
                  <a:lnTo>
                    <a:pt x="3788823" y="7637402"/>
                  </a:lnTo>
                  <a:lnTo>
                    <a:pt x="3811574" y="7599754"/>
                  </a:lnTo>
                  <a:lnTo>
                    <a:pt x="3831272" y="7560193"/>
                  </a:lnTo>
                  <a:lnTo>
                    <a:pt x="3847753" y="7518882"/>
                  </a:lnTo>
                  <a:lnTo>
                    <a:pt x="3860856" y="7475985"/>
                  </a:lnTo>
                  <a:lnTo>
                    <a:pt x="3870417" y="7431663"/>
                  </a:lnTo>
                  <a:lnTo>
                    <a:pt x="3876273" y="7386081"/>
                  </a:lnTo>
                  <a:lnTo>
                    <a:pt x="3878261" y="7339400"/>
                  </a:lnTo>
                  <a:lnTo>
                    <a:pt x="3878261" y="580090"/>
                  </a:lnTo>
                  <a:lnTo>
                    <a:pt x="3876343" y="535059"/>
                  </a:lnTo>
                  <a:lnTo>
                    <a:pt x="3870417" y="487827"/>
                  </a:lnTo>
                  <a:lnTo>
                    <a:pt x="3860856" y="443506"/>
                  </a:lnTo>
                  <a:lnTo>
                    <a:pt x="3847753" y="400608"/>
                  </a:lnTo>
                  <a:lnTo>
                    <a:pt x="3831272" y="359297"/>
                  </a:lnTo>
                  <a:lnTo>
                    <a:pt x="3811574" y="319737"/>
                  </a:lnTo>
                  <a:lnTo>
                    <a:pt x="3788823" y="282088"/>
                  </a:lnTo>
                  <a:lnTo>
                    <a:pt x="3763182" y="246516"/>
                  </a:lnTo>
                  <a:lnTo>
                    <a:pt x="3734813" y="213181"/>
                  </a:lnTo>
                  <a:lnTo>
                    <a:pt x="3703880" y="182249"/>
                  </a:lnTo>
                  <a:lnTo>
                    <a:pt x="3670546" y="153880"/>
                  </a:lnTo>
                  <a:lnTo>
                    <a:pt x="3635108" y="128336"/>
                  </a:lnTo>
                  <a:lnTo>
                    <a:pt x="3597426" y="105550"/>
                  </a:lnTo>
                  <a:lnTo>
                    <a:pt x="3557835" y="85826"/>
                  </a:lnTo>
                  <a:lnTo>
                    <a:pt x="3516499" y="69327"/>
                  </a:lnTo>
                  <a:lnTo>
                    <a:pt x="3473581" y="56214"/>
                  </a:lnTo>
                  <a:lnTo>
                    <a:pt x="3429245" y="46648"/>
                  </a:lnTo>
                  <a:lnTo>
                    <a:pt x="3383654" y="40790"/>
                  </a:lnTo>
                  <a:lnTo>
                    <a:pt x="3336972" y="38801"/>
                  </a:lnTo>
                  <a:lnTo>
                    <a:pt x="3547754" y="38801"/>
                  </a:lnTo>
                  <a:lnTo>
                    <a:pt x="3583395" y="53523"/>
                  </a:lnTo>
                  <a:lnTo>
                    <a:pt x="3627017" y="76118"/>
                  </a:lnTo>
                  <a:lnTo>
                    <a:pt x="3668457" y="102306"/>
                  </a:lnTo>
                  <a:lnTo>
                    <a:pt x="3707531" y="131926"/>
                  </a:lnTo>
                  <a:lnTo>
                    <a:pt x="3738088" y="158936"/>
                  </a:lnTo>
                  <a:lnTo>
                    <a:pt x="3776163" y="200072"/>
                  </a:lnTo>
                  <a:lnTo>
                    <a:pt x="3802597" y="232812"/>
                  </a:lnTo>
                  <a:lnTo>
                    <a:pt x="3826332" y="267733"/>
                  </a:lnTo>
                  <a:lnTo>
                    <a:pt x="3847946" y="302898"/>
                  </a:lnTo>
                  <a:lnTo>
                    <a:pt x="3869469" y="347126"/>
                  </a:lnTo>
                  <a:lnTo>
                    <a:pt x="3885355" y="387080"/>
                  </a:lnTo>
                  <a:lnTo>
                    <a:pt x="3899359" y="435552"/>
                  </a:lnTo>
                  <a:lnTo>
                    <a:pt x="3910514" y="491694"/>
                  </a:lnTo>
                  <a:lnTo>
                    <a:pt x="3916335" y="549897"/>
                  </a:lnTo>
                  <a:lnTo>
                    <a:pt x="3917062" y="580090"/>
                  </a:lnTo>
                  <a:lnTo>
                    <a:pt x="3916983" y="7339400"/>
                  </a:lnTo>
                  <a:lnTo>
                    <a:pt x="3915137" y="7385002"/>
                  </a:lnTo>
                  <a:lnTo>
                    <a:pt x="3909463" y="7431491"/>
                  </a:lnTo>
                  <a:lnTo>
                    <a:pt x="3900188" y="7476779"/>
                  </a:lnTo>
                  <a:lnTo>
                    <a:pt x="3887464" y="7520715"/>
                  </a:lnTo>
                  <a:lnTo>
                    <a:pt x="3871439" y="7563149"/>
                  </a:lnTo>
                  <a:lnTo>
                    <a:pt x="3852265" y="7603931"/>
                  </a:lnTo>
                  <a:lnTo>
                    <a:pt x="3830090" y="7642913"/>
                  </a:lnTo>
                  <a:lnTo>
                    <a:pt x="3805064" y="7679943"/>
                  </a:lnTo>
                  <a:lnTo>
                    <a:pt x="3777338" y="7714871"/>
                  </a:lnTo>
                  <a:lnTo>
                    <a:pt x="3747061" y="7747549"/>
                  </a:lnTo>
                  <a:lnTo>
                    <a:pt x="3714383" y="7777826"/>
                  </a:lnTo>
                  <a:lnTo>
                    <a:pt x="3679454" y="7805552"/>
                  </a:lnTo>
                  <a:lnTo>
                    <a:pt x="3642424" y="7830578"/>
                  </a:lnTo>
                  <a:lnTo>
                    <a:pt x="3603443" y="7852753"/>
                  </a:lnTo>
                  <a:lnTo>
                    <a:pt x="3562660" y="7871928"/>
                  </a:lnTo>
                  <a:lnTo>
                    <a:pt x="3539461" y="7880688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04558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latin typeface="Trebuchet MS"/>
                <a:cs typeface="Trebuchet MS"/>
              </a:rPr>
              <a:t>Job</a:t>
            </a:r>
            <a:r>
              <a:rPr dirty="0" sz="2100" spc="-204" b="1">
                <a:latin typeface="Trebuchet MS"/>
                <a:cs typeface="Trebuchet MS"/>
              </a:rPr>
              <a:t> </a:t>
            </a:r>
            <a:r>
              <a:rPr dirty="0" sz="2100" spc="40" b="1"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22180" y="1180593"/>
            <a:ext cx="766953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05"/>
              <a:t>Personal</a:t>
            </a:r>
            <a:r>
              <a:rPr dirty="0" spc="-595"/>
              <a:t> </a:t>
            </a:r>
            <a:r>
              <a:rPr dirty="0" spc="70"/>
              <a:t>Information</a:t>
            </a:r>
          </a:p>
        </p:txBody>
      </p:sp>
      <p:grpSp>
        <p:nvGrpSpPr>
          <p:cNvPr id="12" name="object 12" descr=""/>
          <p:cNvGrpSpPr/>
          <p:nvPr/>
        </p:nvGrpSpPr>
        <p:grpSpPr>
          <a:xfrm>
            <a:off x="535372" y="2434312"/>
            <a:ext cx="9936480" cy="6148705"/>
            <a:chOff x="535372" y="2434312"/>
            <a:chExt cx="9936480" cy="6148705"/>
          </a:xfrm>
        </p:grpSpPr>
        <p:sp>
          <p:nvSpPr>
            <p:cNvPr id="13" name="object 13" descr=""/>
            <p:cNvSpPr/>
            <p:nvPr/>
          </p:nvSpPr>
          <p:spPr>
            <a:xfrm>
              <a:off x="535372" y="2434312"/>
              <a:ext cx="9936480" cy="6148705"/>
            </a:xfrm>
            <a:custGeom>
              <a:avLst/>
              <a:gdLst/>
              <a:ahLst/>
              <a:cxnLst/>
              <a:rect l="l" t="t" r="r" b="b"/>
              <a:pathLst>
                <a:path w="9936480" h="6148705">
                  <a:moveTo>
                    <a:pt x="0" y="5126505"/>
                  </a:moveTo>
                  <a:lnTo>
                    <a:pt x="0" y="1025301"/>
                  </a:lnTo>
                  <a:lnTo>
                    <a:pt x="1020" y="969043"/>
                  </a:lnTo>
                  <a:lnTo>
                    <a:pt x="4049" y="913583"/>
                  </a:lnTo>
                  <a:lnTo>
                    <a:pt x="9033" y="858995"/>
                  </a:lnTo>
                  <a:lnTo>
                    <a:pt x="15918" y="805356"/>
                  </a:lnTo>
                  <a:lnTo>
                    <a:pt x="24652" y="752746"/>
                  </a:lnTo>
                  <a:lnTo>
                    <a:pt x="35181" y="701241"/>
                  </a:lnTo>
                  <a:lnTo>
                    <a:pt x="47455" y="650920"/>
                  </a:lnTo>
                  <a:lnTo>
                    <a:pt x="61419" y="601861"/>
                  </a:lnTo>
                  <a:lnTo>
                    <a:pt x="77021" y="554142"/>
                  </a:lnTo>
                  <a:lnTo>
                    <a:pt x="94208" y="507841"/>
                  </a:lnTo>
                  <a:lnTo>
                    <a:pt x="112927" y="463037"/>
                  </a:lnTo>
                  <a:lnTo>
                    <a:pt x="133127" y="419806"/>
                  </a:lnTo>
                  <a:lnTo>
                    <a:pt x="154754" y="378228"/>
                  </a:lnTo>
                  <a:lnTo>
                    <a:pt x="177756" y="338380"/>
                  </a:lnTo>
                  <a:lnTo>
                    <a:pt x="202080" y="300342"/>
                  </a:lnTo>
                  <a:lnTo>
                    <a:pt x="227673" y="264190"/>
                  </a:lnTo>
                  <a:lnTo>
                    <a:pt x="254485" y="230001"/>
                  </a:lnTo>
                  <a:lnTo>
                    <a:pt x="282462" y="197856"/>
                  </a:lnTo>
                  <a:lnTo>
                    <a:pt x="311551" y="167832"/>
                  </a:lnTo>
                  <a:lnTo>
                    <a:pt x="341698" y="140008"/>
                  </a:lnTo>
                  <a:lnTo>
                    <a:pt x="372852" y="114463"/>
                  </a:lnTo>
                  <a:lnTo>
                    <a:pt x="404960" y="91275"/>
                  </a:lnTo>
                  <a:lnTo>
                    <a:pt x="437970" y="70521"/>
                  </a:lnTo>
                  <a:lnTo>
                    <a:pt x="471827" y="52281"/>
                  </a:lnTo>
                  <a:lnTo>
                    <a:pt x="541877" y="23653"/>
                  </a:lnTo>
                  <a:lnTo>
                    <a:pt x="614689" y="6017"/>
                  </a:lnTo>
                  <a:lnTo>
                    <a:pt x="689842" y="0"/>
                  </a:lnTo>
                  <a:lnTo>
                    <a:pt x="9246089" y="0"/>
                  </a:lnTo>
                  <a:lnTo>
                    <a:pt x="9321242" y="6017"/>
                  </a:lnTo>
                  <a:lnTo>
                    <a:pt x="9394054" y="23653"/>
                  </a:lnTo>
                  <a:lnTo>
                    <a:pt x="9464104" y="52281"/>
                  </a:lnTo>
                  <a:lnTo>
                    <a:pt x="9497961" y="70521"/>
                  </a:lnTo>
                  <a:lnTo>
                    <a:pt x="9530971" y="91275"/>
                  </a:lnTo>
                  <a:lnTo>
                    <a:pt x="9563079" y="114463"/>
                  </a:lnTo>
                  <a:lnTo>
                    <a:pt x="9594233" y="140008"/>
                  </a:lnTo>
                  <a:lnTo>
                    <a:pt x="9624381" y="167832"/>
                  </a:lnTo>
                  <a:lnTo>
                    <a:pt x="9653469" y="197856"/>
                  </a:lnTo>
                  <a:lnTo>
                    <a:pt x="9681446" y="230001"/>
                  </a:lnTo>
                  <a:lnTo>
                    <a:pt x="9708259" y="264191"/>
                  </a:lnTo>
                  <a:lnTo>
                    <a:pt x="9733854" y="300346"/>
                  </a:lnTo>
                  <a:lnTo>
                    <a:pt x="9758180" y="338387"/>
                  </a:lnTo>
                  <a:lnTo>
                    <a:pt x="9781183" y="378238"/>
                  </a:lnTo>
                  <a:lnTo>
                    <a:pt x="9802812" y="419820"/>
                  </a:lnTo>
                  <a:lnTo>
                    <a:pt x="9823012" y="463054"/>
                  </a:lnTo>
                  <a:lnTo>
                    <a:pt x="9841733" y="507862"/>
                  </a:lnTo>
                  <a:lnTo>
                    <a:pt x="9858920" y="554165"/>
                  </a:lnTo>
                  <a:lnTo>
                    <a:pt x="9874522" y="601887"/>
                  </a:lnTo>
                  <a:lnTo>
                    <a:pt x="9888485" y="650948"/>
                  </a:lnTo>
                  <a:lnTo>
                    <a:pt x="9900757" y="701269"/>
                  </a:lnTo>
                  <a:lnTo>
                    <a:pt x="9911286" y="752774"/>
                  </a:lnTo>
                  <a:lnTo>
                    <a:pt x="9920019" y="805383"/>
                  </a:lnTo>
                  <a:lnTo>
                    <a:pt x="9926903" y="859019"/>
                  </a:lnTo>
                  <a:lnTo>
                    <a:pt x="9931885" y="913602"/>
                  </a:lnTo>
                  <a:lnTo>
                    <a:pt x="9934913" y="969056"/>
                  </a:lnTo>
                  <a:lnTo>
                    <a:pt x="9935933" y="1025301"/>
                  </a:lnTo>
                  <a:lnTo>
                    <a:pt x="9935933" y="5126505"/>
                  </a:lnTo>
                  <a:lnTo>
                    <a:pt x="9934913" y="5182773"/>
                  </a:lnTo>
                  <a:lnTo>
                    <a:pt x="9931885" y="5238246"/>
                  </a:lnTo>
                  <a:lnTo>
                    <a:pt x="9926903" y="5292846"/>
                  </a:lnTo>
                  <a:lnTo>
                    <a:pt x="9920019" y="5346496"/>
                  </a:lnTo>
                  <a:lnTo>
                    <a:pt x="9911286" y="5399116"/>
                  </a:lnTo>
                  <a:lnTo>
                    <a:pt x="9900757" y="5450630"/>
                  </a:lnTo>
                  <a:lnTo>
                    <a:pt x="9888485" y="5500958"/>
                  </a:lnTo>
                  <a:lnTo>
                    <a:pt x="9874522" y="5550024"/>
                  </a:lnTo>
                  <a:lnTo>
                    <a:pt x="9858920" y="5597748"/>
                  </a:lnTo>
                  <a:lnTo>
                    <a:pt x="9841733" y="5644052"/>
                  </a:lnTo>
                  <a:lnTo>
                    <a:pt x="9823012" y="5688859"/>
                  </a:lnTo>
                  <a:lnTo>
                    <a:pt x="9802812" y="5732091"/>
                  </a:lnTo>
                  <a:lnTo>
                    <a:pt x="9781183" y="5773669"/>
                  </a:lnTo>
                  <a:lnTo>
                    <a:pt x="9758180" y="5813515"/>
                  </a:lnTo>
                  <a:lnTo>
                    <a:pt x="9733854" y="5851552"/>
                  </a:lnTo>
                  <a:lnTo>
                    <a:pt x="9708259" y="5887700"/>
                  </a:lnTo>
                  <a:lnTo>
                    <a:pt x="9681446" y="5921882"/>
                  </a:lnTo>
                  <a:lnTo>
                    <a:pt x="9653469" y="5954020"/>
                  </a:lnTo>
                  <a:lnTo>
                    <a:pt x="9624381" y="5984036"/>
                  </a:lnTo>
                  <a:lnTo>
                    <a:pt x="9594233" y="6011852"/>
                  </a:lnTo>
                  <a:lnTo>
                    <a:pt x="9563079" y="6037389"/>
                  </a:lnTo>
                  <a:lnTo>
                    <a:pt x="9530971" y="6060569"/>
                  </a:lnTo>
                  <a:lnTo>
                    <a:pt x="9497961" y="6081315"/>
                  </a:lnTo>
                  <a:lnTo>
                    <a:pt x="9464104" y="6099549"/>
                  </a:lnTo>
                  <a:lnTo>
                    <a:pt x="9394054" y="6128164"/>
                  </a:lnTo>
                  <a:lnTo>
                    <a:pt x="9321242" y="6145792"/>
                  </a:lnTo>
                  <a:lnTo>
                    <a:pt x="9302126" y="6148096"/>
                  </a:lnTo>
                  <a:lnTo>
                    <a:pt x="633805" y="6148096"/>
                  </a:lnTo>
                  <a:lnTo>
                    <a:pt x="577964" y="6138392"/>
                  </a:lnTo>
                  <a:lnTo>
                    <a:pt x="506481" y="6115195"/>
                  </a:lnTo>
                  <a:lnTo>
                    <a:pt x="437970" y="6081321"/>
                  </a:lnTo>
                  <a:lnTo>
                    <a:pt x="404960" y="6060576"/>
                  </a:lnTo>
                  <a:lnTo>
                    <a:pt x="372852" y="6037395"/>
                  </a:lnTo>
                  <a:lnTo>
                    <a:pt x="341698" y="6011858"/>
                  </a:lnTo>
                  <a:lnTo>
                    <a:pt x="311551" y="5984041"/>
                  </a:lnTo>
                  <a:lnTo>
                    <a:pt x="282462" y="5954024"/>
                  </a:lnTo>
                  <a:lnTo>
                    <a:pt x="254485" y="5921884"/>
                  </a:lnTo>
                  <a:lnTo>
                    <a:pt x="227673" y="5887700"/>
                  </a:lnTo>
                  <a:lnTo>
                    <a:pt x="202080" y="5851552"/>
                  </a:lnTo>
                  <a:lnTo>
                    <a:pt x="177756" y="5813515"/>
                  </a:lnTo>
                  <a:lnTo>
                    <a:pt x="154754" y="5773669"/>
                  </a:lnTo>
                  <a:lnTo>
                    <a:pt x="133127" y="5732091"/>
                  </a:lnTo>
                  <a:lnTo>
                    <a:pt x="112927" y="5688859"/>
                  </a:lnTo>
                  <a:lnTo>
                    <a:pt x="94208" y="5644052"/>
                  </a:lnTo>
                  <a:lnTo>
                    <a:pt x="77021" y="5597748"/>
                  </a:lnTo>
                  <a:lnTo>
                    <a:pt x="61419" y="5550024"/>
                  </a:lnTo>
                  <a:lnTo>
                    <a:pt x="47455" y="5500958"/>
                  </a:lnTo>
                  <a:lnTo>
                    <a:pt x="35181" y="5450630"/>
                  </a:lnTo>
                  <a:lnTo>
                    <a:pt x="24652" y="5399116"/>
                  </a:lnTo>
                  <a:lnTo>
                    <a:pt x="15918" y="5346496"/>
                  </a:lnTo>
                  <a:lnTo>
                    <a:pt x="9033" y="5292846"/>
                  </a:lnTo>
                  <a:lnTo>
                    <a:pt x="4049" y="5238246"/>
                  </a:lnTo>
                  <a:lnTo>
                    <a:pt x="1020" y="5182773"/>
                  </a:lnTo>
                  <a:lnTo>
                    <a:pt x="0" y="512650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508" y="3249555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508" y="4887855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508" y="6526155"/>
              <a:ext cx="114300" cy="1142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algn="just" marL="12700" marR="5080">
              <a:lnSpc>
                <a:spcPts val="3220"/>
              </a:lnSpc>
              <a:spcBef>
                <a:spcPts val="220"/>
              </a:spcBef>
            </a:pPr>
            <a:r>
              <a:rPr dirty="0" spc="-20"/>
              <a:t>This</a:t>
            </a:r>
            <a:r>
              <a:rPr dirty="0" spc="-120"/>
              <a:t> </a:t>
            </a:r>
            <a:r>
              <a:rPr dirty="0"/>
              <a:t>screen</a:t>
            </a:r>
            <a:r>
              <a:rPr dirty="0" spc="-114"/>
              <a:t> </a:t>
            </a:r>
            <a:r>
              <a:rPr dirty="0"/>
              <a:t>represents</a:t>
            </a:r>
            <a:r>
              <a:rPr dirty="0" spc="-114"/>
              <a:t> </a:t>
            </a:r>
            <a:r>
              <a:rPr dirty="0"/>
              <a:t>the</a:t>
            </a:r>
            <a:r>
              <a:rPr dirty="0" spc="-114"/>
              <a:t> </a:t>
            </a:r>
            <a:r>
              <a:rPr dirty="0"/>
              <a:t>Personal</a:t>
            </a:r>
            <a:r>
              <a:rPr dirty="0" spc="-120"/>
              <a:t> </a:t>
            </a:r>
            <a:r>
              <a:rPr dirty="0" spc="-30"/>
              <a:t>Information</a:t>
            </a:r>
            <a:r>
              <a:rPr dirty="0" spc="-114"/>
              <a:t> </a:t>
            </a:r>
            <a:r>
              <a:rPr dirty="0" spc="40"/>
              <a:t>section </a:t>
            </a:r>
            <a:r>
              <a:rPr dirty="0" spc="85"/>
              <a:t>of</a:t>
            </a:r>
            <a:r>
              <a:rPr dirty="0" spc="-35"/>
              <a:t> </a:t>
            </a:r>
            <a:r>
              <a:rPr dirty="0"/>
              <a:t>the</a:t>
            </a:r>
            <a:r>
              <a:rPr dirty="0" spc="-30"/>
              <a:t> </a:t>
            </a:r>
            <a:r>
              <a:rPr dirty="0" spc="120"/>
              <a:t>JobPath</a:t>
            </a:r>
            <a:r>
              <a:rPr dirty="0" spc="-30"/>
              <a:t> </a:t>
            </a:r>
            <a:r>
              <a:rPr dirty="0"/>
              <a:t>app,</a:t>
            </a:r>
            <a:r>
              <a:rPr dirty="0" spc="-35"/>
              <a:t> </a:t>
            </a:r>
            <a:r>
              <a:rPr dirty="0"/>
              <a:t>allowing</a:t>
            </a:r>
            <a:r>
              <a:rPr dirty="0" spc="-30"/>
              <a:t> </a:t>
            </a:r>
            <a:r>
              <a:rPr dirty="0"/>
              <a:t>users</a:t>
            </a:r>
            <a:r>
              <a:rPr dirty="0" spc="-30"/>
              <a:t> </a:t>
            </a:r>
            <a:r>
              <a:rPr dirty="0" spc="80"/>
              <a:t>to</a:t>
            </a:r>
            <a:r>
              <a:rPr dirty="0" spc="-30"/>
              <a:t> </a:t>
            </a:r>
            <a:r>
              <a:rPr dirty="0"/>
              <a:t>view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 spc="-10"/>
              <a:t>update </a:t>
            </a:r>
            <a:r>
              <a:rPr dirty="0"/>
              <a:t>their</a:t>
            </a:r>
            <a:r>
              <a:rPr dirty="0" spc="-225"/>
              <a:t> </a:t>
            </a:r>
            <a:r>
              <a:rPr dirty="0"/>
              <a:t>profile</a:t>
            </a:r>
            <a:r>
              <a:rPr dirty="0" spc="-225"/>
              <a:t> </a:t>
            </a:r>
            <a:r>
              <a:rPr dirty="0" spc="-10"/>
              <a:t>details.</a:t>
            </a:r>
          </a:p>
          <a:p>
            <a:pPr algn="just" marL="12700" marR="5080">
              <a:lnSpc>
                <a:spcPts val="3229"/>
              </a:lnSpc>
              <a:spcBef>
                <a:spcPts val="3235"/>
              </a:spcBef>
            </a:pPr>
            <a:r>
              <a:rPr dirty="0"/>
              <a:t>It</a:t>
            </a:r>
            <a:r>
              <a:rPr dirty="0" spc="65"/>
              <a:t>  </a:t>
            </a:r>
            <a:r>
              <a:rPr dirty="0"/>
              <a:t>includes</a:t>
            </a:r>
            <a:r>
              <a:rPr dirty="0" spc="65"/>
              <a:t>  </a:t>
            </a:r>
            <a:r>
              <a:rPr dirty="0"/>
              <a:t>editable</a:t>
            </a:r>
            <a:r>
              <a:rPr dirty="0" spc="65"/>
              <a:t>  </a:t>
            </a:r>
            <a:r>
              <a:rPr dirty="0"/>
              <a:t>fields</a:t>
            </a:r>
            <a:r>
              <a:rPr dirty="0" spc="65"/>
              <a:t>  </a:t>
            </a:r>
            <a:r>
              <a:rPr dirty="0"/>
              <a:t>such</a:t>
            </a:r>
            <a:r>
              <a:rPr dirty="0" spc="65"/>
              <a:t>  </a:t>
            </a:r>
            <a:r>
              <a:rPr dirty="0"/>
              <a:t>as</a:t>
            </a:r>
            <a:r>
              <a:rPr dirty="0" spc="65"/>
              <a:t>  </a:t>
            </a:r>
            <a:r>
              <a:rPr dirty="0"/>
              <a:t>Full</a:t>
            </a:r>
            <a:r>
              <a:rPr dirty="0" spc="65"/>
              <a:t>  </a:t>
            </a:r>
            <a:r>
              <a:rPr dirty="0"/>
              <a:t>Name,</a:t>
            </a:r>
            <a:r>
              <a:rPr dirty="0" spc="65"/>
              <a:t>  </a:t>
            </a:r>
            <a:r>
              <a:rPr dirty="0" spc="-20"/>
              <a:t>Roll </a:t>
            </a:r>
            <a:r>
              <a:rPr dirty="0"/>
              <a:t>Number,</a:t>
            </a:r>
            <a:r>
              <a:rPr dirty="0" spc="10"/>
              <a:t> </a:t>
            </a:r>
            <a:r>
              <a:rPr dirty="0"/>
              <a:t>Email</a:t>
            </a:r>
            <a:r>
              <a:rPr dirty="0" spc="15"/>
              <a:t> </a:t>
            </a:r>
            <a:r>
              <a:rPr dirty="0"/>
              <a:t>Address,</a:t>
            </a:r>
            <a:r>
              <a:rPr dirty="0" spc="1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/>
              <a:t>Password,</a:t>
            </a:r>
            <a:r>
              <a:rPr dirty="0" spc="15"/>
              <a:t> </a:t>
            </a:r>
            <a:r>
              <a:rPr dirty="0"/>
              <a:t>providing</a:t>
            </a:r>
            <a:r>
              <a:rPr dirty="0" spc="15"/>
              <a:t> </a:t>
            </a:r>
            <a:r>
              <a:rPr dirty="0" spc="-10"/>
              <a:t>users full</a:t>
            </a:r>
            <a:r>
              <a:rPr dirty="0" spc="-175"/>
              <a:t> </a:t>
            </a:r>
            <a:r>
              <a:rPr dirty="0"/>
              <a:t>control</a:t>
            </a:r>
            <a:r>
              <a:rPr dirty="0" spc="-170"/>
              <a:t> </a:t>
            </a:r>
            <a:r>
              <a:rPr dirty="0"/>
              <a:t>over</a:t>
            </a:r>
            <a:r>
              <a:rPr dirty="0" spc="-170"/>
              <a:t> </a:t>
            </a:r>
            <a:r>
              <a:rPr dirty="0"/>
              <a:t>their</a:t>
            </a:r>
            <a:r>
              <a:rPr dirty="0" spc="-170"/>
              <a:t> </a:t>
            </a:r>
            <a:r>
              <a:rPr dirty="0"/>
              <a:t>basic</a:t>
            </a:r>
            <a:r>
              <a:rPr dirty="0" spc="-170"/>
              <a:t> </a:t>
            </a:r>
            <a:r>
              <a:rPr dirty="0"/>
              <a:t>account</a:t>
            </a:r>
            <a:r>
              <a:rPr dirty="0" spc="-170"/>
              <a:t> </a:t>
            </a:r>
            <a:r>
              <a:rPr dirty="0" spc="-10"/>
              <a:t>data.</a:t>
            </a:r>
          </a:p>
          <a:p>
            <a:pPr algn="just" marL="12700" marR="5080">
              <a:lnSpc>
                <a:spcPts val="3220"/>
              </a:lnSpc>
              <a:spcBef>
                <a:spcPts val="3215"/>
              </a:spcBef>
            </a:pPr>
            <a:r>
              <a:rPr dirty="0" spc="40"/>
              <a:t>At</a:t>
            </a:r>
            <a:r>
              <a:rPr dirty="0" spc="-190"/>
              <a:t> </a:t>
            </a:r>
            <a:r>
              <a:rPr dirty="0" spc="40"/>
              <a:t>the</a:t>
            </a:r>
            <a:r>
              <a:rPr dirty="0" spc="-190"/>
              <a:t> </a:t>
            </a:r>
            <a:r>
              <a:rPr dirty="0" spc="20"/>
              <a:t>bottom,</a:t>
            </a:r>
            <a:r>
              <a:rPr dirty="0" spc="-190"/>
              <a:t> </a:t>
            </a:r>
            <a:r>
              <a:rPr dirty="0"/>
              <a:t>there's</a:t>
            </a:r>
            <a:r>
              <a:rPr dirty="0" spc="-190"/>
              <a:t> </a:t>
            </a:r>
            <a:r>
              <a:rPr dirty="0" spc="-30"/>
              <a:t>a</a:t>
            </a:r>
            <a:r>
              <a:rPr dirty="0" spc="-190"/>
              <a:t> </a:t>
            </a:r>
            <a:r>
              <a:rPr dirty="0" spc="35"/>
              <a:t>Certifications</a:t>
            </a:r>
            <a:r>
              <a:rPr dirty="0" spc="-190"/>
              <a:t> </a:t>
            </a:r>
            <a:r>
              <a:rPr dirty="0" spc="-40"/>
              <a:t>area</a:t>
            </a:r>
            <a:r>
              <a:rPr dirty="0" spc="-190"/>
              <a:t> </a:t>
            </a:r>
            <a:r>
              <a:rPr dirty="0" spc="10"/>
              <a:t>that</a:t>
            </a:r>
            <a:r>
              <a:rPr dirty="0" spc="-190"/>
              <a:t> </a:t>
            </a:r>
            <a:r>
              <a:rPr dirty="0"/>
              <a:t>displays </a:t>
            </a:r>
            <a:r>
              <a:rPr dirty="0" spc="40"/>
              <a:t>the</a:t>
            </a:r>
            <a:r>
              <a:rPr dirty="0" spc="-80"/>
              <a:t> </a:t>
            </a:r>
            <a:r>
              <a:rPr dirty="0" spc="-25"/>
              <a:t>user’s</a:t>
            </a:r>
            <a:r>
              <a:rPr dirty="0" spc="-80"/>
              <a:t> </a:t>
            </a:r>
            <a:r>
              <a:rPr dirty="0" spc="5"/>
              <a:t>professional</a:t>
            </a:r>
            <a:r>
              <a:rPr dirty="0" spc="-80"/>
              <a:t> </a:t>
            </a:r>
            <a:r>
              <a:rPr dirty="0" spc="-45"/>
              <a:t>skills</a:t>
            </a:r>
            <a:r>
              <a:rPr dirty="0" spc="-80"/>
              <a:t> </a:t>
            </a:r>
            <a:r>
              <a:rPr dirty="0" spc="-145"/>
              <a:t>(e.g.,</a:t>
            </a:r>
            <a:r>
              <a:rPr dirty="0" spc="-80"/>
              <a:t> </a:t>
            </a:r>
            <a:r>
              <a:rPr dirty="0" spc="30"/>
              <a:t>Python,</a:t>
            </a:r>
            <a:r>
              <a:rPr dirty="0" spc="-80"/>
              <a:t> </a:t>
            </a:r>
            <a:r>
              <a:rPr dirty="0" spc="10"/>
              <a:t>C),</a:t>
            </a:r>
            <a:r>
              <a:rPr dirty="0" spc="-80"/>
              <a:t> </a:t>
            </a:r>
            <a:r>
              <a:rPr dirty="0" spc="-30"/>
              <a:t>which</a:t>
            </a:r>
            <a:r>
              <a:rPr dirty="0" spc="-80"/>
              <a:t> </a:t>
            </a:r>
            <a:r>
              <a:rPr dirty="0" spc="20"/>
              <a:t>can</a:t>
            </a:r>
            <a:r>
              <a:rPr dirty="0" spc="-20"/>
              <a:t> </a:t>
            </a:r>
            <a:r>
              <a:rPr dirty="0" spc="90"/>
              <a:t>be</a:t>
            </a:r>
            <a:r>
              <a:rPr dirty="0" spc="-265"/>
              <a:t> </a:t>
            </a:r>
            <a:r>
              <a:rPr dirty="0" spc="45"/>
              <a:t>updated</a:t>
            </a:r>
            <a:r>
              <a:rPr dirty="0" spc="-265"/>
              <a:t> </a:t>
            </a:r>
            <a:r>
              <a:rPr dirty="0" spc="40"/>
              <a:t>or</a:t>
            </a:r>
            <a:r>
              <a:rPr dirty="0" spc="-265"/>
              <a:t> </a:t>
            </a:r>
            <a:r>
              <a:rPr dirty="0" spc="30"/>
              <a:t>removed</a:t>
            </a:r>
            <a:r>
              <a:rPr dirty="0" spc="-265"/>
              <a:t> </a:t>
            </a:r>
            <a:r>
              <a:rPr dirty="0" spc="-15"/>
              <a:t>as</a:t>
            </a:r>
            <a:r>
              <a:rPr dirty="0" spc="-265"/>
              <a:t> </a:t>
            </a:r>
            <a:r>
              <a:rPr dirty="0" spc="20"/>
              <a:t>needed.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170"/>
              <a:t>|</a:t>
            </a:r>
            <a:r>
              <a:rPr dirty="0" spc="130"/>
              <a:t> </a:t>
            </a:r>
            <a:r>
              <a:rPr dirty="0" spc="-25"/>
              <a:t>1</a:t>
            </a:r>
            <a:r>
              <a:rPr dirty="0" spc="-25"/>
              <a:t>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7058B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2532710" y="2054318"/>
            <a:ext cx="13222605" cy="6178550"/>
            <a:chOff x="2532710" y="2054318"/>
            <a:chExt cx="13222605" cy="6178550"/>
          </a:xfrm>
        </p:grpSpPr>
        <p:sp>
          <p:nvSpPr>
            <p:cNvPr id="4" name="object 4" descr=""/>
            <p:cNvSpPr/>
            <p:nvPr/>
          </p:nvSpPr>
          <p:spPr>
            <a:xfrm>
              <a:off x="2532710" y="2054318"/>
              <a:ext cx="13222605" cy="6178550"/>
            </a:xfrm>
            <a:custGeom>
              <a:avLst/>
              <a:gdLst/>
              <a:ahLst/>
              <a:cxnLst/>
              <a:rect l="l" t="t" r="r" b="b"/>
              <a:pathLst>
                <a:path w="13222605" h="6178550">
                  <a:moveTo>
                    <a:pt x="0" y="5148667"/>
                  </a:moveTo>
                  <a:lnTo>
                    <a:pt x="0" y="1029733"/>
                  </a:lnTo>
                  <a:lnTo>
                    <a:pt x="1124" y="978336"/>
                  </a:lnTo>
                  <a:lnTo>
                    <a:pt x="4461" y="927596"/>
                  </a:lnTo>
                  <a:lnTo>
                    <a:pt x="9959" y="877569"/>
                  </a:lnTo>
                  <a:lnTo>
                    <a:pt x="17563" y="828311"/>
                  </a:lnTo>
                  <a:lnTo>
                    <a:pt x="27223" y="779884"/>
                  </a:lnTo>
                  <a:lnTo>
                    <a:pt x="38884" y="732345"/>
                  </a:lnTo>
                  <a:lnTo>
                    <a:pt x="52494" y="685753"/>
                  </a:lnTo>
                  <a:lnTo>
                    <a:pt x="68000" y="640167"/>
                  </a:lnTo>
                  <a:lnTo>
                    <a:pt x="85350" y="595646"/>
                  </a:lnTo>
                  <a:lnTo>
                    <a:pt x="104491" y="552250"/>
                  </a:lnTo>
                  <a:lnTo>
                    <a:pt x="125369" y="510036"/>
                  </a:lnTo>
                  <a:lnTo>
                    <a:pt x="147934" y="469064"/>
                  </a:lnTo>
                  <a:lnTo>
                    <a:pt x="172131" y="429393"/>
                  </a:lnTo>
                  <a:lnTo>
                    <a:pt x="197909" y="391082"/>
                  </a:lnTo>
                  <a:lnTo>
                    <a:pt x="225215" y="354189"/>
                  </a:lnTo>
                  <a:lnTo>
                    <a:pt x="253995" y="318774"/>
                  </a:lnTo>
                  <a:lnTo>
                    <a:pt x="284199" y="284896"/>
                  </a:lnTo>
                  <a:lnTo>
                    <a:pt x="315772" y="252613"/>
                  </a:lnTo>
                  <a:lnTo>
                    <a:pt x="348664" y="221984"/>
                  </a:lnTo>
                  <a:lnTo>
                    <a:pt x="382822" y="193068"/>
                  </a:lnTo>
                  <a:lnTo>
                    <a:pt x="418192" y="165924"/>
                  </a:lnTo>
                  <a:lnTo>
                    <a:pt x="454721" y="140613"/>
                  </a:lnTo>
                  <a:lnTo>
                    <a:pt x="492358" y="117194"/>
                  </a:lnTo>
                  <a:lnTo>
                    <a:pt x="531048" y="95724"/>
                  </a:lnTo>
                  <a:lnTo>
                    <a:pt x="570740" y="76263"/>
                  </a:lnTo>
                  <a:lnTo>
                    <a:pt x="611382" y="58871"/>
                  </a:lnTo>
                  <a:lnTo>
                    <a:pt x="652919" y="43607"/>
                  </a:lnTo>
                  <a:lnTo>
                    <a:pt x="695301" y="30528"/>
                  </a:lnTo>
                  <a:lnTo>
                    <a:pt x="738473" y="19695"/>
                  </a:lnTo>
                  <a:lnTo>
                    <a:pt x="782383" y="11167"/>
                  </a:lnTo>
                  <a:lnTo>
                    <a:pt x="826980" y="5002"/>
                  </a:lnTo>
                  <a:lnTo>
                    <a:pt x="872215" y="1260"/>
                  </a:lnTo>
                  <a:lnTo>
                    <a:pt x="918019" y="0"/>
                  </a:lnTo>
                  <a:lnTo>
                    <a:pt x="12304378" y="0"/>
                  </a:lnTo>
                  <a:lnTo>
                    <a:pt x="12350188" y="1260"/>
                  </a:lnTo>
                  <a:lnTo>
                    <a:pt x="12395418" y="5002"/>
                  </a:lnTo>
                  <a:lnTo>
                    <a:pt x="12440014" y="11167"/>
                  </a:lnTo>
                  <a:lnTo>
                    <a:pt x="12483925" y="19695"/>
                  </a:lnTo>
                  <a:lnTo>
                    <a:pt x="12527097" y="30528"/>
                  </a:lnTo>
                  <a:lnTo>
                    <a:pt x="12569478" y="43607"/>
                  </a:lnTo>
                  <a:lnTo>
                    <a:pt x="12611016" y="58871"/>
                  </a:lnTo>
                  <a:lnTo>
                    <a:pt x="12651657" y="76263"/>
                  </a:lnTo>
                  <a:lnTo>
                    <a:pt x="12691349" y="95724"/>
                  </a:lnTo>
                  <a:lnTo>
                    <a:pt x="12730040" y="117194"/>
                  </a:lnTo>
                  <a:lnTo>
                    <a:pt x="12767677" y="140613"/>
                  </a:lnTo>
                  <a:lnTo>
                    <a:pt x="12804206" y="165924"/>
                  </a:lnTo>
                  <a:lnTo>
                    <a:pt x="12839576" y="193068"/>
                  </a:lnTo>
                  <a:lnTo>
                    <a:pt x="12873734" y="221984"/>
                  </a:lnTo>
                  <a:lnTo>
                    <a:pt x="12906627" y="252614"/>
                  </a:lnTo>
                  <a:lnTo>
                    <a:pt x="12938203" y="284899"/>
                  </a:lnTo>
                  <a:lnTo>
                    <a:pt x="12968408" y="318780"/>
                  </a:lnTo>
                  <a:lnTo>
                    <a:pt x="12997191" y="354198"/>
                  </a:lnTo>
                  <a:lnTo>
                    <a:pt x="13024498" y="391094"/>
                  </a:lnTo>
                  <a:lnTo>
                    <a:pt x="13050277" y="429408"/>
                  </a:lnTo>
                  <a:lnTo>
                    <a:pt x="13074476" y="469082"/>
                  </a:lnTo>
                  <a:lnTo>
                    <a:pt x="13097041" y="510057"/>
                  </a:lnTo>
                  <a:lnTo>
                    <a:pt x="13117920" y="552273"/>
                  </a:lnTo>
                  <a:lnTo>
                    <a:pt x="13137061" y="595672"/>
                  </a:lnTo>
                  <a:lnTo>
                    <a:pt x="13154410" y="640195"/>
                  </a:lnTo>
                  <a:lnTo>
                    <a:pt x="13169916" y="685781"/>
                  </a:lnTo>
                  <a:lnTo>
                    <a:pt x="13183524" y="732374"/>
                  </a:lnTo>
                  <a:lnTo>
                    <a:pt x="13195184" y="779912"/>
                  </a:lnTo>
                  <a:lnTo>
                    <a:pt x="13204842" y="828338"/>
                  </a:lnTo>
                  <a:lnTo>
                    <a:pt x="13212445" y="877592"/>
                  </a:lnTo>
                  <a:lnTo>
                    <a:pt x="13217941" y="927615"/>
                  </a:lnTo>
                  <a:lnTo>
                    <a:pt x="13221277" y="978349"/>
                  </a:lnTo>
                  <a:lnTo>
                    <a:pt x="13222400" y="1029733"/>
                  </a:lnTo>
                  <a:lnTo>
                    <a:pt x="13222400" y="5148667"/>
                  </a:lnTo>
                  <a:lnTo>
                    <a:pt x="13221277" y="5200073"/>
                  </a:lnTo>
                  <a:lnTo>
                    <a:pt x="13217941" y="5250824"/>
                  </a:lnTo>
                  <a:lnTo>
                    <a:pt x="13212445" y="5300864"/>
                  </a:lnTo>
                  <a:lnTo>
                    <a:pt x="13204842" y="5350131"/>
                  </a:lnTo>
                  <a:lnTo>
                    <a:pt x="13195184" y="5398568"/>
                  </a:lnTo>
                  <a:lnTo>
                    <a:pt x="13183524" y="5446116"/>
                  </a:lnTo>
                  <a:lnTo>
                    <a:pt x="13169916" y="5492716"/>
                  </a:lnTo>
                  <a:lnTo>
                    <a:pt x="13154410" y="5538308"/>
                  </a:lnTo>
                  <a:lnTo>
                    <a:pt x="13137061" y="5582834"/>
                  </a:lnTo>
                  <a:lnTo>
                    <a:pt x="13117920" y="5626235"/>
                  </a:lnTo>
                  <a:lnTo>
                    <a:pt x="13097041" y="5668452"/>
                  </a:lnTo>
                  <a:lnTo>
                    <a:pt x="13074476" y="5709426"/>
                  </a:lnTo>
                  <a:lnTo>
                    <a:pt x="13050277" y="5749099"/>
                  </a:lnTo>
                  <a:lnTo>
                    <a:pt x="13024498" y="5787410"/>
                  </a:lnTo>
                  <a:lnTo>
                    <a:pt x="12997191" y="5824302"/>
                  </a:lnTo>
                  <a:lnTo>
                    <a:pt x="12968408" y="5859715"/>
                  </a:lnTo>
                  <a:lnTo>
                    <a:pt x="12938203" y="5893590"/>
                  </a:lnTo>
                  <a:lnTo>
                    <a:pt x="12906627" y="5925869"/>
                  </a:lnTo>
                  <a:lnTo>
                    <a:pt x="12873734" y="5956493"/>
                  </a:lnTo>
                  <a:lnTo>
                    <a:pt x="12839576" y="5985402"/>
                  </a:lnTo>
                  <a:lnTo>
                    <a:pt x="12804206" y="6012538"/>
                  </a:lnTo>
                  <a:lnTo>
                    <a:pt x="12767677" y="6037841"/>
                  </a:lnTo>
                  <a:lnTo>
                    <a:pt x="12730040" y="6061254"/>
                  </a:lnTo>
                  <a:lnTo>
                    <a:pt x="12691349" y="6082716"/>
                  </a:lnTo>
                  <a:lnTo>
                    <a:pt x="12651657" y="6102170"/>
                  </a:lnTo>
                  <a:lnTo>
                    <a:pt x="12611016" y="6119555"/>
                  </a:lnTo>
                  <a:lnTo>
                    <a:pt x="12569478" y="6134814"/>
                  </a:lnTo>
                  <a:lnTo>
                    <a:pt x="12527097" y="6147886"/>
                  </a:lnTo>
                  <a:lnTo>
                    <a:pt x="12483925" y="6158714"/>
                  </a:lnTo>
                  <a:lnTo>
                    <a:pt x="12440014" y="6167239"/>
                  </a:lnTo>
                  <a:lnTo>
                    <a:pt x="12395418" y="6173401"/>
                  </a:lnTo>
                  <a:lnTo>
                    <a:pt x="12350188" y="6177141"/>
                  </a:lnTo>
                  <a:lnTo>
                    <a:pt x="12316455" y="6178069"/>
                  </a:lnTo>
                  <a:lnTo>
                    <a:pt x="905944" y="6178069"/>
                  </a:lnTo>
                  <a:lnTo>
                    <a:pt x="826980" y="6173401"/>
                  </a:lnTo>
                  <a:lnTo>
                    <a:pt x="782383" y="6167240"/>
                  </a:lnTo>
                  <a:lnTo>
                    <a:pt x="738473" y="6158717"/>
                  </a:lnTo>
                  <a:lnTo>
                    <a:pt x="695301" y="6147890"/>
                  </a:lnTo>
                  <a:lnTo>
                    <a:pt x="652919" y="6134818"/>
                  </a:lnTo>
                  <a:lnTo>
                    <a:pt x="611382" y="6119561"/>
                  </a:lnTo>
                  <a:lnTo>
                    <a:pt x="570740" y="6102176"/>
                  </a:lnTo>
                  <a:lnTo>
                    <a:pt x="531048" y="6082723"/>
                  </a:lnTo>
                  <a:lnTo>
                    <a:pt x="492358" y="6061260"/>
                  </a:lnTo>
                  <a:lnTo>
                    <a:pt x="454721" y="6037847"/>
                  </a:lnTo>
                  <a:lnTo>
                    <a:pt x="418192" y="6012542"/>
                  </a:lnTo>
                  <a:lnTo>
                    <a:pt x="382822" y="5985405"/>
                  </a:lnTo>
                  <a:lnTo>
                    <a:pt x="348664" y="5956494"/>
                  </a:lnTo>
                  <a:lnTo>
                    <a:pt x="315772" y="5925869"/>
                  </a:lnTo>
                  <a:lnTo>
                    <a:pt x="284199" y="5893590"/>
                  </a:lnTo>
                  <a:lnTo>
                    <a:pt x="253995" y="5859715"/>
                  </a:lnTo>
                  <a:lnTo>
                    <a:pt x="225215" y="5824302"/>
                  </a:lnTo>
                  <a:lnTo>
                    <a:pt x="197909" y="5787410"/>
                  </a:lnTo>
                  <a:lnTo>
                    <a:pt x="172131" y="5749099"/>
                  </a:lnTo>
                  <a:lnTo>
                    <a:pt x="147934" y="5709426"/>
                  </a:lnTo>
                  <a:lnTo>
                    <a:pt x="125369" y="5668452"/>
                  </a:lnTo>
                  <a:lnTo>
                    <a:pt x="104491" y="5626235"/>
                  </a:lnTo>
                  <a:lnTo>
                    <a:pt x="85350" y="5582834"/>
                  </a:lnTo>
                  <a:lnTo>
                    <a:pt x="68000" y="5538308"/>
                  </a:lnTo>
                  <a:lnTo>
                    <a:pt x="52494" y="5492716"/>
                  </a:lnTo>
                  <a:lnTo>
                    <a:pt x="38884" y="5446116"/>
                  </a:lnTo>
                  <a:lnTo>
                    <a:pt x="27223" y="5398568"/>
                  </a:lnTo>
                  <a:lnTo>
                    <a:pt x="17563" y="5350131"/>
                  </a:lnTo>
                  <a:lnTo>
                    <a:pt x="9959" y="5300864"/>
                  </a:lnTo>
                  <a:lnTo>
                    <a:pt x="4461" y="5250824"/>
                  </a:lnTo>
                  <a:lnTo>
                    <a:pt x="1124" y="5200073"/>
                  </a:lnTo>
                  <a:lnTo>
                    <a:pt x="0" y="514866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0495" y="4300727"/>
              <a:ext cx="8046719" cy="16855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9144000" cy="10287000"/>
          </a:xfrm>
          <a:custGeom>
            <a:avLst/>
            <a:gdLst/>
            <a:ahLst/>
            <a:cxnLst/>
            <a:rect l="l" t="t" r="r" b="b"/>
            <a:pathLst>
              <a:path w="9144000" h="10287000">
                <a:moveTo>
                  <a:pt x="914399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0286999"/>
                </a:lnTo>
                <a:close/>
              </a:path>
            </a:pathLst>
          </a:custGeom>
          <a:solidFill>
            <a:srgbClr val="705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14083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solidFill>
                  <a:srgbClr val="FDFDFD"/>
                </a:solidFill>
                <a:latin typeface="Trebuchet MS"/>
                <a:cs typeface="Trebuchet MS"/>
              </a:rPr>
              <a:t>Job</a:t>
            </a:r>
            <a:r>
              <a:rPr dirty="0" sz="2100" spc="-204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100" spc="40" b="1">
                <a:solidFill>
                  <a:srgbClr val="FDFDFD"/>
                </a:solidFill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99478" y="3818631"/>
            <a:ext cx="5107305" cy="2482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430"/>
              </a:lnSpc>
              <a:spcBef>
                <a:spcPts val="100"/>
              </a:spcBef>
            </a:pPr>
            <a:r>
              <a:rPr dirty="0" sz="5400" spc="60">
                <a:solidFill>
                  <a:srgbClr val="FDFDFD"/>
                </a:solidFill>
                <a:latin typeface="Tahoma"/>
                <a:cs typeface="Tahoma"/>
              </a:rPr>
              <a:t>Table</a:t>
            </a:r>
            <a:r>
              <a:rPr dirty="0" sz="5400" spc="-515">
                <a:solidFill>
                  <a:srgbClr val="FDFDFD"/>
                </a:solidFill>
                <a:latin typeface="Tahoma"/>
                <a:cs typeface="Tahoma"/>
              </a:rPr>
              <a:t> </a:t>
            </a:r>
            <a:r>
              <a:rPr dirty="0" sz="5400" spc="385">
                <a:solidFill>
                  <a:srgbClr val="FDFDFD"/>
                </a:solidFill>
                <a:latin typeface="Tahoma"/>
                <a:cs typeface="Tahoma"/>
              </a:rPr>
              <a:t>Of</a:t>
            </a:r>
            <a:endParaRPr sz="5400">
              <a:latin typeface="Tahoma"/>
              <a:cs typeface="Tahoma"/>
            </a:endParaRPr>
          </a:p>
          <a:p>
            <a:pPr marL="12700">
              <a:lnSpc>
                <a:spcPts val="12910"/>
              </a:lnSpc>
            </a:pPr>
            <a:r>
              <a:rPr dirty="0" sz="10800" spc="345">
                <a:solidFill>
                  <a:srgbClr val="FDFDFD"/>
                </a:solidFill>
                <a:latin typeface="Tahoma"/>
                <a:cs typeface="Tahoma"/>
              </a:rPr>
              <a:t>Content</a:t>
            </a:r>
            <a:endParaRPr sz="10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101482" y="2271251"/>
            <a:ext cx="206375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10" b="1">
                <a:latin typeface="Trebuchet MS"/>
                <a:cs typeface="Trebuchet MS"/>
              </a:rPr>
              <a:t>Introduction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718515" y="2159773"/>
            <a:ext cx="73469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425">
                <a:solidFill>
                  <a:srgbClr val="E3E3E3"/>
                </a:solidFill>
              </a:rPr>
              <a:t>01</a:t>
            </a:r>
            <a:endParaRPr sz="5400"/>
          </a:p>
        </p:txBody>
      </p:sp>
      <p:sp>
        <p:nvSpPr>
          <p:cNvPr id="7" name="object 7" descr=""/>
          <p:cNvSpPr txBox="1"/>
          <p:nvPr/>
        </p:nvSpPr>
        <p:spPr>
          <a:xfrm>
            <a:off x="14809131" y="3903202"/>
            <a:ext cx="242443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10" b="1">
                <a:latin typeface="Trebuchet MS"/>
                <a:cs typeface="Trebuchet MS"/>
              </a:rPr>
              <a:t>About</a:t>
            </a:r>
            <a:r>
              <a:rPr dirty="0" sz="2700" spc="-225" b="1">
                <a:latin typeface="Trebuchet MS"/>
                <a:cs typeface="Trebuchet MS"/>
              </a:rPr>
              <a:t> </a:t>
            </a:r>
            <a:r>
              <a:rPr dirty="0" sz="2700" b="1">
                <a:latin typeface="Trebuchet MS"/>
                <a:cs typeface="Trebuchet MS"/>
              </a:rPr>
              <a:t>the</a:t>
            </a:r>
            <a:r>
              <a:rPr dirty="0" sz="2700" spc="-225" b="1">
                <a:latin typeface="Trebuchet MS"/>
                <a:cs typeface="Trebuchet MS"/>
              </a:rPr>
              <a:t> </a:t>
            </a:r>
            <a:r>
              <a:rPr dirty="0" sz="2700" spc="140" b="1">
                <a:latin typeface="Trebuchet MS"/>
                <a:cs typeface="Trebuchet MS"/>
              </a:rPr>
              <a:t>App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426163" y="3791724"/>
            <a:ext cx="8883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180" b="1">
                <a:solidFill>
                  <a:srgbClr val="E3E3E3"/>
                </a:solidFill>
                <a:latin typeface="Trebuchet MS"/>
                <a:cs typeface="Trebuchet MS"/>
              </a:rPr>
              <a:t>02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101482" y="5534764"/>
            <a:ext cx="219900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114" b="1">
                <a:latin typeface="Trebuchet MS"/>
                <a:cs typeface="Trebuchet MS"/>
              </a:rPr>
              <a:t>Key</a:t>
            </a:r>
            <a:r>
              <a:rPr dirty="0" sz="2700" spc="-270" b="1">
                <a:latin typeface="Trebuchet MS"/>
                <a:cs typeface="Trebuchet MS"/>
              </a:rPr>
              <a:t> </a:t>
            </a:r>
            <a:r>
              <a:rPr dirty="0" sz="2700" spc="35" b="1">
                <a:latin typeface="Trebuchet MS"/>
                <a:cs typeface="Trebuchet MS"/>
              </a:rPr>
              <a:t>Features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718515" y="5423286"/>
            <a:ext cx="9182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305" b="1">
                <a:solidFill>
                  <a:srgbClr val="E3E3E3"/>
                </a:solidFill>
                <a:latin typeface="Trebuchet MS"/>
                <a:cs typeface="Trebuchet MS"/>
              </a:rPr>
              <a:t>03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4809131" y="7166714"/>
            <a:ext cx="2090420" cy="846455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3229"/>
              </a:lnSpc>
              <a:spcBef>
                <a:spcPts val="204"/>
              </a:spcBef>
            </a:pPr>
            <a:r>
              <a:rPr dirty="0" sz="2700" spc="165" b="1">
                <a:latin typeface="Trebuchet MS"/>
                <a:cs typeface="Trebuchet MS"/>
              </a:rPr>
              <a:t>App</a:t>
            </a:r>
            <a:r>
              <a:rPr dirty="0" sz="2700" spc="-275" b="1">
                <a:latin typeface="Trebuchet MS"/>
                <a:cs typeface="Trebuchet MS"/>
              </a:rPr>
              <a:t> </a:t>
            </a:r>
            <a:r>
              <a:rPr dirty="0" sz="2700" spc="60" b="1">
                <a:latin typeface="Trebuchet MS"/>
                <a:cs typeface="Trebuchet MS"/>
              </a:rPr>
              <a:t>Screens </a:t>
            </a:r>
            <a:r>
              <a:rPr dirty="0" sz="2700" spc="75" b="1">
                <a:latin typeface="Trebuchet MS"/>
                <a:cs typeface="Trebuchet MS"/>
              </a:rPr>
              <a:t>Showcase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3426163" y="7055236"/>
            <a:ext cx="95694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445" b="1">
                <a:solidFill>
                  <a:srgbClr val="E3E3E3"/>
                </a:solidFill>
                <a:latin typeface="Trebuchet MS"/>
                <a:cs typeface="Trebuchet MS"/>
              </a:rPr>
              <a:t>04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4399756" y="2686069"/>
            <a:ext cx="2286000" cy="9525"/>
          </a:xfrm>
          <a:custGeom>
            <a:avLst/>
            <a:gdLst/>
            <a:ahLst/>
            <a:cxnLst/>
            <a:rect l="l" t="t" r="r" b="b"/>
            <a:pathLst>
              <a:path w="2286000" h="9525">
                <a:moveTo>
                  <a:pt x="0" y="0"/>
                </a:moveTo>
                <a:lnTo>
                  <a:pt x="2286000" y="9485"/>
                </a:lnTo>
              </a:path>
            </a:pathLst>
          </a:custGeom>
          <a:ln w="9525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743186" y="4329132"/>
            <a:ext cx="2286000" cy="9525"/>
          </a:xfrm>
          <a:custGeom>
            <a:avLst/>
            <a:gdLst/>
            <a:ahLst/>
            <a:cxnLst/>
            <a:rect l="l" t="t" r="r" b="b"/>
            <a:pathLst>
              <a:path w="2286000" h="9525">
                <a:moveTo>
                  <a:pt x="0" y="0"/>
                </a:moveTo>
                <a:lnTo>
                  <a:pt x="2286000" y="9485"/>
                </a:lnTo>
              </a:path>
            </a:pathLst>
          </a:custGeom>
          <a:ln w="9525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399756" y="6000769"/>
            <a:ext cx="2286000" cy="9525"/>
          </a:xfrm>
          <a:custGeom>
            <a:avLst/>
            <a:gdLst/>
            <a:ahLst/>
            <a:cxnLst/>
            <a:rect l="l" t="t" r="r" b="b"/>
            <a:pathLst>
              <a:path w="2286000" h="9525">
                <a:moveTo>
                  <a:pt x="0" y="0"/>
                </a:moveTo>
                <a:lnTo>
                  <a:pt x="2286000" y="9485"/>
                </a:lnTo>
              </a:path>
            </a:pathLst>
          </a:custGeom>
          <a:ln w="9525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0743186" y="7643831"/>
            <a:ext cx="2286000" cy="9525"/>
          </a:xfrm>
          <a:custGeom>
            <a:avLst/>
            <a:gdLst/>
            <a:ahLst/>
            <a:cxnLst/>
            <a:rect l="l" t="t" r="r" b="b"/>
            <a:pathLst>
              <a:path w="2286000" h="9525">
                <a:moveTo>
                  <a:pt x="0" y="0"/>
                </a:moveTo>
                <a:lnTo>
                  <a:pt x="2286000" y="9485"/>
                </a:lnTo>
              </a:path>
            </a:pathLst>
          </a:custGeom>
          <a:ln w="9525">
            <a:solidFill>
              <a:srgbClr val="FDFDF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18" name="object 18" descr=""/>
          <p:cNvSpPr txBox="1"/>
          <p:nvPr/>
        </p:nvSpPr>
        <p:spPr>
          <a:xfrm>
            <a:off x="17281574" y="9308441"/>
            <a:ext cx="151130" cy="337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120">
                <a:latin typeface="Verdana"/>
                <a:cs typeface="Verdana"/>
              </a:rPr>
              <a:t>|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04558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latin typeface="Trebuchet MS"/>
                <a:cs typeface="Trebuchet MS"/>
              </a:rPr>
              <a:t>Job</a:t>
            </a:r>
            <a:r>
              <a:rPr dirty="0" sz="2100" spc="-204" b="1">
                <a:latin typeface="Trebuchet MS"/>
                <a:cs typeface="Trebuchet MS"/>
              </a:rPr>
              <a:t> </a:t>
            </a:r>
            <a:r>
              <a:rPr dirty="0" sz="2100" spc="40" b="1"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170834" y="4803806"/>
            <a:ext cx="674370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5" b="1">
                <a:solidFill>
                  <a:srgbClr val="7058B6"/>
                </a:solidFill>
                <a:latin typeface="Trebuchet MS"/>
                <a:cs typeface="Trebuchet MS"/>
              </a:rPr>
              <a:t>Lack</a:t>
            </a:r>
            <a:r>
              <a:rPr dirty="0" sz="2200" spc="-12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7058B6"/>
                </a:solidFill>
                <a:latin typeface="Trebuchet MS"/>
                <a:cs typeface="Trebuchet MS"/>
              </a:rPr>
              <a:t>of</a:t>
            </a:r>
            <a:r>
              <a:rPr dirty="0" sz="2200" spc="-12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guidance</a:t>
            </a:r>
            <a:r>
              <a:rPr dirty="0" sz="2200" spc="-12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-70" b="1">
                <a:solidFill>
                  <a:srgbClr val="7058B6"/>
                </a:solidFill>
                <a:latin typeface="Trebuchet MS"/>
                <a:cs typeface="Trebuchet MS"/>
              </a:rPr>
              <a:t>in</a:t>
            </a:r>
            <a:r>
              <a:rPr dirty="0" sz="2200" spc="-114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matching</a:t>
            </a:r>
            <a:r>
              <a:rPr dirty="0" sz="2200" spc="-12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-20" b="1">
                <a:solidFill>
                  <a:srgbClr val="7058B6"/>
                </a:solidFill>
                <a:latin typeface="Trebuchet MS"/>
                <a:cs typeface="Trebuchet MS"/>
              </a:rPr>
              <a:t>skills</a:t>
            </a:r>
            <a:r>
              <a:rPr dirty="0" sz="2200" spc="-12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70" b="1">
                <a:solidFill>
                  <a:srgbClr val="7058B6"/>
                </a:solidFill>
                <a:latin typeface="Trebuchet MS"/>
                <a:cs typeface="Trebuchet MS"/>
              </a:rPr>
              <a:t>to</a:t>
            </a:r>
            <a:r>
              <a:rPr dirty="0" sz="2200" spc="-114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suitable</a:t>
            </a:r>
            <a:r>
              <a:rPr dirty="0" sz="2200" spc="-12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-10" b="1">
                <a:solidFill>
                  <a:srgbClr val="7058B6"/>
                </a:solidFill>
                <a:latin typeface="Trebuchet MS"/>
                <a:cs typeface="Trebuchet MS"/>
              </a:rPr>
              <a:t>roles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23416" y="4933026"/>
            <a:ext cx="8364220" cy="116649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59840" marR="5080" indent="-1247775">
              <a:lnSpc>
                <a:spcPct val="99300"/>
              </a:lnSpc>
              <a:spcBef>
                <a:spcPts val="150"/>
              </a:spcBef>
              <a:tabLst>
                <a:tab pos="1259840" algn="l"/>
              </a:tabLst>
            </a:pPr>
            <a:r>
              <a:rPr dirty="0" sz="6000" spc="-450" b="1">
                <a:solidFill>
                  <a:srgbClr val="070808"/>
                </a:solidFill>
                <a:latin typeface="Trebuchet MS"/>
                <a:cs typeface="Trebuchet MS"/>
              </a:rPr>
              <a:t>01</a:t>
            </a:r>
            <a:r>
              <a:rPr dirty="0" sz="6000" b="1">
                <a:solidFill>
                  <a:srgbClr val="070808"/>
                </a:solidFill>
                <a:latin typeface="Trebuchet MS"/>
                <a:cs typeface="Trebuchet MS"/>
              </a:rPr>
              <a:t>	</a:t>
            </a:r>
            <a:r>
              <a:rPr dirty="0" sz="1500" spc="-40">
                <a:latin typeface="Verdana"/>
                <a:cs typeface="Verdana"/>
              </a:rPr>
              <a:t>Many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users</a:t>
            </a:r>
            <a:r>
              <a:rPr dirty="0" sz="1500" spc="-100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acquire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skills</a:t>
            </a:r>
            <a:r>
              <a:rPr dirty="0" sz="1500" spc="-100">
                <a:latin typeface="Verdana"/>
                <a:cs typeface="Verdana"/>
              </a:rPr>
              <a:t> </a:t>
            </a:r>
            <a:r>
              <a:rPr dirty="0" sz="1500" spc="-50">
                <a:latin typeface="Verdana"/>
                <a:cs typeface="Verdana"/>
              </a:rPr>
              <a:t>but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are</a:t>
            </a:r>
            <a:r>
              <a:rPr dirty="0" sz="1500" spc="-100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unaware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30">
                <a:latin typeface="Verdana"/>
                <a:cs typeface="Verdana"/>
              </a:rPr>
              <a:t>of</a:t>
            </a:r>
            <a:r>
              <a:rPr dirty="0" sz="1500" spc="-100">
                <a:latin typeface="Verdana"/>
                <a:cs typeface="Verdana"/>
              </a:rPr>
              <a:t> </a:t>
            </a:r>
            <a:r>
              <a:rPr dirty="0" sz="1500" spc="-50">
                <a:latin typeface="Verdana"/>
                <a:cs typeface="Verdana"/>
              </a:rPr>
              <a:t>how</a:t>
            </a:r>
            <a:r>
              <a:rPr dirty="0" sz="1500" spc="-100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those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skills</a:t>
            </a:r>
            <a:r>
              <a:rPr dirty="0" sz="1500" spc="-100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translate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45">
                <a:latin typeface="Verdana"/>
                <a:cs typeface="Verdana"/>
              </a:rPr>
              <a:t>into</a:t>
            </a:r>
            <a:r>
              <a:rPr dirty="0" sz="1500" spc="-10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real- </a:t>
            </a:r>
            <a:r>
              <a:rPr dirty="0" sz="1500" spc="-40">
                <a:latin typeface="Verdana"/>
                <a:cs typeface="Verdana"/>
              </a:rPr>
              <a:t>world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job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roles,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leading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45">
                <a:latin typeface="Verdana"/>
                <a:cs typeface="Verdana"/>
              </a:rPr>
              <a:t>to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45">
                <a:latin typeface="Verdana"/>
                <a:cs typeface="Verdana"/>
              </a:rPr>
              <a:t>confusion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and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missed</a:t>
            </a:r>
            <a:r>
              <a:rPr dirty="0" sz="1500" spc="-105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opportunities.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61686" y="5432073"/>
            <a:ext cx="346075" cy="93345"/>
          </a:xfrm>
          <a:custGeom>
            <a:avLst/>
            <a:gdLst/>
            <a:ahLst/>
            <a:cxnLst/>
            <a:rect l="l" t="t" r="r" b="b"/>
            <a:pathLst>
              <a:path w="346075" h="93345">
                <a:moveTo>
                  <a:pt x="299370" y="92963"/>
                </a:moveTo>
                <a:lnTo>
                  <a:pt x="46481" y="92963"/>
                </a:lnTo>
                <a:lnTo>
                  <a:pt x="28435" y="89317"/>
                </a:lnTo>
                <a:lnTo>
                  <a:pt x="13649" y="79367"/>
                </a:lnTo>
                <a:lnTo>
                  <a:pt x="3673" y="64594"/>
                </a:lnTo>
                <a:lnTo>
                  <a:pt x="0" y="46481"/>
                </a:lnTo>
                <a:lnTo>
                  <a:pt x="3646" y="28369"/>
                </a:lnTo>
                <a:lnTo>
                  <a:pt x="13596" y="13596"/>
                </a:lnTo>
                <a:lnTo>
                  <a:pt x="28369" y="3646"/>
                </a:lnTo>
                <a:lnTo>
                  <a:pt x="46481" y="0"/>
                </a:lnTo>
                <a:lnTo>
                  <a:pt x="299370" y="0"/>
                </a:lnTo>
                <a:lnTo>
                  <a:pt x="317442" y="3646"/>
                </a:lnTo>
                <a:lnTo>
                  <a:pt x="332220" y="13596"/>
                </a:lnTo>
                <a:lnTo>
                  <a:pt x="342193" y="28369"/>
                </a:lnTo>
                <a:lnTo>
                  <a:pt x="345852" y="46481"/>
                </a:lnTo>
                <a:lnTo>
                  <a:pt x="342206" y="64594"/>
                </a:lnTo>
                <a:lnTo>
                  <a:pt x="332255" y="79367"/>
                </a:lnTo>
                <a:lnTo>
                  <a:pt x="317483" y="89317"/>
                </a:lnTo>
                <a:lnTo>
                  <a:pt x="299370" y="92963"/>
                </a:lnTo>
                <a:close/>
              </a:path>
            </a:pathLst>
          </a:custGeom>
          <a:solidFill>
            <a:srgbClr val="0346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170834" y="7506447"/>
            <a:ext cx="7539990" cy="1250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Limited</a:t>
            </a:r>
            <a:r>
              <a:rPr dirty="0" sz="2200" spc="-11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awareness</a:t>
            </a:r>
            <a:r>
              <a:rPr dirty="0" sz="2200" spc="-11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110" b="1">
                <a:solidFill>
                  <a:srgbClr val="7058B6"/>
                </a:solidFill>
                <a:latin typeface="Trebuchet MS"/>
                <a:cs typeface="Trebuchet MS"/>
              </a:rPr>
              <a:t>of</a:t>
            </a:r>
            <a:r>
              <a:rPr dirty="0" sz="2200" spc="-11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-10" b="1">
                <a:solidFill>
                  <a:srgbClr val="7058B6"/>
                </a:solidFill>
                <a:latin typeface="Trebuchet MS"/>
                <a:cs typeface="Trebuchet MS"/>
              </a:rPr>
              <a:t>current</a:t>
            </a:r>
            <a:r>
              <a:rPr dirty="0" sz="2200" spc="-11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-30" b="1">
                <a:solidFill>
                  <a:srgbClr val="7058B6"/>
                </a:solidFill>
                <a:latin typeface="Trebuchet MS"/>
                <a:cs typeface="Trebuchet MS"/>
              </a:rPr>
              <a:t>job</a:t>
            </a:r>
            <a:r>
              <a:rPr dirty="0" sz="2200" spc="-11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trends</a:t>
            </a:r>
            <a:r>
              <a:rPr dirty="0" sz="2200" spc="-11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and</a:t>
            </a:r>
            <a:r>
              <a:rPr dirty="0" sz="2200" spc="-11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-10" b="1">
                <a:solidFill>
                  <a:srgbClr val="7058B6"/>
                </a:solidFill>
                <a:latin typeface="Trebuchet MS"/>
                <a:cs typeface="Trebuchet MS"/>
              </a:rPr>
              <a:t>hiring</a:t>
            </a:r>
            <a:r>
              <a:rPr dirty="0" sz="2200" spc="-11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40" b="1">
                <a:solidFill>
                  <a:srgbClr val="7058B6"/>
                </a:solidFill>
                <a:latin typeface="Trebuchet MS"/>
                <a:cs typeface="Trebuchet MS"/>
              </a:rPr>
              <a:t>needs</a:t>
            </a:r>
            <a:endParaRPr sz="2200">
              <a:latin typeface="Trebuchet MS"/>
              <a:cs typeface="Trebuchet MS"/>
            </a:endParaRPr>
          </a:p>
          <a:p>
            <a:pPr marL="12700" marR="283845">
              <a:lnSpc>
                <a:spcPct val="150000"/>
              </a:lnSpc>
              <a:spcBef>
                <a:spcPts val="1600"/>
              </a:spcBef>
            </a:pPr>
            <a:r>
              <a:rPr dirty="0" sz="1500" spc="-60">
                <a:latin typeface="Verdana"/>
                <a:cs typeface="Verdana"/>
              </a:rPr>
              <a:t>Without</a:t>
            </a:r>
            <a:r>
              <a:rPr dirty="0" sz="1500" spc="-9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access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45">
                <a:latin typeface="Verdana"/>
                <a:cs typeface="Verdana"/>
              </a:rPr>
              <a:t>to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real-</a:t>
            </a:r>
            <a:r>
              <a:rPr dirty="0" sz="1500" spc="-85">
                <a:latin typeface="Verdana"/>
                <a:cs typeface="Verdana"/>
              </a:rPr>
              <a:t>time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industry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trends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and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in-</a:t>
            </a:r>
            <a:r>
              <a:rPr dirty="0" sz="1500" spc="-80">
                <a:latin typeface="Verdana"/>
                <a:cs typeface="Verdana"/>
              </a:rPr>
              <a:t>demand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skills,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job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seekers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25">
                <a:latin typeface="Verdana"/>
                <a:cs typeface="Verdana"/>
              </a:rPr>
              <a:t>may </a:t>
            </a:r>
            <a:r>
              <a:rPr dirty="0" sz="1500" spc="-50">
                <a:latin typeface="Verdana"/>
                <a:cs typeface="Verdana"/>
              </a:rPr>
              <a:t>prepare</a:t>
            </a:r>
            <a:r>
              <a:rPr dirty="0" sz="1500" spc="-95">
                <a:latin typeface="Verdana"/>
                <a:cs typeface="Verdana"/>
              </a:rPr>
              <a:t> </a:t>
            </a:r>
            <a:r>
              <a:rPr dirty="0" sz="1500" spc="-30">
                <a:latin typeface="Verdana"/>
                <a:cs typeface="Verdana"/>
              </a:rPr>
              <a:t>for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50">
                <a:latin typeface="Verdana"/>
                <a:cs typeface="Verdana"/>
              </a:rPr>
              <a:t>outdated</a:t>
            </a:r>
            <a:r>
              <a:rPr dirty="0" sz="1500" spc="-9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roles,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affecting</a:t>
            </a:r>
            <a:r>
              <a:rPr dirty="0" sz="1500" spc="-95">
                <a:latin typeface="Verdana"/>
                <a:cs typeface="Verdana"/>
              </a:rPr>
              <a:t> </a:t>
            </a:r>
            <a:r>
              <a:rPr dirty="0" sz="1500" spc="-50">
                <a:latin typeface="Verdana"/>
                <a:cs typeface="Verdana"/>
              </a:rPr>
              <a:t>their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chances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30">
                <a:latin typeface="Verdana"/>
                <a:cs typeface="Verdana"/>
              </a:rPr>
              <a:t>of</a:t>
            </a:r>
            <a:r>
              <a:rPr dirty="0" sz="1500" spc="-95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employment.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23416" y="7578849"/>
            <a:ext cx="98425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20" b="1">
                <a:latin typeface="Trebuchet MS"/>
                <a:cs typeface="Trebuchet MS"/>
              </a:rPr>
              <a:t>02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61686" y="8031426"/>
            <a:ext cx="346075" cy="93345"/>
          </a:xfrm>
          <a:custGeom>
            <a:avLst/>
            <a:gdLst/>
            <a:ahLst/>
            <a:cxnLst/>
            <a:rect l="l" t="t" r="r" b="b"/>
            <a:pathLst>
              <a:path w="346075" h="93345">
                <a:moveTo>
                  <a:pt x="299370" y="92963"/>
                </a:moveTo>
                <a:lnTo>
                  <a:pt x="46481" y="92963"/>
                </a:lnTo>
                <a:lnTo>
                  <a:pt x="28435" y="89317"/>
                </a:lnTo>
                <a:lnTo>
                  <a:pt x="13649" y="79367"/>
                </a:lnTo>
                <a:lnTo>
                  <a:pt x="3673" y="64594"/>
                </a:lnTo>
                <a:lnTo>
                  <a:pt x="0" y="46481"/>
                </a:lnTo>
                <a:lnTo>
                  <a:pt x="3646" y="28369"/>
                </a:lnTo>
                <a:lnTo>
                  <a:pt x="13596" y="13596"/>
                </a:lnTo>
                <a:lnTo>
                  <a:pt x="28369" y="3646"/>
                </a:lnTo>
                <a:lnTo>
                  <a:pt x="46481" y="0"/>
                </a:lnTo>
                <a:lnTo>
                  <a:pt x="299370" y="0"/>
                </a:lnTo>
                <a:lnTo>
                  <a:pt x="317442" y="3646"/>
                </a:lnTo>
                <a:lnTo>
                  <a:pt x="332220" y="13596"/>
                </a:lnTo>
                <a:lnTo>
                  <a:pt x="342193" y="28369"/>
                </a:lnTo>
                <a:lnTo>
                  <a:pt x="345852" y="46481"/>
                </a:lnTo>
                <a:lnTo>
                  <a:pt x="342206" y="64594"/>
                </a:lnTo>
                <a:lnTo>
                  <a:pt x="332255" y="79367"/>
                </a:lnTo>
                <a:lnTo>
                  <a:pt x="317483" y="89317"/>
                </a:lnTo>
                <a:lnTo>
                  <a:pt x="299370" y="92963"/>
                </a:lnTo>
                <a:close/>
              </a:path>
            </a:pathLst>
          </a:custGeom>
          <a:solidFill>
            <a:srgbClr val="D9FF8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1820701" y="4803806"/>
            <a:ext cx="62064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Difficulty</a:t>
            </a:r>
            <a:r>
              <a:rPr dirty="0" sz="2200" spc="-9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65" b="1">
                <a:solidFill>
                  <a:srgbClr val="7058B6"/>
                </a:solidFill>
                <a:latin typeface="Trebuchet MS"/>
                <a:cs typeface="Trebuchet MS"/>
              </a:rPr>
              <a:t>managing</a:t>
            </a:r>
            <a:r>
              <a:rPr dirty="0" sz="2200" spc="-85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certifications</a:t>
            </a:r>
            <a:r>
              <a:rPr dirty="0" sz="2200" spc="-9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and</a:t>
            </a:r>
            <a:r>
              <a:rPr dirty="0" sz="2200" spc="-85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35" b="1">
                <a:solidFill>
                  <a:srgbClr val="7058B6"/>
                </a:solidFill>
                <a:latin typeface="Trebuchet MS"/>
                <a:cs typeface="Trebuchet MS"/>
              </a:rPr>
              <a:t>resumes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538035" y="4933026"/>
            <a:ext cx="7395209" cy="150939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94765" marR="5080" indent="-1282700">
              <a:lnSpc>
                <a:spcPct val="99300"/>
              </a:lnSpc>
              <a:spcBef>
                <a:spcPts val="150"/>
              </a:spcBef>
            </a:pPr>
            <a:r>
              <a:rPr dirty="0" sz="6000" spc="385" b="1">
                <a:solidFill>
                  <a:srgbClr val="070808"/>
                </a:solidFill>
                <a:latin typeface="Trebuchet MS"/>
                <a:cs typeface="Trebuchet MS"/>
              </a:rPr>
              <a:t>03</a:t>
            </a:r>
            <a:r>
              <a:rPr dirty="0" sz="6000" spc="650" b="1">
                <a:solidFill>
                  <a:srgbClr val="070808"/>
                </a:solidFill>
                <a:latin typeface="Trebuchet MS"/>
                <a:cs typeface="Trebuchet MS"/>
              </a:rPr>
              <a:t> </a:t>
            </a:r>
            <a:r>
              <a:rPr dirty="0" sz="1500" spc="-60">
                <a:latin typeface="Verdana"/>
                <a:cs typeface="Verdana"/>
              </a:rPr>
              <a:t>Users</a:t>
            </a:r>
            <a:r>
              <a:rPr dirty="0" sz="1500" spc="-110">
                <a:latin typeface="Verdana"/>
                <a:cs typeface="Verdana"/>
              </a:rPr>
              <a:t> </a:t>
            </a:r>
            <a:r>
              <a:rPr dirty="0" sz="1500" spc="-45">
                <a:latin typeface="Verdana"/>
                <a:cs typeface="Verdana"/>
              </a:rPr>
              <a:t>often</a:t>
            </a:r>
            <a:r>
              <a:rPr dirty="0" sz="1500" spc="-114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struggle</a:t>
            </a:r>
            <a:r>
              <a:rPr dirty="0" sz="1500" spc="-110">
                <a:latin typeface="Verdana"/>
                <a:cs typeface="Verdana"/>
              </a:rPr>
              <a:t> </a:t>
            </a:r>
            <a:r>
              <a:rPr dirty="0" sz="1500" spc="-45">
                <a:latin typeface="Verdana"/>
                <a:cs typeface="Verdana"/>
              </a:rPr>
              <a:t>to</a:t>
            </a:r>
            <a:r>
              <a:rPr dirty="0" sz="1500" spc="-110">
                <a:latin typeface="Verdana"/>
                <a:cs typeface="Verdana"/>
              </a:rPr>
              <a:t> </a:t>
            </a:r>
            <a:r>
              <a:rPr dirty="0" sz="1500" spc="-65">
                <a:latin typeface="Verdana"/>
                <a:cs typeface="Verdana"/>
              </a:rPr>
              <a:t>organize</a:t>
            </a:r>
            <a:r>
              <a:rPr dirty="0" sz="1500" spc="-114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and</a:t>
            </a:r>
            <a:r>
              <a:rPr dirty="0" sz="1500" spc="-110">
                <a:latin typeface="Verdana"/>
                <a:cs typeface="Verdana"/>
              </a:rPr>
              <a:t> </a:t>
            </a:r>
            <a:r>
              <a:rPr dirty="0" sz="1500" spc="-50">
                <a:latin typeface="Verdana"/>
                <a:cs typeface="Verdana"/>
              </a:rPr>
              <a:t>update</a:t>
            </a:r>
            <a:r>
              <a:rPr dirty="0" sz="1500" spc="-110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multiple</a:t>
            </a:r>
            <a:r>
              <a:rPr dirty="0" sz="1500" spc="-114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certificates</a:t>
            </a:r>
            <a:r>
              <a:rPr dirty="0" sz="1500" spc="-110">
                <a:latin typeface="Verdana"/>
                <a:cs typeface="Verdana"/>
              </a:rPr>
              <a:t> </a:t>
            </a:r>
            <a:r>
              <a:rPr dirty="0" sz="1500" spc="-25">
                <a:latin typeface="Verdana"/>
                <a:cs typeface="Verdana"/>
              </a:rPr>
              <a:t>and </a:t>
            </a:r>
            <a:r>
              <a:rPr dirty="0" sz="1500" spc="-65">
                <a:latin typeface="Verdana"/>
                <a:cs typeface="Verdana"/>
              </a:rPr>
              <a:t>resume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versions,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60">
                <a:latin typeface="Verdana"/>
                <a:cs typeface="Verdana"/>
              </a:rPr>
              <a:t>resulting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40">
                <a:latin typeface="Verdana"/>
                <a:cs typeface="Verdana"/>
              </a:rPr>
              <a:t>in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inefficiency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and</a:t>
            </a:r>
            <a:r>
              <a:rPr dirty="0" sz="1500" spc="-9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unprofessional</a:t>
            </a:r>
            <a:endParaRPr sz="1500">
              <a:latin typeface="Verdana"/>
              <a:cs typeface="Verdana"/>
            </a:endParaRPr>
          </a:p>
          <a:p>
            <a:pPr marL="1294765">
              <a:lnSpc>
                <a:spcPct val="100000"/>
              </a:lnSpc>
              <a:spcBef>
                <a:spcPts val="900"/>
              </a:spcBef>
            </a:pPr>
            <a:r>
              <a:rPr dirty="0" sz="1500" spc="-55">
                <a:latin typeface="Verdana"/>
                <a:cs typeface="Verdana"/>
              </a:rPr>
              <a:t>presentation</a:t>
            </a:r>
            <a:r>
              <a:rPr dirty="0" sz="1500" spc="-75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during</a:t>
            </a:r>
            <a:r>
              <a:rPr dirty="0" sz="1500" spc="-75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applications.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9989497" y="5432073"/>
            <a:ext cx="346075" cy="93345"/>
          </a:xfrm>
          <a:custGeom>
            <a:avLst/>
            <a:gdLst/>
            <a:ahLst/>
            <a:cxnLst/>
            <a:rect l="l" t="t" r="r" b="b"/>
            <a:pathLst>
              <a:path w="346075" h="93345">
                <a:moveTo>
                  <a:pt x="299370" y="92963"/>
                </a:moveTo>
                <a:lnTo>
                  <a:pt x="46481" y="92963"/>
                </a:lnTo>
                <a:lnTo>
                  <a:pt x="28435" y="89317"/>
                </a:lnTo>
                <a:lnTo>
                  <a:pt x="13649" y="79367"/>
                </a:lnTo>
                <a:lnTo>
                  <a:pt x="3673" y="64594"/>
                </a:lnTo>
                <a:lnTo>
                  <a:pt x="0" y="46481"/>
                </a:lnTo>
                <a:lnTo>
                  <a:pt x="3646" y="28369"/>
                </a:lnTo>
                <a:lnTo>
                  <a:pt x="13596" y="13596"/>
                </a:lnTo>
                <a:lnTo>
                  <a:pt x="28369" y="3646"/>
                </a:lnTo>
                <a:lnTo>
                  <a:pt x="46481" y="0"/>
                </a:lnTo>
                <a:lnTo>
                  <a:pt x="299370" y="0"/>
                </a:lnTo>
                <a:lnTo>
                  <a:pt x="317443" y="3646"/>
                </a:lnTo>
                <a:lnTo>
                  <a:pt x="332220" y="13596"/>
                </a:lnTo>
                <a:lnTo>
                  <a:pt x="342193" y="28369"/>
                </a:lnTo>
                <a:lnTo>
                  <a:pt x="345852" y="46481"/>
                </a:lnTo>
                <a:lnTo>
                  <a:pt x="342206" y="64594"/>
                </a:lnTo>
                <a:lnTo>
                  <a:pt x="332255" y="79367"/>
                </a:lnTo>
                <a:lnTo>
                  <a:pt x="317483" y="89317"/>
                </a:lnTo>
                <a:lnTo>
                  <a:pt x="299370" y="92963"/>
                </a:lnTo>
                <a:close/>
              </a:path>
            </a:pathLst>
          </a:custGeom>
          <a:solidFill>
            <a:srgbClr val="C7D8B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820701" y="7506447"/>
            <a:ext cx="6263640" cy="1646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5" b="1">
                <a:solidFill>
                  <a:srgbClr val="7058B6"/>
                </a:solidFill>
                <a:latin typeface="Trebuchet MS"/>
                <a:cs typeface="Trebuchet MS"/>
              </a:rPr>
              <a:t>No</a:t>
            </a:r>
            <a:r>
              <a:rPr dirty="0" sz="2200" spc="-185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45" b="1">
                <a:solidFill>
                  <a:srgbClr val="7058B6"/>
                </a:solidFill>
                <a:latin typeface="Trebuchet MS"/>
                <a:cs typeface="Trebuchet MS"/>
              </a:rPr>
              <a:t>platforms</a:t>
            </a:r>
            <a:r>
              <a:rPr dirty="0" sz="2200" spc="-185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55" b="1">
                <a:solidFill>
                  <a:srgbClr val="7058B6"/>
                </a:solidFill>
                <a:latin typeface="Trebuchet MS"/>
                <a:cs typeface="Trebuchet MS"/>
              </a:rPr>
              <a:t>for</a:t>
            </a:r>
            <a:r>
              <a:rPr dirty="0" sz="2200" spc="-185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career</a:t>
            </a:r>
            <a:r>
              <a:rPr dirty="0" sz="2200" spc="-180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b="1">
                <a:solidFill>
                  <a:srgbClr val="7058B6"/>
                </a:solidFill>
                <a:latin typeface="Trebuchet MS"/>
                <a:cs typeface="Trebuchet MS"/>
              </a:rPr>
              <a:t>preparation</a:t>
            </a:r>
            <a:r>
              <a:rPr dirty="0" sz="2200" spc="-185" b="1">
                <a:solidFill>
                  <a:srgbClr val="7058B6"/>
                </a:solidFill>
                <a:latin typeface="Trebuchet MS"/>
                <a:cs typeface="Trebuchet MS"/>
              </a:rPr>
              <a:t> </a:t>
            </a:r>
            <a:r>
              <a:rPr dirty="0" sz="2200" spc="-10" b="1">
                <a:solidFill>
                  <a:srgbClr val="7058B6"/>
                </a:solidFill>
                <a:latin typeface="Trebuchet MS"/>
                <a:cs typeface="Trebuchet MS"/>
              </a:rPr>
              <a:t>guidance</a:t>
            </a:r>
            <a:endParaRPr sz="2200">
              <a:latin typeface="Trebuchet MS"/>
              <a:cs typeface="Trebuchet MS"/>
            </a:endParaRPr>
          </a:p>
          <a:p>
            <a:pPr algn="just" marL="12700" marR="5080">
              <a:lnSpc>
                <a:spcPct val="150000"/>
              </a:lnSpc>
              <a:spcBef>
                <a:spcPts val="2020"/>
              </a:spcBef>
            </a:pPr>
            <a:r>
              <a:rPr dirty="0" sz="1500" spc="-75">
                <a:latin typeface="Verdana"/>
                <a:cs typeface="Verdana"/>
              </a:rPr>
              <a:t>Career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 spc="-50">
                <a:latin typeface="Verdana"/>
                <a:cs typeface="Verdana"/>
              </a:rPr>
              <a:t>preparation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tools,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learning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platforms,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80">
                <a:latin typeface="Verdana"/>
                <a:cs typeface="Verdana"/>
              </a:rPr>
              <a:t>and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 spc="-95">
                <a:latin typeface="Verdana"/>
                <a:cs typeface="Verdana"/>
              </a:rPr>
              <a:t>job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portals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85">
                <a:latin typeface="Verdana"/>
                <a:cs typeface="Verdana"/>
              </a:rPr>
              <a:t>are</a:t>
            </a:r>
            <a:r>
              <a:rPr dirty="0" sz="1500" spc="-3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often </a:t>
            </a:r>
            <a:r>
              <a:rPr dirty="0" sz="1500" spc="-65">
                <a:latin typeface="Verdana"/>
                <a:cs typeface="Verdana"/>
              </a:rPr>
              <a:t>disconnected,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70">
                <a:latin typeface="Verdana"/>
                <a:cs typeface="Verdana"/>
              </a:rPr>
              <a:t>forcing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users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 spc="-90">
                <a:latin typeface="Verdana"/>
                <a:cs typeface="Verdana"/>
              </a:rPr>
              <a:t>to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75">
                <a:latin typeface="Verdana"/>
                <a:cs typeface="Verdana"/>
              </a:rPr>
              <a:t>switch</a:t>
            </a:r>
            <a:r>
              <a:rPr dirty="0" sz="1500" spc="-20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between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100">
                <a:latin typeface="Verdana"/>
                <a:cs typeface="Verdana"/>
              </a:rPr>
              <a:t>services,</a:t>
            </a:r>
            <a:r>
              <a:rPr dirty="0" sz="1500" spc="-25">
                <a:latin typeface="Verdana"/>
                <a:cs typeface="Verdana"/>
              </a:rPr>
              <a:t> </a:t>
            </a:r>
            <a:r>
              <a:rPr dirty="0" sz="1500" spc="-85">
                <a:latin typeface="Verdana"/>
                <a:cs typeface="Verdana"/>
              </a:rPr>
              <a:t>causing</a:t>
            </a:r>
            <a:r>
              <a:rPr dirty="0" sz="1500" spc="-20">
                <a:latin typeface="Verdana"/>
                <a:cs typeface="Verdana"/>
              </a:rPr>
              <a:t> delays </a:t>
            </a:r>
            <a:r>
              <a:rPr dirty="0" sz="1500" spc="-55">
                <a:latin typeface="Verdana"/>
                <a:cs typeface="Verdana"/>
              </a:rPr>
              <a:t>and</a:t>
            </a:r>
            <a:r>
              <a:rPr dirty="0" sz="1500" spc="-114">
                <a:latin typeface="Verdana"/>
                <a:cs typeface="Verdana"/>
              </a:rPr>
              <a:t> </a:t>
            </a:r>
            <a:r>
              <a:rPr dirty="0" sz="1500" spc="-25">
                <a:latin typeface="Verdana"/>
                <a:cs typeface="Verdana"/>
              </a:rPr>
              <a:t>poor</a:t>
            </a:r>
            <a:r>
              <a:rPr dirty="0" sz="1500" spc="-114">
                <a:latin typeface="Verdana"/>
                <a:cs typeface="Verdana"/>
              </a:rPr>
              <a:t> </a:t>
            </a:r>
            <a:r>
              <a:rPr dirty="0" sz="1500" spc="-55">
                <a:latin typeface="Verdana"/>
                <a:cs typeface="Verdana"/>
              </a:rPr>
              <a:t>user</a:t>
            </a:r>
            <a:r>
              <a:rPr dirty="0" sz="1500" spc="-110">
                <a:latin typeface="Verdana"/>
                <a:cs typeface="Verdana"/>
              </a:rPr>
              <a:t> </a:t>
            </a:r>
            <a:r>
              <a:rPr dirty="0" sz="1500" spc="-10">
                <a:latin typeface="Verdana"/>
                <a:cs typeface="Verdana"/>
              </a:rPr>
              <a:t>experience.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538035" y="7578849"/>
            <a:ext cx="106045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515" b="1">
                <a:latin typeface="Trebuchet MS"/>
                <a:cs typeface="Trebuchet MS"/>
              </a:rPr>
              <a:t>04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989497" y="7967057"/>
            <a:ext cx="346075" cy="93345"/>
          </a:xfrm>
          <a:custGeom>
            <a:avLst/>
            <a:gdLst/>
            <a:ahLst/>
            <a:cxnLst/>
            <a:rect l="l" t="t" r="r" b="b"/>
            <a:pathLst>
              <a:path w="346075" h="93345">
                <a:moveTo>
                  <a:pt x="299370" y="92963"/>
                </a:moveTo>
                <a:lnTo>
                  <a:pt x="46481" y="92963"/>
                </a:lnTo>
                <a:lnTo>
                  <a:pt x="28436" y="89317"/>
                </a:lnTo>
                <a:lnTo>
                  <a:pt x="13649" y="79367"/>
                </a:lnTo>
                <a:lnTo>
                  <a:pt x="3673" y="64594"/>
                </a:lnTo>
                <a:lnTo>
                  <a:pt x="0" y="46481"/>
                </a:lnTo>
                <a:lnTo>
                  <a:pt x="3646" y="28369"/>
                </a:lnTo>
                <a:lnTo>
                  <a:pt x="13596" y="13596"/>
                </a:lnTo>
                <a:lnTo>
                  <a:pt x="28369" y="3646"/>
                </a:lnTo>
                <a:lnTo>
                  <a:pt x="46481" y="0"/>
                </a:lnTo>
                <a:lnTo>
                  <a:pt x="299370" y="0"/>
                </a:lnTo>
                <a:lnTo>
                  <a:pt x="317443" y="3646"/>
                </a:lnTo>
                <a:lnTo>
                  <a:pt x="332220" y="13596"/>
                </a:lnTo>
                <a:lnTo>
                  <a:pt x="342193" y="28369"/>
                </a:lnTo>
                <a:lnTo>
                  <a:pt x="345852" y="46481"/>
                </a:lnTo>
                <a:lnTo>
                  <a:pt x="342206" y="64594"/>
                </a:lnTo>
                <a:lnTo>
                  <a:pt x="332255" y="79367"/>
                </a:lnTo>
                <a:lnTo>
                  <a:pt x="317483" y="89317"/>
                </a:lnTo>
                <a:lnTo>
                  <a:pt x="299370" y="929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22180" y="2189807"/>
            <a:ext cx="6951345" cy="90931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800" spc="125"/>
              <a:t>Problem</a:t>
            </a:r>
            <a:r>
              <a:rPr dirty="0" sz="5800" spc="-560"/>
              <a:t> </a:t>
            </a:r>
            <a:r>
              <a:rPr dirty="0" sz="5800" spc="155"/>
              <a:t>Statement</a:t>
            </a:r>
            <a:endParaRPr sz="5800"/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17" name="object 17" descr=""/>
          <p:cNvSpPr txBox="1"/>
          <p:nvPr/>
        </p:nvSpPr>
        <p:spPr>
          <a:xfrm>
            <a:off x="17281574" y="9308441"/>
            <a:ext cx="151130" cy="337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120">
                <a:latin typeface="Verdana"/>
                <a:cs typeface="Verdana"/>
              </a:rPr>
              <a:t>|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1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44000" y="0"/>
            <a:ext cx="9144000" cy="10287000"/>
            <a:chOff x="9144000" y="0"/>
            <a:chExt cx="914400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9144000" y="0"/>
              <a:ext cx="9144000" cy="10287000"/>
            </a:xfrm>
            <a:custGeom>
              <a:avLst/>
              <a:gdLst/>
              <a:ahLst/>
              <a:cxnLst/>
              <a:rect l="l" t="t" r="r" b="b"/>
              <a:pathLst>
                <a:path w="9144000" h="10287000">
                  <a:moveTo>
                    <a:pt x="914399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143999" y="0"/>
                  </a:lnTo>
                  <a:lnTo>
                    <a:pt x="9143999" y="10286999"/>
                  </a:lnTo>
                  <a:close/>
                </a:path>
              </a:pathLst>
            </a:custGeom>
            <a:solidFill>
              <a:srgbClr val="705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763936" y="1922777"/>
              <a:ext cx="1176020" cy="1176020"/>
            </a:xfrm>
            <a:custGeom>
              <a:avLst/>
              <a:gdLst/>
              <a:ahLst/>
              <a:cxnLst/>
              <a:rect l="l" t="t" r="r" b="b"/>
              <a:pathLst>
                <a:path w="1176020" h="1176020">
                  <a:moveTo>
                    <a:pt x="979741" y="1175670"/>
                  </a:moveTo>
                  <a:lnTo>
                    <a:pt x="195929" y="1175670"/>
                  </a:lnTo>
                  <a:lnTo>
                    <a:pt x="151006" y="1170495"/>
                  </a:lnTo>
                  <a:lnTo>
                    <a:pt x="109766" y="1155755"/>
                  </a:lnTo>
                  <a:lnTo>
                    <a:pt x="73387" y="1132625"/>
                  </a:lnTo>
                  <a:lnTo>
                    <a:pt x="43045" y="1102283"/>
                  </a:lnTo>
                  <a:lnTo>
                    <a:pt x="19915" y="1065904"/>
                  </a:lnTo>
                  <a:lnTo>
                    <a:pt x="5174" y="1024664"/>
                  </a:lnTo>
                  <a:lnTo>
                    <a:pt x="0" y="979741"/>
                  </a:lnTo>
                  <a:lnTo>
                    <a:pt x="0" y="195929"/>
                  </a:lnTo>
                  <a:lnTo>
                    <a:pt x="5174" y="151005"/>
                  </a:lnTo>
                  <a:lnTo>
                    <a:pt x="19915" y="109766"/>
                  </a:lnTo>
                  <a:lnTo>
                    <a:pt x="43045" y="73387"/>
                  </a:lnTo>
                  <a:lnTo>
                    <a:pt x="73387" y="43044"/>
                  </a:lnTo>
                  <a:lnTo>
                    <a:pt x="109766" y="19915"/>
                  </a:lnTo>
                  <a:lnTo>
                    <a:pt x="151006" y="5174"/>
                  </a:lnTo>
                  <a:lnTo>
                    <a:pt x="195929" y="0"/>
                  </a:lnTo>
                  <a:lnTo>
                    <a:pt x="979741" y="0"/>
                  </a:lnTo>
                  <a:lnTo>
                    <a:pt x="1024664" y="5174"/>
                  </a:lnTo>
                  <a:lnTo>
                    <a:pt x="1065904" y="19915"/>
                  </a:lnTo>
                  <a:lnTo>
                    <a:pt x="1102283" y="43044"/>
                  </a:lnTo>
                  <a:lnTo>
                    <a:pt x="1132625" y="73387"/>
                  </a:lnTo>
                  <a:lnTo>
                    <a:pt x="1155755" y="109766"/>
                  </a:lnTo>
                  <a:lnTo>
                    <a:pt x="1170495" y="151005"/>
                  </a:lnTo>
                  <a:lnTo>
                    <a:pt x="1175670" y="195929"/>
                  </a:lnTo>
                  <a:lnTo>
                    <a:pt x="1175670" y="979741"/>
                  </a:lnTo>
                  <a:lnTo>
                    <a:pt x="1170495" y="1024664"/>
                  </a:lnTo>
                  <a:lnTo>
                    <a:pt x="1155755" y="1065904"/>
                  </a:lnTo>
                  <a:lnTo>
                    <a:pt x="1132625" y="1102283"/>
                  </a:lnTo>
                  <a:lnTo>
                    <a:pt x="1102283" y="1132625"/>
                  </a:lnTo>
                  <a:lnTo>
                    <a:pt x="1065904" y="1155755"/>
                  </a:lnTo>
                  <a:lnTo>
                    <a:pt x="1024664" y="1170495"/>
                  </a:lnTo>
                  <a:lnTo>
                    <a:pt x="979741" y="1175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0769279" y="4233035"/>
              <a:ext cx="1176020" cy="1176020"/>
            </a:xfrm>
            <a:custGeom>
              <a:avLst/>
              <a:gdLst/>
              <a:ahLst/>
              <a:cxnLst/>
              <a:rect l="l" t="t" r="r" b="b"/>
              <a:pathLst>
                <a:path w="1176020" h="1176020">
                  <a:moveTo>
                    <a:pt x="979741" y="1175670"/>
                  </a:moveTo>
                  <a:lnTo>
                    <a:pt x="195929" y="1175670"/>
                  </a:lnTo>
                  <a:lnTo>
                    <a:pt x="151005" y="1170495"/>
                  </a:lnTo>
                  <a:lnTo>
                    <a:pt x="109766" y="1155755"/>
                  </a:lnTo>
                  <a:lnTo>
                    <a:pt x="73387" y="1132625"/>
                  </a:lnTo>
                  <a:lnTo>
                    <a:pt x="43044" y="1102283"/>
                  </a:lnTo>
                  <a:lnTo>
                    <a:pt x="19915" y="1065904"/>
                  </a:lnTo>
                  <a:lnTo>
                    <a:pt x="5174" y="1024664"/>
                  </a:lnTo>
                  <a:lnTo>
                    <a:pt x="0" y="979741"/>
                  </a:lnTo>
                  <a:lnTo>
                    <a:pt x="0" y="195929"/>
                  </a:lnTo>
                  <a:lnTo>
                    <a:pt x="5174" y="151005"/>
                  </a:lnTo>
                  <a:lnTo>
                    <a:pt x="19915" y="109766"/>
                  </a:lnTo>
                  <a:lnTo>
                    <a:pt x="43044" y="73387"/>
                  </a:lnTo>
                  <a:lnTo>
                    <a:pt x="73387" y="43044"/>
                  </a:lnTo>
                  <a:lnTo>
                    <a:pt x="109766" y="19915"/>
                  </a:lnTo>
                  <a:lnTo>
                    <a:pt x="151005" y="5174"/>
                  </a:lnTo>
                  <a:lnTo>
                    <a:pt x="195929" y="0"/>
                  </a:lnTo>
                  <a:lnTo>
                    <a:pt x="979741" y="0"/>
                  </a:lnTo>
                  <a:lnTo>
                    <a:pt x="1024664" y="5174"/>
                  </a:lnTo>
                  <a:lnTo>
                    <a:pt x="1065904" y="19915"/>
                  </a:lnTo>
                  <a:lnTo>
                    <a:pt x="1102283" y="43044"/>
                  </a:lnTo>
                  <a:lnTo>
                    <a:pt x="1132625" y="73387"/>
                  </a:lnTo>
                  <a:lnTo>
                    <a:pt x="1155755" y="109766"/>
                  </a:lnTo>
                  <a:lnTo>
                    <a:pt x="1170495" y="151005"/>
                  </a:lnTo>
                  <a:lnTo>
                    <a:pt x="1175670" y="195929"/>
                  </a:lnTo>
                  <a:lnTo>
                    <a:pt x="1175670" y="979741"/>
                  </a:lnTo>
                  <a:lnTo>
                    <a:pt x="1170495" y="1024664"/>
                  </a:lnTo>
                  <a:lnTo>
                    <a:pt x="1155755" y="1065904"/>
                  </a:lnTo>
                  <a:lnTo>
                    <a:pt x="1132625" y="1102283"/>
                  </a:lnTo>
                  <a:lnTo>
                    <a:pt x="1102283" y="1132625"/>
                  </a:lnTo>
                  <a:lnTo>
                    <a:pt x="1065904" y="1155755"/>
                  </a:lnTo>
                  <a:lnTo>
                    <a:pt x="1024664" y="1170495"/>
                  </a:lnTo>
                  <a:lnTo>
                    <a:pt x="979741" y="1175670"/>
                  </a:lnTo>
                  <a:close/>
                </a:path>
              </a:pathLst>
            </a:custGeom>
            <a:solidFill>
              <a:srgbClr val="C7D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763938" y="6673764"/>
              <a:ext cx="1176020" cy="1176020"/>
            </a:xfrm>
            <a:custGeom>
              <a:avLst/>
              <a:gdLst/>
              <a:ahLst/>
              <a:cxnLst/>
              <a:rect l="l" t="t" r="r" b="b"/>
              <a:pathLst>
                <a:path w="1176020" h="1176020">
                  <a:moveTo>
                    <a:pt x="979741" y="1175670"/>
                  </a:moveTo>
                  <a:lnTo>
                    <a:pt x="195929" y="1175670"/>
                  </a:lnTo>
                  <a:lnTo>
                    <a:pt x="151006" y="1170495"/>
                  </a:lnTo>
                  <a:lnTo>
                    <a:pt x="109766" y="1155755"/>
                  </a:lnTo>
                  <a:lnTo>
                    <a:pt x="73387" y="1132625"/>
                  </a:lnTo>
                  <a:lnTo>
                    <a:pt x="43045" y="1102283"/>
                  </a:lnTo>
                  <a:lnTo>
                    <a:pt x="19915" y="1065904"/>
                  </a:lnTo>
                  <a:lnTo>
                    <a:pt x="5174" y="1024664"/>
                  </a:lnTo>
                  <a:lnTo>
                    <a:pt x="0" y="979741"/>
                  </a:lnTo>
                  <a:lnTo>
                    <a:pt x="0" y="195929"/>
                  </a:lnTo>
                  <a:lnTo>
                    <a:pt x="5174" y="151005"/>
                  </a:lnTo>
                  <a:lnTo>
                    <a:pt x="19915" y="109766"/>
                  </a:lnTo>
                  <a:lnTo>
                    <a:pt x="43045" y="73387"/>
                  </a:lnTo>
                  <a:lnTo>
                    <a:pt x="73387" y="43044"/>
                  </a:lnTo>
                  <a:lnTo>
                    <a:pt x="109766" y="19915"/>
                  </a:lnTo>
                  <a:lnTo>
                    <a:pt x="151006" y="5174"/>
                  </a:lnTo>
                  <a:lnTo>
                    <a:pt x="195929" y="0"/>
                  </a:lnTo>
                  <a:lnTo>
                    <a:pt x="979741" y="0"/>
                  </a:lnTo>
                  <a:lnTo>
                    <a:pt x="1024664" y="5174"/>
                  </a:lnTo>
                  <a:lnTo>
                    <a:pt x="1065904" y="19915"/>
                  </a:lnTo>
                  <a:lnTo>
                    <a:pt x="1102283" y="43044"/>
                  </a:lnTo>
                  <a:lnTo>
                    <a:pt x="1132625" y="73387"/>
                  </a:lnTo>
                  <a:lnTo>
                    <a:pt x="1155755" y="109766"/>
                  </a:lnTo>
                  <a:lnTo>
                    <a:pt x="1170495" y="151005"/>
                  </a:lnTo>
                  <a:lnTo>
                    <a:pt x="1175670" y="195929"/>
                  </a:lnTo>
                  <a:lnTo>
                    <a:pt x="1175670" y="979741"/>
                  </a:lnTo>
                  <a:lnTo>
                    <a:pt x="1170495" y="1024664"/>
                  </a:lnTo>
                  <a:lnTo>
                    <a:pt x="1155755" y="1065904"/>
                  </a:lnTo>
                  <a:lnTo>
                    <a:pt x="1132625" y="1102283"/>
                  </a:lnTo>
                  <a:lnTo>
                    <a:pt x="1102283" y="1132625"/>
                  </a:lnTo>
                  <a:lnTo>
                    <a:pt x="1065904" y="1155755"/>
                  </a:lnTo>
                  <a:lnTo>
                    <a:pt x="1024664" y="1170495"/>
                  </a:lnTo>
                  <a:lnTo>
                    <a:pt x="979741" y="11756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132046" y="2345956"/>
              <a:ext cx="443865" cy="5153660"/>
            </a:xfrm>
            <a:custGeom>
              <a:avLst/>
              <a:gdLst/>
              <a:ahLst/>
              <a:cxnLst/>
              <a:rect l="l" t="t" r="r" b="b"/>
              <a:pathLst>
                <a:path w="443865" h="5153659">
                  <a:moveTo>
                    <a:pt x="109486" y="5069306"/>
                  </a:moveTo>
                  <a:lnTo>
                    <a:pt x="107048" y="5057876"/>
                  </a:lnTo>
                  <a:lnTo>
                    <a:pt x="104038" y="5052796"/>
                  </a:lnTo>
                  <a:lnTo>
                    <a:pt x="100253" y="5046446"/>
                  </a:lnTo>
                  <a:lnTo>
                    <a:pt x="95821" y="5043741"/>
                  </a:lnTo>
                  <a:lnTo>
                    <a:pt x="95821" y="5061686"/>
                  </a:lnTo>
                  <a:lnTo>
                    <a:pt x="95821" y="5069306"/>
                  </a:lnTo>
                  <a:lnTo>
                    <a:pt x="94361" y="5076926"/>
                  </a:lnTo>
                  <a:lnTo>
                    <a:pt x="90322" y="5083276"/>
                  </a:lnTo>
                  <a:lnTo>
                    <a:pt x="84239" y="5087086"/>
                  </a:lnTo>
                  <a:lnTo>
                    <a:pt x="76631" y="5089626"/>
                  </a:lnTo>
                  <a:lnTo>
                    <a:pt x="69024" y="5087086"/>
                  </a:lnTo>
                  <a:lnTo>
                    <a:pt x="62953" y="5083276"/>
                  </a:lnTo>
                  <a:lnTo>
                    <a:pt x="58915" y="5076926"/>
                  </a:lnTo>
                  <a:lnTo>
                    <a:pt x="57454" y="5069306"/>
                  </a:lnTo>
                  <a:lnTo>
                    <a:pt x="57454" y="5061686"/>
                  </a:lnTo>
                  <a:lnTo>
                    <a:pt x="65709" y="5052796"/>
                  </a:lnTo>
                  <a:lnTo>
                    <a:pt x="87553" y="5052796"/>
                  </a:lnTo>
                  <a:lnTo>
                    <a:pt x="95821" y="5061686"/>
                  </a:lnTo>
                  <a:lnTo>
                    <a:pt x="95821" y="5043741"/>
                  </a:lnTo>
                  <a:lnTo>
                    <a:pt x="89865" y="5040096"/>
                  </a:lnTo>
                  <a:lnTo>
                    <a:pt x="76631" y="5036286"/>
                  </a:lnTo>
                  <a:lnTo>
                    <a:pt x="63411" y="5040096"/>
                  </a:lnTo>
                  <a:lnTo>
                    <a:pt x="53009" y="5046446"/>
                  </a:lnTo>
                  <a:lnTo>
                    <a:pt x="46215" y="5057876"/>
                  </a:lnTo>
                  <a:lnTo>
                    <a:pt x="43776" y="5069306"/>
                  </a:lnTo>
                  <a:lnTo>
                    <a:pt x="46215" y="5083276"/>
                  </a:lnTo>
                  <a:lnTo>
                    <a:pt x="53009" y="5093436"/>
                  </a:lnTo>
                  <a:lnTo>
                    <a:pt x="63411" y="5099786"/>
                  </a:lnTo>
                  <a:lnTo>
                    <a:pt x="76631" y="5102326"/>
                  </a:lnTo>
                  <a:lnTo>
                    <a:pt x="89865" y="5099786"/>
                  </a:lnTo>
                  <a:lnTo>
                    <a:pt x="100253" y="5093436"/>
                  </a:lnTo>
                  <a:lnTo>
                    <a:pt x="102806" y="5089626"/>
                  </a:lnTo>
                  <a:lnTo>
                    <a:pt x="107048" y="5083276"/>
                  </a:lnTo>
                  <a:lnTo>
                    <a:pt x="109486" y="5069306"/>
                  </a:lnTo>
                  <a:close/>
                </a:path>
                <a:path w="443865" h="5153659">
                  <a:moveTo>
                    <a:pt x="109486" y="4932146"/>
                  </a:moveTo>
                  <a:lnTo>
                    <a:pt x="107048" y="4918176"/>
                  </a:lnTo>
                  <a:lnTo>
                    <a:pt x="103657" y="4913096"/>
                  </a:lnTo>
                  <a:lnTo>
                    <a:pt x="100253" y="4908016"/>
                  </a:lnTo>
                  <a:lnTo>
                    <a:pt x="95821" y="4905311"/>
                  </a:lnTo>
                  <a:lnTo>
                    <a:pt x="95821" y="4932146"/>
                  </a:lnTo>
                  <a:lnTo>
                    <a:pt x="95821" y="4939766"/>
                  </a:lnTo>
                  <a:lnTo>
                    <a:pt x="87553" y="4948656"/>
                  </a:lnTo>
                  <a:lnTo>
                    <a:pt x="65709" y="4948656"/>
                  </a:lnTo>
                  <a:lnTo>
                    <a:pt x="57454" y="4939766"/>
                  </a:lnTo>
                  <a:lnTo>
                    <a:pt x="57454" y="4932146"/>
                  </a:lnTo>
                  <a:lnTo>
                    <a:pt x="58915" y="4924526"/>
                  </a:lnTo>
                  <a:lnTo>
                    <a:pt x="62953" y="4918176"/>
                  </a:lnTo>
                  <a:lnTo>
                    <a:pt x="69024" y="4914366"/>
                  </a:lnTo>
                  <a:lnTo>
                    <a:pt x="76631" y="4913096"/>
                  </a:lnTo>
                  <a:lnTo>
                    <a:pt x="84239" y="4914366"/>
                  </a:lnTo>
                  <a:lnTo>
                    <a:pt x="90322" y="4918176"/>
                  </a:lnTo>
                  <a:lnTo>
                    <a:pt x="94361" y="4924526"/>
                  </a:lnTo>
                  <a:lnTo>
                    <a:pt x="95821" y="4932146"/>
                  </a:lnTo>
                  <a:lnTo>
                    <a:pt x="95821" y="4905311"/>
                  </a:lnTo>
                  <a:lnTo>
                    <a:pt x="89865" y="4901666"/>
                  </a:lnTo>
                  <a:lnTo>
                    <a:pt x="76631" y="4899126"/>
                  </a:lnTo>
                  <a:lnTo>
                    <a:pt x="63411" y="4901666"/>
                  </a:lnTo>
                  <a:lnTo>
                    <a:pt x="53009" y="4908016"/>
                  </a:lnTo>
                  <a:lnTo>
                    <a:pt x="46215" y="4918176"/>
                  </a:lnTo>
                  <a:lnTo>
                    <a:pt x="43776" y="4932146"/>
                  </a:lnTo>
                  <a:lnTo>
                    <a:pt x="46215" y="4943576"/>
                  </a:lnTo>
                  <a:lnTo>
                    <a:pt x="53009" y="4955006"/>
                  </a:lnTo>
                  <a:lnTo>
                    <a:pt x="63411" y="4962626"/>
                  </a:lnTo>
                  <a:lnTo>
                    <a:pt x="76631" y="4965166"/>
                  </a:lnTo>
                  <a:lnTo>
                    <a:pt x="89865" y="4962626"/>
                  </a:lnTo>
                  <a:lnTo>
                    <a:pt x="100253" y="4955006"/>
                  </a:lnTo>
                  <a:lnTo>
                    <a:pt x="104038" y="4948656"/>
                  </a:lnTo>
                  <a:lnTo>
                    <a:pt x="107048" y="4943576"/>
                  </a:lnTo>
                  <a:lnTo>
                    <a:pt x="109486" y="4932146"/>
                  </a:lnTo>
                  <a:close/>
                </a:path>
                <a:path w="443865" h="5153659">
                  <a:moveTo>
                    <a:pt x="109486" y="4791176"/>
                  </a:moveTo>
                  <a:lnTo>
                    <a:pt x="107048" y="4778476"/>
                  </a:lnTo>
                  <a:lnTo>
                    <a:pt x="102806" y="4772126"/>
                  </a:lnTo>
                  <a:lnTo>
                    <a:pt x="100253" y="4768316"/>
                  </a:lnTo>
                  <a:lnTo>
                    <a:pt x="95821" y="4765078"/>
                  </a:lnTo>
                  <a:lnTo>
                    <a:pt x="95821" y="4791176"/>
                  </a:lnTo>
                  <a:lnTo>
                    <a:pt x="94361" y="4798796"/>
                  </a:lnTo>
                  <a:lnTo>
                    <a:pt x="90322" y="4805146"/>
                  </a:lnTo>
                  <a:lnTo>
                    <a:pt x="84239" y="4808956"/>
                  </a:lnTo>
                  <a:lnTo>
                    <a:pt x="76631" y="4810226"/>
                  </a:lnTo>
                  <a:lnTo>
                    <a:pt x="69024" y="4808956"/>
                  </a:lnTo>
                  <a:lnTo>
                    <a:pt x="62953" y="4805146"/>
                  </a:lnTo>
                  <a:lnTo>
                    <a:pt x="58915" y="4798796"/>
                  </a:lnTo>
                  <a:lnTo>
                    <a:pt x="57454" y="4791176"/>
                  </a:lnTo>
                  <a:lnTo>
                    <a:pt x="58915" y="4783556"/>
                  </a:lnTo>
                  <a:lnTo>
                    <a:pt x="62953" y="4777206"/>
                  </a:lnTo>
                  <a:lnTo>
                    <a:pt x="69024" y="4773396"/>
                  </a:lnTo>
                  <a:lnTo>
                    <a:pt x="76631" y="4772126"/>
                  </a:lnTo>
                  <a:lnTo>
                    <a:pt x="84239" y="4773396"/>
                  </a:lnTo>
                  <a:lnTo>
                    <a:pt x="90322" y="4777206"/>
                  </a:lnTo>
                  <a:lnTo>
                    <a:pt x="94361" y="4783556"/>
                  </a:lnTo>
                  <a:lnTo>
                    <a:pt x="95821" y="4791176"/>
                  </a:lnTo>
                  <a:lnTo>
                    <a:pt x="95821" y="4765078"/>
                  </a:lnTo>
                  <a:lnTo>
                    <a:pt x="89865" y="4760696"/>
                  </a:lnTo>
                  <a:lnTo>
                    <a:pt x="76631" y="4758156"/>
                  </a:lnTo>
                  <a:lnTo>
                    <a:pt x="63411" y="4760696"/>
                  </a:lnTo>
                  <a:lnTo>
                    <a:pt x="53009" y="4768316"/>
                  </a:lnTo>
                  <a:lnTo>
                    <a:pt x="46215" y="4778476"/>
                  </a:lnTo>
                  <a:lnTo>
                    <a:pt x="43776" y="4791176"/>
                  </a:lnTo>
                  <a:lnTo>
                    <a:pt x="46215" y="4805146"/>
                  </a:lnTo>
                  <a:lnTo>
                    <a:pt x="53009" y="4815306"/>
                  </a:lnTo>
                  <a:lnTo>
                    <a:pt x="63411" y="4821656"/>
                  </a:lnTo>
                  <a:lnTo>
                    <a:pt x="76631" y="4824196"/>
                  </a:lnTo>
                  <a:lnTo>
                    <a:pt x="89865" y="4821656"/>
                  </a:lnTo>
                  <a:lnTo>
                    <a:pt x="100253" y="4815306"/>
                  </a:lnTo>
                  <a:lnTo>
                    <a:pt x="103657" y="4810226"/>
                  </a:lnTo>
                  <a:lnTo>
                    <a:pt x="107048" y="4805146"/>
                  </a:lnTo>
                  <a:lnTo>
                    <a:pt x="109486" y="4791176"/>
                  </a:lnTo>
                  <a:close/>
                </a:path>
                <a:path w="443865" h="5153659">
                  <a:moveTo>
                    <a:pt x="254685" y="4777206"/>
                  </a:moveTo>
                  <a:lnTo>
                    <a:pt x="251929" y="4772126"/>
                  </a:lnTo>
                  <a:lnTo>
                    <a:pt x="243674" y="4772126"/>
                  </a:lnTo>
                  <a:lnTo>
                    <a:pt x="240919" y="4777206"/>
                  </a:lnTo>
                  <a:lnTo>
                    <a:pt x="240919" y="4783556"/>
                  </a:lnTo>
                  <a:lnTo>
                    <a:pt x="243674" y="4788636"/>
                  </a:lnTo>
                  <a:lnTo>
                    <a:pt x="251929" y="4788636"/>
                  </a:lnTo>
                  <a:lnTo>
                    <a:pt x="254685" y="4783556"/>
                  </a:lnTo>
                  <a:lnTo>
                    <a:pt x="254685" y="4777206"/>
                  </a:lnTo>
                  <a:close/>
                </a:path>
                <a:path w="443865" h="5153659">
                  <a:moveTo>
                    <a:pt x="271119" y="4800066"/>
                  </a:moveTo>
                  <a:lnTo>
                    <a:pt x="265607" y="4793716"/>
                  </a:lnTo>
                  <a:lnTo>
                    <a:pt x="260096" y="4793716"/>
                  </a:lnTo>
                  <a:lnTo>
                    <a:pt x="254596" y="4800066"/>
                  </a:lnTo>
                  <a:lnTo>
                    <a:pt x="254596" y="4805146"/>
                  </a:lnTo>
                  <a:lnTo>
                    <a:pt x="260096" y="4810226"/>
                  </a:lnTo>
                  <a:lnTo>
                    <a:pt x="265607" y="4810226"/>
                  </a:lnTo>
                  <a:lnTo>
                    <a:pt x="271119" y="4805146"/>
                  </a:lnTo>
                  <a:lnTo>
                    <a:pt x="271119" y="4800066"/>
                  </a:lnTo>
                  <a:close/>
                </a:path>
                <a:path w="443865" h="5153659">
                  <a:moveTo>
                    <a:pt x="284784" y="4777206"/>
                  </a:moveTo>
                  <a:lnTo>
                    <a:pt x="282028" y="4772126"/>
                  </a:lnTo>
                  <a:lnTo>
                    <a:pt x="273773" y="4772126"/>
                  </a:lnTo>
                  <a:lnTo>
                    <a:pt x="271018" y="4777206"/>
                  </a:lnTo>
                  <a:lnTo>
                    <a:pt x="271018" y="4783556"/>
                  </a:lnTo>
                  <a:lnTo>
                    <a:pt x="273773" y="4788636"/>
                  </a:lnTo>
                  <a:lnTo>
                    <a:pt x="282028" y="4788636"/>
                  </a:lnTo>
                  <a:lnTo>
                    <a:pt x="284784" y="4783556"/>
                  </a:lnTo>
                  <a:lnTo>
                    <a:pt x="284784" y="4777206"/>
                  </a:lnTo>
                  <a:close/>
                </a:path>
                <a:path w="443865" h="5153659">
                  <a:moveTo>
                    <a:pt x="298462" y="4800066"/>
                  </a:moveTo>
                  <a:lnTo>
                    <a:pt x="295706" y="4793716"/>
                  </a:lnTo>
                  <a:lnTo>
                    <a:pt x="287451" y="4793716"/>
                  </a:lnTo>
                  <a:lnTo>
                    <a:pt x="284695" y="4800066"/>
                  </a:lnTo>
                  <a:lnTo>
                    <a:pt x="284695" y="4805146"/>
                  </a:lnTo>
                  <a:lnTo>
                    <a:pt x="287451" y="4810226"/>
                  </a:lnTo>
                  <a:lnTo>
                    <a:pt x="295706" y="4810226"/>
                  </a:lnTo>
                  <a:lnTo>
                    <a:pt x="298462" y="4805146"/>
                  </a:lnTo>
                  <a:lnTo>
                    <a:pt x="298462" y="4800066"/>
                  </a:lnTo>
                  <a:close/>
                </a:path>
                <a:path w="443865" h="5153659">
                  <a:moveTo>
                    <a:pt x="314985" y="4777206"/>
                  </a:moveTo>
                  <a:lnTo>
                    <a:pt x="309473" y="4772126"/>
                  </a:lnTo>
                  <a:lnTo>
                    <a:pt x="303974" y="4772126"/>
                  </a:lnTo>
                  <a:lnTo>
                    <a:pt x="298462" y="4777206"/>
                  </a:lnTo>
                  <a:lnTo>
                    <a:pt x="298462" y="4783556"/>
                  </a:lnTo>
                  <a:lnTo>
                    <a:pt x="303974" y="4788636"/>
                  </a:lnTo>
                  <a:lnTo>
                    <a:pt x="309473" y="4788636"/>
                  </a:lnTo>
                  <a:lnTo>
                    <a:pt x="314985" y="4783556"/>
                  </a:lnTo>
                  <a:lnTo>
                    <a:pt x="314985" y="4777206"/>
                  </a:lnTo>
                  <a:close/>
                </a:path>
                <a:path w="443865" h="5153659">
                  <a:moveTo>
                    <a:pt x="328663" y="4800066"/>
                  </a:moveTo>
                  <a:lnTo>
                    <a:pt x="325907" y="4793716"/>
                  </a:lnTo>
                  <a:lnTo>
                    <a:pt x="317639" y="4793716"/>
                  </a:lnTo>
                  <a:lnTo>
                    <a:pt x="314896" y="4800066"/>
                  </a:lnTo>
                  <a:lnTo>
                    <a:pt x="314896" y="4805146"/>
                  </a:lnTo>
                  <a:lnTo>
                    <a:pt x="317639" y="4810226"/>
                  </a:lnTo>
                  <a:lnTo>
                    <a:pt x="325907" y="4810226"/>
                  </a:lnTo>
                  <a:lnTo>
                    <a:pt x="328663" y="4805146"/>
                  </a:lnTo>
                  <a:lnTo>
                    <a:pt x="328663" y="4800066"/>
                  </a:lnTo>
                  <a:close/>
                </a:path>
                <a:path w="443865" h="5153659">
                  <a:moveTo>
                    <a:pt x="342341" y="4777206"/>
                  </a:moveTo>
                  <a:lnTo>
                    <a:pt x="339585" y="4772126"/>
                  </a:lnTo>
                  <a:lnTo>
                    <a:pt x="331317" y="4772126"/>
                  </a:lnTo>
                  <a:lnTo>
                    <a:pt x="328561" y="4777206"/>
                  </a:lnTo>
                  <a:lnTo>
                    <a:pt x="328561" y="4783556"/>
                  </a:lnTo>
                  <a:lnTo>
                    <a:pt x="331317" y="4788636"/>
                  </a:lnTo>
                  <a:lnTo>
                    <a:pt x="339585" y="4788636"/>
                  </a:lnTo>
                  <a:lnTo>
                    <a:pt x="342341" y="4783556"/>
                  </a:lnTo>
                  <a:lnTo>
                    <a:pt x="342341" y="4777206"/>
                  </a:lnTo>
                  <a:close/>
                </a:path>
                <a:path w="443865" h="5153659">
                  <a:moveTo>
                    <a:pt x="358762" y="4800066"/>
                  </a:moveTo>
                  <a:lnTo>
                    <a:pt x="353250" y="4793716"/>
                  </a:lnTo>
                  <a:lnTo>
                    <a:pt x="347751" y="4793716"/>
                  </a:lnTo>
                  <a:lnTo>
                    <a:pt x="342239" y="4800066"/>
                  </a:lnTo>
                  <a:lnTo>
                    <a:pt x="342239" y="4805146"/>
                  </a:lnTo>
                  <a:lnTo>
                    <a:pt x="347751" y="4810226"/>
                  </a:lnTo>
                  <a:lnTo>
                    <a:pt x="353250" y="4810226"/>
                  </a:lnTo>
                  <a:lnTo>
                    <a:pt x="358762" y="4805146"/>
                  </a:lnTo>
                  <a:lnTo>
                    <a:pt x="358762" y="4800066"/>
                  </a:lnTo>
                  <a:close/>
                </a:path>
                <a:path w="443865" h="5153659">
                  <a:moveTo>
                    <a:pt x="364109" y="407911"/>
                  </a:moveTo>
                  <a:lnTo>
                    <a:pt x="304177" y="349986"/>
                  </a:lnTo>
                  <a:lnTo>
                    <a:pt x="292785" y="338975"/>
                  </a:lnTo>
                  <a:lnTo>
                    <a:pt x="300393" y="327647"/>
                  </a:lnTo>
                  <a:lnTo>
                    <a:pt x="306476" y="314794"/>
                  </a:lnTo>
                  <a:lnTo>
                    <a:pt x="310515" y="300926"/>
                  </a:lnTo>
                  <a:lnTo>
                    <a:pt x="311975" y="286562"/>
                  </a:lnTo>
                  <a:lnTo>
                    <a:pt x="305727" y="255447"/>
                  </a:lnTo>
                  <a:lnTo>
                    <a:pt x="298272" y="244335"/>
                  </a:lnTo>
                  <a:lnTo>
                    <a:pt x="298272" y="286562"/>
                  </a:lnTo>
                  <a:lnTo>
                    <a:pt x="298170" y="287286"/>
                  </a:lnTo>
                  <a:lnTo>
                    <a:pt x="298069" y="287731"/>
                  </a:lnTo>
                  <a:lnTo>
                    <a:pt x="293039" y="312140"/>
                  </a:lnTo>
                  <a:lnTo>
                    <a:pt x="278790" y="333209"/>
                  </a:lnTo>
                  <a:lnTo>
                    <a:pt x="257873" y="347535"/>
                  </a:lnTo>
                  <a:lnTo>
                    <a:pt x="232587" y="352831"/>
                  </a:lnTo>
                  <a:lnTo>
                    <a:pt x="206133" y="347535"/>
                  </a:lnTo>
                  <a:lnTo>
                    <a:pt x="185343" y="333209"/>
                  </a:lnTo>
                  <a:lnTo>
                    <a:pt x="171742" y="312140"/>
                  </a:lnTo>
                  <a:lnTo>
                    <a:pt x="166992" y="287286"/>
                  </a:lnTo>
                  <a:lnTo>
                    <a:pt x="166890" y="286562"/>
                  </a:lnTo>
                  <a:lnTo>
                    <a:pt x="171742" y="261175"/>
                  </a:lnTo>
                  <a:lnTo>
                    <a:pt x="185343" y="240106"/>
                  </a:lnTo>
                  <a:lnTo>
                    <a:pt x="206133" y="225767"/>
                  </a:lnTo>
                  <a:lnTo>
                    <a:pt x="232587" y="220472"/>
                  </a:lnTo>
                  <a:lnTo>
                    <a:pt x="257810" y="225767"/>
                  </a:lnTo>
                  <a:lnTo>
                    <a:pt x="293014" y="261175"/>
                  </a:lnTo>
                  <a:lnTo>
                    <a:pt x="298272" y="286562"/>
                  </a:lnTo>
                  <a:lnTo>
                    <a:pt x="298272" y="244335"/>
                  </a:lnTo>
                  <a:lnTo>
                    <a:pt x="288696" y="230035"/>
                  </a:lnTo>
                  <a:lnTo>
                    <a:pt x="274624" y="220472"/>
                  </a:lnTo>
                  <a:lnTo>
                    <a:pt x="263461" y="212890"/>
                  </a:lnTo>
                  <a:lnTo>
                    <a:pt x="232587" y="206616"/>
                  </a:lnTo>
                  <a:lnTo>
                    <a:pt x="200113" y="212890"/>
                  </a:lnTo>
                  <a:lnTo>
                    <a:pt x="174066" y="230035"/>
                  </a:lnTo>
                  <a:lnTo>
                    <a:pt x="156730" y="255447"/>
                  </a:lnTo>
                  <a:lnTo>
                    <a:pt x="150444" y="286562"/>
                  </a:lnTo>
                  <a:lnTo>
                    <a:pt x="156730" y="317677"/>
                  </a:lnTo>
                  <a:lnTo>
                    <a:pt x="174066" y="343090"/>
                  </a:lnTo>
                  <a:lnTo>
                    <a:pt x="200113" y="360222"/>
                  </a:lnTo>
                  <a:lnTo>
                    <a:pt x="232587" y="366509"/>
                  </a:lnTo>
                  <a:lnTo>
                    <a:pt x="246456" y="365480"/>
                  </a:lnTo>
                  <a:lnTo>
                    <a:pt x="259295" y="362381"/>
                  </a:lnTo>
                  <a:lnTo>
                    <a:pt x="271094" y="357212"/>
                  </a:lnTo>
                  <a:lnTo>
                    <a:pt x="277622" y="352831"/>
                  </a:lnTo>
                  <a:lnTo>
                    <a:pt x="281863" y="349986"/>
                  </a:lnTo>
                  <a:lnTo>
                    <a:pt x="350329" y="416166"/>
                  </a:lnTo>
                  <a:lnTo>
                    <a:pt x="353085" y="418922"/>
                  </a:lnTo>
                  <a:lnTo>
                    <a:pt x="358597" y="418922"/>
                  </a:lnTo>
                  <a:lnTo>
                    <a:pt x="364109" y="413410"/>
                  </a:lnTo>
                  <a:lnTo>
                    <a:pt x="364109" y="407911"/>
                  </a:lnTo>
                  <a:close/>
                </a:path>
                <a:path w="443865" h="5153659">
                  <a:moveTo>
                    <a:pt x="372440" y="4777206"/>
                  </a:moveTo>
                  <a:lnTo>
                    <a:pt x="369684" y="4772126"/>
                  </a:lnTo>
                  <a:lnTo>
                    <a:pt x="361416" y="4772126"/>
                  </a:lnTo>
                  <a:lnTo>
                    <a:pt x="358673" y="4777206"/>
                  </a:lnTo>
                  <a:lnTo>
                    <a:pt x="358673" y="4783556"/>
                  </a:lnTo>
                  <a:lnTo>
                    <a:pt x="361416" y="4788636"/>
                  </a:lnTo>
                  <a:lnTo>
                    <a:pt x="369684" y="4788636"/>
                  </a:lnTo>
                  <a:lnTo>
                    <a:pt x="372440" y="4783556"/>
                  </a:lnTo>
                  <a:lnTo>
                    <a:pt x="372440" y="4777206"/>
                  </a:lnTo>
                  <a:close/>
                </a:path>
                <a:path w="443865" h="5153659">
                  <a:moveTo>
                    <a:pt x="386118" y="4800066"/>
                  </a:moveTo>
                  <a:lnTo>
                    <a:pt x="383362" y="4793716"/>
                  </a:lnTo>
                  <a:lnTo>
                    <a:pt x="375094" y="4793716"/>
                  </a:lnTo>
                  <a:lnTo>
                    <a:pt x="372338" y="4800066"/>
                  </a:lnTo>
                  <a:lnTo>
                    <a:pt x="372338" y="4805146"/>
                  </a:lnTo>
                  <a:lnTo>
                    <a:pt x="375094" y="4810226"/>
                  </a:lnTo>
                  <a:lnTo>
                    <a:pt x="383362" y="4810226"/>
                  </a:lnTo>
                  <a:lnTo>
                    <a:pt x="386118" y="4805146"/>
                  </a:lnTo>
                  <a:lnTo>
                    <a:pt x="386118" y="4800066"/>
                  </a:lnTo>
                  <a:close/>
                </a:path>
                <a:path w="443865" h="5153659">
                  <a:moveTo>
                    <a:pt x="410451" y="2341232"/>
                  </a:moveTo>
                  <a:lnTo>
                    <a:pt x="407568" y="2325662"/>
                  </a:lnTo>
                  <a:lnTo>
                    <a:pt x="401523" y="2316035"/>
                  </a:lnTo>
                  <a:lnTo>
                    <a:pt x="399783" y="2313254"/>
                  </a:lnTo>
                  <a:lnTo>
                    <a:pt x="396697" y="2311044"/>
                  </a:lnTo>
                  <a:lnTo>
                    <a:pt x="396697" y="2341232"/>
                  </a:lnTo>
                  <a:lnTo>
                    <a:pt x="394804" y="2349436"/>
                  </a:lnTo>
                  <a:lnTo>
                    <a:pt x="389813" y="2356624"/>
                  </a:lnTo>
                  <a:lnTo>
                    <a:pt x="382752" y="2361704"/>
                  </a:lnTo>
                  <a:lnTo>
                    <a:pt x="374624" y="2363635"/>
                  </a:lnTo>
                  <a:lnTo>
                    <a:pt x="364921" y="2361704"/>
                  </a:lnTo>
                  <a:lnTo>
                    <a:pt x="357746" y="2357107"/>
                  </a:lnTo>
                  <a:lnTo>
                    <a:pt x="357009" y="2356624"/>
                  </a:lnTo>
                  <a:lnTo>
                    <a:pt x="351713" y="2349436"/>
                  </a:lnTo>
                  <a:lnTo>
                    <a:pt x="349783" y="2341232"/>
                  </a:lnTo>
                  <a:lnTo>
                    <a:pt x="351218" y="2333891"/>
                  </a:lnTo>
                  <a:lnTo>
                    <a:pt x="374624" y="2316035"/>
                  </a:lnTo>
                  <a:lnTo>
                    <a:pt x="382714" y="2317991"/>
                  </a:lnTo>
                  <a:lnTo>
                    <a:pt x="389775" y="2323363"/>
                  </a:lnTo>
                  <a:lnTo>
                    <a:pt x="394792" y="2331364"/>
                  </a:lnTo>
                  <a:lnTo>
                    <a:pt x="396697" y="2341232"/>
                  </a:lnTo>
                  <a:lnTo>
                    <a:pt x="396697" y="2311044"/>
                  </a:lnTo>
                  <a:lnTo>
                    <a:pt x="388366" y="2305050"/>
                  </a:lnTo>
                  <a:lnTo>
                    <a:pt x="374624" y="2302091"/>
                  </a:lnTo>
                  <a:lnTo>
                    <a:pt x="359346" y="2305050"/>
                  </a:lnTo>
                  <a:lnTo>
                    <a:pt x="336016" y="2341232"/>
                  </a:lnTo>
                  <a:lnTo>
                    <a:pt x="338937" y="2355151"/>
                  </a:lnTo>
                  <a:lnTo>
                    <a:pt x="339953" y="2356624"/>
                  </a:lnTo>
                  <a:lnTo>
                    <a:pt x="347014" y="2366734"/>
                  </a:lnTo>
                  <a:lnTo>
                    <a:pt x="359257" y="2374646"/>
                  </a:lnTo>
                  <a:lnTo>
                    <a:pt x="374624" y="2377579"/>
                  </a:lnTo>
                  <a:lnTo>
                    <a:pt x="388366" y="2374646"/>
                  </a:lnTo>
                  <a:lnTo>
                    <a:pt x="399783" y="2366734"/>
                  </a:lnTo>
                  <a:lnTo>
                    <a:pt x="401853" y="2363635"/>
                  </a:lnTo>
                  <a:lnTo>
                    <a:pt x="407568" y="2355151"/>
                  </a:lnTo>
                  <a:lnTo>
                    <a:pt x="410451" y="2341232"/>
                  </a:lnTo>
                  <a:close/>
                </a:path>
                <a:path w="443865" h="5153659">
                  <a:moveTo>
                    <a:pt x="435394" y="2556751"/>
                  </a:moveTo>
                  <a:lnTo>
                    <a:pt x="435305" y="2262848"/>
                  </a:lnTo>
                  <a:lnTo>
                    <a:pt x="418769" y="2262848"/>
                  </a:lnTo>
                  <a:lnTo>
                    <a:pt x="418769" y="2279675"/>
                  </a:lnTo>
                  <a:lnTo>
                    <a:pt x="418769" y="2539835"/>
                  </a:lnTo>
                  <a:lnTo>
                    <a:pt x="327799" y="2539835"/>
                  </a:lnTo>
                  <a:lnTo>
                    <a:pt x="327799" y="2293620"/>
                  </a:lnTo>
                  <a:lnTo>
                    <a:pt x="327799" y="2279675"/>
                  </a:lnTo>
                  <a:lnTo>
                    <a:pt x="418769" y="2279675"/>
                  </a:lnTo>
                  <a:lnTo>
                    <a:pt x="418769" y="2262848"/>
                  </a:lnTo>
                  <a:lnTo>
                    <a:pt x="314045" y="2262848"/>
                  </a:lnTo>
                  <a:lnTo>
                    <a:pt x="314045" y="2293620"/>
                  </a:lnTo>
                  <a:lnTo>
                    <a:pt x="314045" y="2525788"/>
                  </a:lnTo>
                  <a:lnTo>
                    <a:pt x="305727" y="2525788"/>
                  </a:lnTo>
                  <a:lnTo>
                    <a:pt x="302450" y="2526055"/>
                  </a:lnTo>
                  <a:lnTo>
                    <a:pt x="255422" y="2560955"/>
                  </a:lnTo>
                  <a:lnTo>
                    <a:pt x="245021" y="2586710"/>
                  </a:lnTo>
                  <a:lnTo>
                    <a:pt x="238899" y="2618575"/>
                  </a:lnTo>
                  <a:lnTo>
                    <a:pt x="236829" y="2657348"/>
                  </a:lnTo>
                  <a:lnTo>
                    <a:pt x="228739" y="2689898"/>
                  </a:lnTo>
                  <a:lnTo>
                    <a:pt x="228892" y="2689898"/>
                  </a:lnTo>
                  <a:lnTo>
                    <a:pt x="220306" y="2693708"/>
                  </a:lnTo>
                  <a:lnTo>
                    <a:pt x="217538" y="2693708"/>
                  </a:lnTo>
                  <a:lnTo>
                    <a:pt x="183807" y="2666568"/>
                  </a:lnTo>
                  <a:lnTo>
                    <a:pt x="177203" y="2619552"/>
                  </a:lnTo>
                  <a:lnTo>
                    <a:pt x="177266" y="2616784"/>
                  </a:lnTo>
                  <a:lnTo>
                    <a:pt x="177761" y="2595918"/>
                  </a:lnTo>
                  <a:lnTo>
                    <a:pt x="181698" y="2570607"/>
                  </a:lnTo>
                  <a:lnTo>
                    <a:pt x="190030" y="2525788"/>
                  </a:lnTo>
                  <a:lnTo>
                    <a:pt x="62725" y="2525788"/>
                  </a:lnTo>
                  <a:lnTo>
                    <a:pt x="53530" y="2523960"/>
                  </a:lnTo>
                  <a:lnTo>
                    <a:pt x="45631" y="2518905"/>
                  </a:lnTo>
                  <a:lnTo>
                    <a:pt x="40322" y="2511729"/>
                  </a:lnTo>
                  <a:lnTo>
                    <a:pt x="38366" y="2503474"/>
                  </a:lnTo>
                  <a:lnTo>
                    <a:pt x="40297" y="2493657"/>
                  </a:lnTo>
                  <a:lnTo>
                    <a:pt x="45593" y="2485644"/>
                  </a:lnTo>
                  <a:lnTo>
                    <a:pt x="53492" y="2480259"/>
                  </a:lnTo>
                  <a:lnTo>
                    <a:pt x="63207" y="2478278"/>
                  </a:lnTo>
                  <a:lnTo>
                    <a:pt x="143192" y="2478278"/>
                  </a:lnTo>
                  <a:lnTo>
                    <a:pt x="145961" y="2475484"/>
                  </a:lnTo>
                  <a:lnTo>
                    <a:pt x="145961" y="2467127"/>
                  </a:lnTo>
                  <a:lnTo>
                    <a:pt x="143154" y="2464295"/>
                  </a:lnTo>
                  <a:lnTo>
                    <a:pt x="78206" y="2464295"/>
                  </a:lnTo>
                  <a:lnTo>
                    <a:pt x="70104" y="2463990"/>
                  </a:lnTo>
                  <a:lnTo>
                    <a:pt x="33655" y="2446998"/>
                  </a:lnTo>
                  <a:lnTo>
                    <a:pt x="32918" y="2439136"/>
                  </a:lnTo>
                  <a:lnTo>
                    <a:pt x="34404" y="2430881"/>
                  </a:lnTo>
                  <a:lnTo>
                    <a:pt x="38709" y="2423706"/>
                  </a:lnTo>
                  <a:lnTo>
                    <a:pt x="45580" y="2418651"/>
                  </a:lnTo>
                  <a:lnTo>
                    <a:pt x="54800" y="2416721"/>
                  </a:lnTo>
                  <a:lnTo>
                    <a:pt x="143090" y="2416721"/>
                  </a:lnTo>
                  <a:lnTo>
                    <a:pt x="145872" y="2413939"/>
                  </a:lnTo>
                  <a:lnTo>
                    <a:pt x="145872" y="2405570"/>
                  </a:lnTo>
                  <a:lnTo>
                    <a:pt x="143090" y="2402776"/>
                  </a:lnTo>
                  <a:lnTo>
                    <a:pt x="76873" y="2402776"/>
                  </a:lnTo>
                  <a:lnTo>
                    <a:pt x="68795" y="2400820"/>
                  </a:lnTo>
                  <a:lnTo>
                    <a:pt x="61722" y="2395448"/>
                  </a:lnTo>
                  <a:lnTo>
                    <a:pt x="56705" y="2387447"/>
                  </a:lnTo>
                  <a:lnTo>
                    <a:pt x="54800" y="2377579"/>
                  </a:lnTo>
                  <a:lnTo>
                    <a:pt x="56692" y="2369375"/>
                  </a:lnTo>
                  <a:lnTo>
                    <a:pt x="61683" y="2362200"/>
                  </a:lnTo>
                  <a:lnTo>
                    <a:pt x="68757" y="2357107"/>
                  </a:lnTo>
                  <a:lnTo>
                    <a:pt x="77000" y="2355151"/>
                  </a:lnTo>
                  <a:lnTo>
                    <a:pt x="156883" y="2355151"/>
                  </a:lnTo>
                  <a:lnTo>
                    <a:pt x="159626" y="2352383"/>
                  </a:lnTo>
                  <a:lnTo>
                    <a:pt x="159626" y="2344013"/>
                  </a:lnTo>
                  <a:lnTo>
                    <a:pt x="156857" y="2341232"/>
                  </a:lnTo>
                  <a:lnTo>
                    <a:pt x="98945" y="2341232"/>
                  </a:lnTo>
                  <a:lnTo>
                    <a:pt x="90868" y="2339263"/>
                  </a:lnTo>
                  <a:lnTo>
                    <a:pt x="83794" y="2333891"/>
                  </a:lnTo>
                  <a:lnTo>
                    <a:pt x="78778" y="2325890"/>
                  </a:lnTo>
                  <a:lnTo>
                    <a:pt x="78740" y="2325662"/>
                  </a:lnTo>
                  <a:lnTo>
                    <a:pt x="76873" y="2316035"/>
                  </a:lnTo>
                  <a:lnTo>
                    <a:pt x="78765" y="2307780"/>
                  </a:lnTo>
                  <a:lnTo>
                    <a:pt x="83756" y="2300605"/>
                  </a:lnTo>
                  <a:lnTo>
                    <a:pt x="90830" y="2295537"/>
                  </a:lnTo>
                  <a:lnTo>
                    <a:pt x="98945" y="2293620"/>
                  </a:lnTo>
                  <a:lnTo>
                    <a:pt x="314045" y="2293620"/>
                  </a:lnTo>
                  <a:lnTo>
                    <a:pt x="314045" y="2262848"/>
                  </a:lnTo>
                  <a:lnTo>
                    <a:pt x="313944" y="2279675"/>
                  </a:lnTo>
                  <a:lnTo>
                    <a:pt x="98856" y="2279675"/>
                  </a:lnTo>
                  <a:lnTo>
                    <a:pt x="85115" y="2282609"/>
                  </a:lnTo>
                  <a:lnTo>
                    <a:pt x="73698" y="2290534"/>
                  </a:lnTo>
                  <a:lnTo>
                    <a:pt x="65925" y="2302091"/>
                  </a:lnTo>
                  <a:lnTo>
                    <a:pt x="63017" y="2316035"/>
                  </a:lnTo>
                  <a:lnTo>
                    <a:pt x="63538" y="2323363"/>
                  </a:lnTo>
                  <a:lnTo>
                    <a:pt x="64147" y="2325890"/>
                  </a:lnTo>
                  <a:lnTo>
                    <a:pt x="65100" y="2329675"/>
                  </a:lnTo>
                  <a:lnTo>
                    <a:pt x="67703" y="2335326"/>
                  </a:lnTo>
                  <a:lnTo>
                    <a:pt x="71335" y="2341232"/>
                  </a:lnTo>
                  <a:lnTo>
                    <a:pt x="58026" y="2345728"/>
                  </a:lnTo>
                  <a:lnTo>
                    <a:pt x="47561" y="2354173"/>
                  </a:lnTo>
                  <a:lnTo>
                    <a:pt x="40728" y="2365235"/>
                  </a:lnTo>
                  <a:lnTo>
                    <a:pt x="38277" y="2377579"/>
                  </a:lnTo>
                  <a:lnTo>
                    <a:pt x="38798" y="2385441"/>
                  </a:lnTo>
                  <a:lnTo>
                    <a:pt x="40347" y="2392273"/>
                  </a:lnTo>
                  <a:lnTo>
                    <a:pt x="42951" y="2398064"/>
                  </a:lnTo>
                  <a:lnTo>
                    <a:pt x="46583" y="2402776"/>
                  </a:lnTo>
                  <a:lnTo>
                    <a:pt x="34823" y="2407234"/>
                  </a:lnTo>
                  <a:lnTo>
                    <a:pt x="25158" y="2415654"/>
                  </a:lnTo>
                  <a:lnTo>
                    <a:pt x="18605" y="2426728"/>
                  </a:lnTo>
                  <a:lnTo>
                    <a:pt x="16205" y="2439136"/>
                  </a:lnTo>
                  <a:lnTo>
                    <a:pt x="18046" y="2452268"/>
                  </a:lnTo>
                  <a:lnTo>
                    <a:pt x="22733" y="2462225"/>
                  </a:lnTo>
                  <a:lnTo>
                    <a:pt x="28981" y="2469032"/>
                  </a:lnTo>
                  <a:lnTo>
                    <a:pt x="35509" y="2472702"/>
                  </a:lnTo>
                  <a:lnTo>
                    <a:pt x="31445" y="2479078"/>
                  </a:lnTo>
                  <a:lnTo>
                    <a:pt x="27927" y="2485999"/>
                  </a:lnTo>
                  <a:lnTo>
                    <a:pt x="25450" y="2493962"/>
                  </a:lnTo>
                  <a:lnTo>
                    <a:pt x="24511" y="2503474"/>
                  </a:lnTo>
                  <a:lnTo>
                    <a:pt x="27444" y="2517432"/>
                  </a:lnTo>
                  <a:lnTo>
                    <a:pt x="35534" y="2529014"/>
                  </a:lnTo>
                  <a:lnTo>
                    <a:pt x="47777" y="2536914"/>
                  </a:lnTo>
                  <a:lnTo>
                    <a:pt x="63119" y="2539835"/>
                  </a:lnTo>
                  <a:lnTo>
                    <a:pt x="170611" y="2539835"/>
                  </a:lnTo>
                  <a:lnTo>
                    <a:pt x="170548" y="2540139"/>
                  </a:lnTo>
                  <a:lnTo>
                    <a:pt x="165074" y="2567813"/>
                  </a:lnTo>
                  <a:lnTo>
                    <a:pt x="161175" y="2593949"/>
                  </a:lnTo>
                  <a:lnTo>
                    <a:pt x="161163" y="2595918"/>
                  </a:lnTo>
                  <a:lnTo>
                    <a:pt x="160921" y="2619552"/>
                  </a:lnTo>
                  <a:lnTo>
                    <a:pt x="170942" y="2673947"/>
                  </a:lnTo>
                  <a:lnTo>
                    <a:pt x="199199" y="2705341"/>
                  </a:lnTo>
                  <a:lnTo>
                    <a:pt x="217436" y="2710535"/>
                  </a:lnTo>
                  <a:lnTo>
                    <a:pt x="220205" y="2710535"/>
                  </a:lnTo>
                  <a:lnTo>
                    <a:pt x="249656" y="2684576"/>
                  </a:lnTo>
                  <a:lnTo>
                    <a:pt x="255638" y="2616784"/>
                  </a:lnTo>
                  <a:lnTo>
                    <a:pt x="261886" y="2586710"/>
                  </a:lnTo>
                  <a:lnTo>
                    <a:pt x="289407" y="2545804"/>
                  </a:lnTo>
                  <a:lnTo>
                    <a:pt x="306755" y="2539835"/>
                  </a:lnTo>
                  <a:lnTo>
                    <a:pt x="314045" y="2539835"/>
                  </a:lnTo>
                  <a:lnTo>
                    <a:pt x="314045" y="2556751"/>
                  </a:lnTo>
                  <a:lnTo>
                    <a:pt x="435394" y="2556751"/>
                  </a:lnTo>
                  <a:close/>
                </a:path>
                <a:path w="443865" h="5153659">
                  <a:moveTo>
                    <a:pt x="438150" y="4896586"/>
                  </a:moveTo>
                  <a:lnTo>
                    <a:pt x="434644" y="4887696"/>
                  </a:lnTo>
                  <a:lnTo>
                    <a:pt x="428574" y="4880076"/>
                  </a:lnTo>
                  <a:lnTo>
                    <a:pt x="425805" y="4877917"/>
                  </a:lnTo>
                  <a:lnTo>
                    <a:pt x="425805" y="4927066"/>
                  </a:lnTo>
                  <a:lnTo>
                    <a:pt x="425805" y="4970246"/>
                  </a:lnTo>
                  <a:lnTo>
                    <a:pt x="424954" y="4970246"/>
                  </a:lnTo>
                  <a:lnTo>
                    <a:pt x="424954" y="5059146"/>
                  </a:lnTo>
                  <a:lnTo>
                    <a:pt x="424954" y="5099786"/>
                  </a:lnTo>
                  <a:lnTo>
                    <a:pt x="424472" y="5099786"/>
                  </a:lnTo>
                  <a:lnTo>
                    <a:pt x="413639" y="5113756"/>
                  </a:lnTo>
                  <a:lnTo>
                    <a:pt x="387159" y="5126456"/>
                  </a:lnTo>
                  <a:lnTo>
                    <a:pt x="347853" y="5135346"/>
                  </a:lnTo>
                  <a:lnTo>
                    <a:pt x="298564" y="5139156"/>
                  </a:lnTo>
                  <a:lnTo>
                    <a:pt x="252730" y="5135346"/>
                  </a:lnTo>
                  <a:lnTo>
                    <a:pt x="238353" y="5132806"/>
                  </a:lnTo>
                  <a:lnTo>
                    <a:pt x="214680" y="5127726"/>
                  </a:lnTo>
                  <a:lnTo>
                    <a:pt x="196926" y="5120106"/>
                  </a:lnTo>
                  <a:lnTo>
                    <a:pt x="188976" y="5115103"/>
                  </a:lnTo>
                  <a:lnTo>
                    <a:pt x="188976" y="5132806"/>
                  </a:lnTo>
                  <a:lnTo>
                    <a:pt x="32854" y="5132806"/>
                  </a:lnTo>
                  <a:lnTo>
                    <a:pt x="25247" y="5131536"/>
                  </a:lnTo>
                  <a:lnTo>
                    <a:pt x="19177" y="5127726"/>
                  </a:lnTo>
                  <a:lnTo>
                    <a:pt x="15138" y="5121376"/>
                  </a:lnTo>
                  <a:lnTo>
                    <a:pt x="13677" y="5113756"/>
                  </a:lnTo>
                  <a:lnTo>
                    <a:pt x="13677" y="5028666"/>
                  </a:lnTo>
                  <a:lnTo>
                    <a:pt x="15138" y="5021046"/>
                  </a:lnTo>
                  <a:lnTo>
                    <a:pt x="19177" y="5014696"/>
                  </a:lnTo>
                  <a:lnTo>
                    <a:pt x="25247" y="5010886"/>
                  </a:lnTo>
                  <a:lnTo>
                    <a:pt x="32854" y="5009616"/>
                  </a:lnTo>
                  <a:lnTo>
                    <a:pt x="161531" y="5009616"/>
                  </a:lnTo>
                  <a:lnTo>
                    <a:pt x="161531" y="5108676"/>
                  </a:lnTo>
                  <a:lnTo>
                    <a:pt x="164287" y="5108676"/>
                  </a:lnTo>
                  <a:lnTo>
                    <a:pt x="164287" y="5113756"/>
                  </a:lnTo>
                  <a:lnTo>
                    <a:pt x="167043" y="5113756"/>
                  </a:lnTo>
                  <a:lnTo>
                    <a:pt x="167043" y="5116296"/>
                  </a:lnTo>
                  <a:lnTo>
                    <a:pt x="175298" y="5125186"/>
                  </a:lnTo>
                  <a:lnTo>
                    <a:pt x="180708" y="5127726"/>
                  </a:lnTo>
                  <a:lnTo>
                    <a:pt x="183464" y="5130266"/>
                  </a:lnTo>
                  <a:lnTo>
                    <a:pt x="186220" y="5130266"/>
                  </a:lnTo>
                  <a:lnTo>
                    <a:pt x="188976" y="5132806"/>
                  </a:lnTo>
                  <a:lnTo>
                    <a:pt x="188976" y="5115103"/>
                  </a:lnTo>
                  <a:lnTo>
                    <a:pt x="184835" y="5112486"/>
                  </a:lnTo>
                  <a:lnTo>
                    <a:pt x="178142" y="5106136"/>
                  </a:lnTo>
                  <a:lnTo>
                    <a:pt x="175399" y="5102326"/>
                  </a:lnTo>
                  <a:lnTo>
                    <a:pt x="175399" y="5059146"/>
                  </a:lnTo>
                  <a:lnTo>
                    <a:pt x="178142" y="5059146"/>
                  </a:lnTo>
                  <a:lnTo>
                    <a:pt x="178142" y="5061686"/>
                  </a:lnTo>
                  <a:lnTo>
                    <a:pt x="180898" y="5061686"/>
                  </a:lnTo>
                  <a:lnTo>
                    <a:pt x="183654" y="5064226"/>
                  </a:lnTo>
                  <a:lnTo>
                    <a:pt x="186410" y="5064226"/>
                  </a:lnTo>
                  <a:lnTo>
                    <a:pt x="198081" y="5070576"/>
                  </a:lnTo>
                  <a:lnTo>
                    <a:pt x="212090" y="5074386"/>
                  </a:lnTo>
                  <a:lnTo>
                    <a:pt x="227634" y="5079466"/>
                  </a:lnTo>
                  <a:lnTo>
                    <a:pt x="243954" y="5083276"/>
                  </a:lnTo>
                  <a:lnTo>
                    <a:pt x="252222" y="5083276"/>
                  </a:lnTo>
                  <a:lnTo>
                    <a:pt x="260388" y="5085816"/>
                  </a:lnTo>
                  <a:lnTo>
                    <a:pt x="337299" y="5085816"/>
                  </a:lnTo>
                  <a:lnTo>
                    <a:pt x="345465" y="5083276"/>
                  </a:lnTo>
                  <a:lnTo>
                    <a:pt x="353733" y="5083276"/>
                  </a:lnTo>
                  <a:lnTo>
                    <a:pt x="372059" y="5079466"/>
                  </a:lnTo>
                  <a:lnTo>
                    <a:pt x="389343" y="5074386"/>
                  </a:lnTo>
                  <a:lnTo>
                    <a:pt x="393141" y="5073116"/>
                  </a:lnTo>
                  <a:lnTo>
                    <a:pt x="404558" y="5069306"/>
                  </a:lnTo>
                  <a:lnTo>
                    <a:pt x="416687" y="5061686"/>
                  </a:lnTo>
                  <a:lnTo>
                    <a:pt x="422198" y="5061686"/>
                  </a:lnTo>
                  <a:lnTo>
                    <a:pt x="422198" y="5059146"/>
                  </a:lnTo>
                  <a:lnTo>
                    <a:pt x="424954" y="5059146"/>
                  </a:lnTo>
                  <a:lnTo>
                    <a:pt x="424954" y="4970246"/>
                  </a:lnTo>
                  <a:lnTo>
                    <a:pt x="424764" y="4970246"/>
                  </a:lnTo>
                  <a:lnTo>
                    <a:pt x="424764" y="4993106"/>
                  </a:lnTo>
                  <a:lnTo>
                    <a:pt x="424764" y="5036286"/>
                  </a:lnTo>
                  <a:lnTo>
                    <a:pt x="421716" y="5036286"/>
                  </a:lnTo>
                  <a:lnTo>
                    <a:pt x="421716" y="5040096"/>
                  </a:lnTo>
                  <a:lnTo>
                    <a:pt x="418973" y="5042636"/>
                  </a:lnTo>
                  <a:lnTo>
                    <a:pt x="418973" y="5045176"/>
                  </a:lnTo>
                  <a:lnTo>
                    <a:pt x="401307" y="5055336"/>
                  </a:lnTo>
                  <a:lnTo>
                    <a:pt x="374129" y="5064226"/>
                  </a:lnTo>
                  <a:lnTo>
                    <a:pt x="339255" y="5070576"/>
                  </a:lnTo>
                  <a:lnTo>
                    <a:pt x="298462" y="5073116"/>
                  </a:lnTo>
                  <a:lnTo>
                    <a:pt x="258102" y="5070576"/>
                  </a:lnTo>
                  <a:lnTo>
                    <a:pt x="224167" y="5064226"/>
                  </a:lnTo>
                  <a:lnTo>
                    <a:pt x="209181" y="5059146"/>
                  </a:lnTo>
                  <a:lnTo>
                    <a:pt x="197942" y="5055336"/>
                  </a:lnTo>
                  <a:lnTo>
                    <a:pt x="180708" y="5045176"/>
                  </a:lnTo>
                  <a:lnTo>
                    <a:pt x="180708" y="5042636"/>
                  </a:lnTo>
                  <a:lnTo>
                    <a:pt x="177952" y="5042636"/>
                  </a:lnTo>
                  <a:lnTo>
                    <a:pt x="177952" y="5040096"/>
                  </a:lnTo>
                  <a:lnTo>
                    <a:pt x="175209" y="5036286"/>
                  </a:lnTo>
                  <a:lnTo>
                    <a:pt x="175209" y="5009616"/>
                  </a:lnTo>
                  <a:lnTo>
                    <a:pt x="175209" y="4993106"/>
                  </a:lnTo>
                  <a:lnTo>
                    <a:pt x="177952" y="4993106"/>
                  </a:lnTo>
                  <a:lnTo>
                    <a:pt x="177952" y="4995646"/>
                  </a:lnTo>
                  <a:lnTo>
                    <a:pt x="180708" y="4995646"/>
                  </a:lnTo>
                  <a:lnTo>
                    <a:pt x="183464" y="4998186"/>
                  </a:lnTo>
                  <a:lnTo>
                    <a:pt x="186220" y="4998186"/>
                  </a:lnTo>
                  <a:lnTo>
                    <a:pt x="197891" y="5004536"/>
                  </a:lnTo>
                  <a:lnTo>
                    <a:pt x="211899" y="5008346"/>
                  </a:lnTo>
                  <a:lnTo>
                    <a:pt x="227444" y="5013426"/>
                  </a:lnTo>
                  <a:lnTo>
                    <a:pt x="243763" y="5017236"/>
                  </a:lnTo>
                  <a:lnTo>
                    <a:pt x="252031" y="5017236"/>
                  </a:lnTo>
                  <a:lnTo>
                    <a:pt x="260197" y="5019776"/>
                  </a:lnTo>
                  <a:lnTo>
                    <a:pt x="339864" y="5019776"/>
                  </a:lnTo>
                  <a:lnTo>
                    <a:pt x="345274" y="5017236"/>
                  </a:lnTo>
                  <a:lnTo>
                    <a:pt x="353542" y="5017236"/>
                  </a:lnTo>
                  <a:lnTo>
                    <a:pt x="371868" y="5013426"/>
                  </a:lnTo>
                  <a:lnTo>
                    <a:pt x="389153" y="5008346"/>
                  </a:lnTo>
                  <a:lnTo>
                    <a:pt x="392950" y="5007076"/>
                  </a:lnTo>
                  <a:lnTo>
                    <a:pt x="404368" y="5003266"/>
                  </a:lnTo>
                  <a:lnTo>
                    <a:pt x="416496" y="4995646"/>
                  </a:lnTo>
                  <a:lnTo>
                    <a:pt x="422008" y="4995646"/>
                  </a:lnTo>
                  <a:lnTo>
                    <a:pt x="422008" y="4993106"/>
                  </a:lnTo>
                  <a:lnTo>
                    <a:pt x="424764" y="4993106"/>
                  </a:lnTo>
                  <a:lnTo>
                    <a:pt x="424764" y="4970246"/>
                  </a:lnTo>
                  <a:lnTo>
                    <a:pt x="423049" y="4970246"/>
                  </a:lnTo>
                  <a:lnTo>
                    <a:pt x="423049" y="4972786"/>
                  </a:lnTo>
                  <a:lnTo>
                    <a:pt x="420293" y="4976596"/>
                  </a:lnTo>
                  <a:lnTo>
                    <a:pt x="420293" y="4979136"/>
                  </a:lnTo>
                  <a:lnTo>
                    <a:pt x="402628" y="4989296"/>
                  </a:lnTo>
                  <a:lnTo>
                    <a:pt x="375462" y="4998186"/>
                  </a:lnTo>
                  <a:lnTo>
                    <a:pt x="340588" y="5004536"/>
                  </a:lnTo>
                  <a:lnTo>
                    <a:pt x="299796" y="5007076"/>
                  </a:lnTo>
                  <a:lnTo>
                    <a:pt x="259422" y="5004536"/>
                  </a:lnTo>
                  <a:lnTo>
                    <a:pt x="225501" y="4998186"/>
                  </a:lnTo>
                  <a:lnTo>
                    <a:pt x="199275" y="4989296"/>
                  </a:lnTo>
                  <a:lnTo>
                    <a:pt x="182041" y="4979136"/>
                  </a:lnTo>
                  <a:lnTo>
                    <a:pt x="182041" y="4976596"/>
                  </a:lnTo>
                  <a:lnTo>
                    <a:pt x="179285" y="4976596"/>
                  </a:lnTo>
                  <a:lnTo>
                    <a:pt x="179285" y="4972786"/>
                  </a:lnTo>
                  <a:lnTo>
                    <a:pt x="176530" y="4970246"/>
                  </a:lnTo>
                  <a:lnTo>
                    <a:pt x="176530" y="4927066"/>
                  </a:lnTo>
                  <a:lnTo>
                    <a:pt x="179285" y="4927066"/>
                  </a:lnTo>
                  <a:lnTo>
                    <a:pt x="179285" y="4929606"/>
                  </a:lnTo>
                  <a:lnTo>
                    <a:pt x="180708" y="4929606"/>
                  </a:lnTo>
                  <a:lnTo>
                    <a:pt x="183464" y="4932146"/>
                  </a:lnTo>
                  <a:lnTo>
                    <a:pt x="186220" y="4932146"/>
                  </a:lnTo>
                  <a:lnTo>
                    <a:pt x="188976" y="4934686"/>
                  </a:lnTo>
                  <a:lnTo>
                    <a:pt x="191731" y="4934686"/>
                  </a:lnTo>
                  <a:lnTo>
                    <a:pt x="194475" y="4937226"/>
                  </a:lnTo>
                  <a:lnTo>
                    <a:pt x="199986" y="4937226"/>
                  </a:lnTo>
                  <a:lnTo>
                    <a:pt x="199986" y="4939766"/>
                  </a:lnTo>
                  <a:lnTo>
                    <a:pt x="205498" y="4939766"/>
                  </a:lnTo>
                  <a:lnTo>
                    <a:pt x="208254" y="4943576"/>
                  </a:lnTo>
                  <a:lnTo>
                    <a:pt x="216509" y="4943576"/>
                  </a:lnTo>
                  <a:lnTo>
                    <a:pt x="216509" y="4946116"/>
                  </a:lnTo>
                  <a:lnTo>
                    <a:pt x="224777" y="4946116"/>
                  </a:lnTo>
                  <a:lnTo>
                    <a:pt x="227533" y="4948656"/>
                  </a:lnTo>
                  <a:lnTo>
                    <a:pt x="238544" y="4948656"/>
                  </a:lnTo>
                  <a:lnTo>
                    <a:pt x="241300" y="4951196"/>
                  </a:lnTo>
                  <a:lnTo>
                    <a:pt x="257822" y="4951196"/>
                  </a:lnTo>
                  <a:lnTo>
                    <a:pt x="260578" y="4953736"/>
                  </a:lnTo>
                  <a:lnTo>
                    <a:pt x="340436" y="4953736"/>
                  </a:lnTo>
                  <a:lnTo>
                    <a:pt x="343192" y="4951196"/>
                  </a:lnTo>
                  <a:lnTo>
                    <a:pt x="356958" y="4951196"/>
                  </a:lnTo>
                  <a:lnTo>
                    <a:pt x="359714" y="4948656"/>
                  </a:lnTo>
                  <a:lnTo>
                    <a:pt x="373481" y="4948656"/>
                  </a:lnTo>
                  <a:lnTo>
                    <a:pt x="376237" y="4946116"/>
                  </a:lnTo>
                  <a:lnTo>
                    <a:pt x="381749" y="4946116"/>
                  </a:lnTo>
                  <a:lnTo>
                    <a:pt x="384492" y="4943576"/>
                  </a:lnTo>
                  <a:lnTo>
                    <a:pt x="392760" y="4943576"/>
                  </a:lnTo>
                  <a:lnTo>
                    <a:pt x="395516" y="4939766"/>
                  </a:lnTo>
                  <a:lnTo>
                    <a:pt x="398272" y="4939766"/>
                  </a:lnTo>
                  <a:lnTo>
                    <a:pt x="401015" y="4937226"/>
                  </a:lnTo>
                  <a:lnTo>
                    <a:pt x="406527" y="4937226"/>
                  </a:lnTo>
                  <a:lnTo>
                    <a:pt x="406527" y="4934686"/>
                  </a:lnTo>
                  <a:lnTo>
                    <a:pt x="412038" y="4934686"/>
                  </a:lnTo>
                  <a:lnTo>
                    <a:pt x="414794" y="4932146"/>
                  </a:lnTo>
                  <a:lnTo>
                    <a:pt x="417550" y="4932146"/>
                  </a:lnTo>
                  <a:lnTo>
                    <a:pt x="420293" y="4929606"/>
                  </a:lnTo>
                  <a:lnTo>
                    <a:pt x="423049" y="4929606"/>
                  </a:lnTo>
                  <a:lnTo>
                    <a:pt x="423049" y="4927066"/>
                  </a:lnTo>
                  <a:lnTo>
                    <a:pt x="425805" y="4927066"/>
                  </a:lnTo>
                  <a:lnTo>
                    <a:pt x="425805" y="4877917"/>
                  </a:lnTo>
                  <a:lnTo>
                    <a:pt x="424472" y="4876876"/>
                  </a:lnTo>
                  <a:lnTo>
                    <a:pt x="424472" y="4901666"/>
                  </a:lnTo>
                  <a:lnTo>
                    <a:pt x="414807" y="4914366"/>
                  </a:lnTo>
                  <a:lnTo>
                    <a:pt x="388188" y="4927066"/>
                  </a:lnTo>
                  <a:lnTo>
                    <a:pt x="348234" y="4935956"/>
                  </a:lnTo>
                  <a:lnTo>
                    <a:pt x="298564" y="4939766"/>
                  </a:lnTo>
                  <a:lnTo>
                    <a:pt x="249288" y="4935956"/>
                  </a:lnTo>
                  <a:lnTo>
                    <a:pt x="210261" y="4927066"/>
                  </a:lnTo>
                  <a:lnTo>
                    <a:pt x="184556" y="4914366"/>
                  </a:lnTo>
                  <a:lnTo>
                    <a:pt x="175298" y="4901666"/>
                  </a:lnTo>
                  <a:lnTo>
                    <a:pt x="175298" y="4896586"/>
                  </a:lnTo>
                  <a:lnTo>
                    <a:pt x="178054" y="4896586"/>
                  </a:lnTo>
                  <a:lnTo>
                    <a:pt x="183565" y="4885156"/>
                  </a:lnTo>
                  <a:lnTo>
                    <a:pt x="191731" y="4882616"/>
                  </a:lnTo>
                  <a:lnTo>
                    <a:pt x="194475" y="4880076"/>
                  </a:lnTo>
                  <a:lnTo>
                    <a:pt x="199986" y="4880076"/>
                  </a:lnTo>
                  <a:lnTo>
                    <a:pt x="199986" y="4877536"/>
                  </a:lnTo>
                  <a:lnTo>
                    <a:pt x="202742" y="4877536"/>
                  </a:lnTo>
                  <a:lnTo>
                    <a:pt x="209397" y="4874996"/>
                  </a:lnTo>
                  <a:lnTo>
                    <a:pt x="216801" y="4872456"/>
                  </a:lnTo>
                  <a:lnTo>
                    <a:pt x="224701" y="4871186"/>
                  </a:lnTo>
                  <a:lnTo>
                    <a:pt x="232841" y="4868646"/>
                  </a:lnTo>
                  <a:lnTo>
                    <a:pt x="238353" y="4866106"/>
                  </a:lnTo>
                  <a:lnTo>
                    <a:pt x="246430" y="4866106"/>
                  </a:lnTo>
                  <a:lnTo>
                    <a:pt x="272021" y="4862296"/>
                  </a:lnTo>
                  <a:lnTo>
                    <a:pt x="325094" y="4862296"/>
                  </a:lnTo>
                  <a:lnTo>
                    <a:pt x="350596" y="4866106"/>
                  </a:lnTo>
                  <a:lnTo>
                    <a:pt x="361607" y="4866106"/>
                  </a:lnTo>
                  <a:lnTo>
                    <a:pt x="364274" y="4868646"/>
                  </a:lnTo>
                  <a:lnTo>
                    <a:pt x="388696" y="4873726"/>
                  </a:lnTo>
                  <a:lnTo>
                    <a:pt x="407733" y="4882616"/>
                  </a:lnTo>
                  <a:lnTo>
                    <a:pt x="420077" y="4891506"/>
                  </a:lnTo>
                  <a:lnTo>
                    <a:pt x="424472" y="4901666"/>
                  </a:lnTo>
                  <a:lnTo>
                    <a:pt x="424472" y="4876876"/>
                  </a:lnTo>
                  <a:lnTo>
                    <a:pt x="420458" y="4873726"/>
                  </a:lnTo>
                  <a:lnTo>
                    <a:pt x="410806" y="4868646"/>
                  </a:lnTo>
                  <a:lnTo>
                    <a:pt x="422008" y="4864836"/>
                  </a:lnTo>
                  <a:lnTo>
                    <a:pt x="424878" y="4862296"/>
                  </a:lnTo>
                  <a:lnTo>
                    <a:pt x="430631" y="4857216"/>
                  </a:lnTo>
                  <a:lnTo>
                    <a:pt x="432028" y="4854676"/>
                  </a:lnTo>
                  <a:lnTo>
                    <a:pt x="436181" y="4847056"/>
                  </a:lnTo>
                  <a:lnTo>
                    <a:pt x="438061" y="4835626"/>
                  </a:lnTo>
                  <a:lnTo>
                    <a:pt x="438061" y="4746726"/>
                  </a:lnTo>
                  <a:lnTo>
                    <a:pt x="435292" y="4735296"/>
                  </a:lnTo>
                  <a:lnTo>
                    <a:pt x="429729" y="4727676"/>
                  </a:lnTo>
                  <a:lnTo>
                    <a:pt x="427875" y="4725136"/>
                  </a:lnTo>
                  <a:lnTo>
                    <a:pt x="424472" y="4722673"/>
                  </a:lnTo>
                  <a:lnTo>
                    <a:pt x="424472" y="4747996"/>
                  </a:lnTo>
                  <a:lnTo>
                    <a:pt x="424472" y="4835626"/>
                  </a:lnTo>
                  <a:lnTo>
                    <a:pt x="423011" y="4843246"/>
                  </a:lnTo>
                  <a:lnTo>
                    <a:pt x="418985" y="4849596"/>
                  </a:lnTo>
                  <a:lnTo>
                    <a:pt x="412902" y="4853406"/>
                  </a:lnTo>
                  <a:lnTo>
                    <a:pt x="405295" y="4854676"/>
                  </a:lnTo>
                  <a:lnTo>
                    <a:pt x="369684" y="4854676"/>
                  </a:lnTo>
                  <a:lnTo>
                    <a:pt x="364172" y="4852136"/>
                  </a:lnTo>
                  <a:lnTo>
                    <a:pt x="353250" y="4852136"/>
                  </a:lnTo>
                  <a:lnTo>
                    <a:pt x="353250" y="4849596"/>
                  </a:lnTo>
                  <a:lnTo>
                    <a:pt x="340461" y="4848326"/>
                  </a:lnTo>
                  <a:lnTo>
                    <a:pt x="326898" y="4848326"/>
                  </a:lnTo>
                  <a:lnTo>
                    <a:pt x="312801" y="4847056"/>
                  </a:lnTo>
                  <a:lnTo>
                    <a:pt x="285711" y="4847056"/>
                  </a:lnTo>
                  <a:lnTo>
                    <a:pt x="259181" y="4848326"/>
                  </a:lnTo>
                  <a:lnTo>
                    <a:pt x="246430" y="4849596"/>
                  </a:lnTo>
                  <a:lnTo>
                    <a:pt x="246430" y="4852136"/>
                  </a:lnTo>
                  <a:lnTo>
                    <a:pt x="235407" y="4852136"/>
                  </a:lnTo>
                  <a:lnTo>
                    <a:pt x="229997" y="4854676"/>
                  </a:lnTo>
                  <a:lnTo>
                    <a:pt x="186220" y="4854676"/>
                  </a:lnTo>
                  <a:lnTo>
                    <a:pt x="186220" y="4868646"/>
                  </a:lnTo>
                  <a:lnTo>
                    <a:pt x="176974" y="4874996"/>
                  </a:lnTo>
                  <a:lnTo>
                    <a:pt x="169773" y="4881346"/>
                  </a:lnTo>
                  <a:lnTo>
                    <a:pt x="164630" y="4888966"/>
                  </a:lnTo>
                  <a:lnTo>
                    <a:pt x="161531" y="4896586"/>
                  </a:lnTo>
                  <a:lnTo>
                    <a:pt x="161531" y="4993106"/>
                  </a:lnTo>
                  <a:lnTo>
                    <a:pt x="32854" y="4993106"/>
                  </a:lnTo>
                  <a:lnTo>
                    <a:pt x="25247" y="4990566"/>
                  </a:lnTo>
                  <a:lnTo>
                    <a:pt x="19177" y="4986756"/>
                  </a:lnTo>
                  <a:lnTo>
                    <a:pt x="15138" y="4980406"/>
                  </a:lnTo>
                  <a:lnTo>
                    <a:pt x="13677" y="4972786"/>
                  </a:lnTo>
                  <a:lnTo>
                    <a:pt x="13677" y="4887696"/>
                  </a:lnTo>
                  <a:lnTo>
                    <a:pt x="15138" y="4880076"/>
                  </a:lnTo>
                  <a:lnTo>
                    <a:pt x="19177" y="4873726"/>
                  </a:lnTo>
                  <a:lnTo>
                    <a:pt x="25247" y="4869916"/>
                  </a:lnTo>
                  <a:lnTo>
                    <a:pt x="32854" y="4868646"/>
                  </a:lnTo>
                  <a:lnTo>
                    <a:pt x="186220" y="4868646"/>
                  </a:lnTo>
                  <a:lnTo>
                    <a:pt x="186220" y="4854676"/>
                  </a:lnTo>
                  <a:lnTo>
                    <a:pt x="32854" y="4854676"/>
                  </a:lnTo>
                  <a:lnTo>
                    <a:pt x="25247" y="4853406"/>
                  </a:lnTo>
                  <a:lnTo>
                    <a:pt x="19177" y="4849596"/>
                  </a:lnTo>
                  <a:lnTo>
                    <a:pt x="15138" y="4843246"/>
                  </a:lnTo>
                  <a:lnTo>
                    <a:pt x="13677" y="4835626"/>
                  </a:lnTo>
                  <a:lnTo>
                    <a:pt x="13677" y="4747996"/>
                  </a:lnTo>
                  <a:lnTo>
                    <a:pt x="15138" y="4739106"/>
                  </a:lnTo>
                  <a:lnTo>
                    <a:pt x="19177" y="4734026"/>
                  </a:lnTo>
                  <a:lnTo>
                    <a:pt x="25247" y="4728946"/>
                  </a:lnTo>
                  <a:lnTo>
                    <a:pt x="32854" y="4727676"/>
                  </a:lnTo>
                  <a:lnTo>
                    <a:pt x="405295" y="4727676"/>
                  </a:lnTo>
                  <a:lnTo>
                    <a:pt x="412902" y="4728946"/>
                  </a:lnTo>
                  <a:lnTo>
                    <a:pt x="418985" y="4734026"/>
                  </a:lnTo>
                  <a:lnTo>
                    <a:pt x="423011" y="4739106"/>
                  </a:lnTo>
                  <a:lnTo>
                    <a:pt x="424472" y="4747996"/>
                  </a:lnTo>
                  <a:lnTo>
                    <a:pt x="424472" y="4722673"/>
                  </a:lnTo>
                  <a:lnTo>
                    <a:pt x="417360" y="4717516"/>
                  </a:lnTo>
                  <a:lnTo>
                    <a:pt x="405295" y="4714976"/>
                  </a:lnTo>
                  <a:lnTo>
                    <a:pt x="32854" y="4714976"/>
                  </a:lnTo>
                  <a:lnTo>
                    <a:pt x="20789" y="4717516"/>
                  </a:lnTo>
                  <a:lnTo>
                    <a:pt x="10274" y="4725136"/>
                  </a:lnTo>
                  <a:lnTo>
                    <a:pt x="2819" y="4735296"/>
                  </a:lnTo>
                  <a:lnTo>
                    <a:pt x="0" y="4747996"/>
                  </a:lnTo>
                  <a:lnTo>
                    <a:pt x="0" y="4835626"/>
                  </a:lnTo>
                  <a:lnTo>
                    <a:pt x="990" y="4843246"/>
                  </a:lnTo>
                  <a:lnTo>
                    <a:pt x="3771" y="4849596"/>
                  </a:lnTo>
                  <a:lnTo>
                    <a:pt x="8089" y="4855946"/>
                  </a:lnTo>
                  <a:lnTo>
                    <a:pt x="13677" y="4861026"/>
                  </a:lnTo>
                  <a:lnTo>
                    <a:pt x="8089" y="4866106"/>
                  </a:lnTo>
                  <a:lnTo>
                    <a:pt x="3771" y="4873726"/>
                  </a:lnTo>
                  <a:lnTo>
                    <a:pt x="990" y="4880076"/>
                  </a:lnTo>
                  <a:lnTo>
                    <a:pt x="0" y="4887696"/>
                  </a:lnTo>
                  <a:lnTo>
                    <a:pt x="0" y="4972786"/>
                  </a:lnTo>
                  <a:lnTo>
                    <a:pt x="990" y="4981676"/>
                  </a:lnTo>
                  <a:lnTo>
                    <a:pt x="3771" y="4989296"/>
                  </a:lnTo>
                  <a:lnTo>
                    <a:pt x="8089" y="4995646"/>
                  </a:lnTo>
                  <a:lnTo>
                    <a:pt x="13677" y="5000726"/>
                  </a:lnTo>
                  <a:lnTo>
                    <a:pt x="8089" y="5005806"/>
                  </a:lnTo>
                  <a:lnTo>
                    <a:pt x="3771" y="5012156"/>
                  </a:lnTo>
                  <a:lnTo>
                    <a:pt x="990" y="5019776"/>
                  </a:lnTo>
                  <a:lnTo>
                    <a:pt x="0" y="5028666"/>
                  </a:lnTo>
                  <a:lnTo>
                    <a:pt x="0" y="5113756"/>
                  </a:lnTo>
                  <a:lnTo>
                    <a:pt x="2819" y="5127726"/>
                  </a:lnTo>
                  <a:lnTo>
                    <a:pt x="10274" y="5137886"/>
                  </a:lnTo>
                  <a:lnTo>
                    <a:pt x="20789" y="5144236"/>
                  </a:lnTo>
                  <a:lnTo>
                    <a:pt x="32854" y="5146776"/>
                  </a:lnTo>
                  <a:lnTo>
                    <a:pt x="238252" y="5146776"/>
                  </a:lnTo>
                  <a:lnTo>
                    <a:pt x="253072" y="5150586"/>
                  </a:lnTo>
                  <a:lnTo>
                    <a:pt x="268401" y="5151856"/>
                  </a:lnTo>
                  <a:lnTo>
                    <a:pt x="283705" y="5151856"/>
                  </a:lnTo>
                  <a:lnTo>
                    <a:pt x="298462" y="5153126"/>
                  </a:lnTo>
                  <a:lnTo>
                    <a:pt x="345694" y="5149316"/>
                  </a:lnTo>
                  <a:lnTo>
                    <a:pt x="388823" y="5140426"/>
                  </a:lnTo>
                  <a:lnTo>
                    <a:pt x="391553" y="5139156"/>
                  </a:lnTo>
                  <a:lnTo>
                    <a:pt x="421690" y="5125186"/>
                  </a:lnTo>
                  <a:lnTo>
                    <a:pt x="438150" y="5106136"/>
                  </a:lnTo>
                  <a:lnTo>
                    <a:pt x="438150" y="5059146"/>
                  </a:lnTo>
                  <a:lnTo>
                    <a:pt x="438150" y="4993106"/>
                  </a:lnTo>
                  <a:lnTo>
                    <a:pt x="438150" y="4927066"/>
                  </a:lnTo>
                  <a:lnTo>
                    <a:pt x="438150" y="4896586"/>
                  </a:lnTo>
                  <a:close/>
                </a:path>
                <a:path w="443865" h="5153659">
                  <a:moveTo>
                    <a:pt x="443471" y="206616"/>
                  </a:moveTo>
                  <a:lnTo>
                    <a:pt x="438619" y="177050"/>
                  </a:lnTo>
                  <a:lnTo>
                    <a:pt x="425018" y="151244"/>
                  </a:lnTo>
                  <a:lnTo>
                    <a:pt x="404215" y="131102"/>
                  </a:lnTo>
                  <a:lnTo>
                    <a:pt x="377774" y="118503"/>
                  </a:lnTo>
                  <a:lnTo>
                    <a:pt x="366598" y="72110"/>
                  </a:lnTo>
                  <a:lnTo>
                    <a:pt x="339763" y="34467"/>
                  </a:lnTo>
                  <a:lnTo>
                    <a:pt x="301117" y="9220"/>
                  </a:lnTo>
                  <a:lnTo>
                    <a:pt x="254520" y="0"/>
                  </a:lnTo>
                  <a:lnTo>
                    <a:pt x="224472" y="3530"/>
                  </a:lnTo>
                  <a:lnTo>
                    <a:pt x="196723" y="13766"/>
                  </a:lnTo>
                  <a:lnTo>
                    <a:pt x="172593" y="30200"/>
                  </a:lnTo>
                  <a:lnTo>
                    <a:pt x="153390" y="52324"/>
                  </a:lnTo>
                  <a:lnTo>
                    <a:pt x="150634" y="52324"/>
                  </a:lnTo>
                  <a:lnTo>
                    <a:pt x="150634" y="49568"/>
                  </a:lnTo>
                  <a:lnTo>
                    <a:pt x="145122" y="49568"/>
                  </a:lnTo>
                  <a:lnTo>
                    <a:pt x="145122" y="46812"/>
                  </a:lnTo>
                  <a:lnTo>
                    <a:pt x="136867" y="46812"/>
                  </a:lnTo>
                  <a:lnTo>
                    <a:pt x="134112" y="44056"/>
                  </a:lnTo>
                  <a:lnTo>
                    <a:pt x="123088" y="44056"/>
                  </a:lnTo>
                  <a:lnTo>
                    <a:pt x="96634" y="49364"/>
                  </a:lnTo>
                  <a:lnTo>
                    <a:pt x="75844" y="63728"/>
                  </a:lnTo>
                  <a:lnTo>
                    <a:pt x="62255" y="84797"/>
                  </a:lnTo>
                  <a:lnTo>
                    <a:pt x="62179" y="85204"/>
                  </a:lnTo>
                  <a:lnTo>
                    <a:pt x="57378" y="110236"/>
                  </a:lnTo>
                  <a:lnTo>
                    <a:pt x="57378" y="112991"/>
                  </a:lnTo>
                  <a:lnTo>
                    <a:pt x="36550" y="128663"/>
                  </a:lnTo>
                  <a:lnTo>
                    <a:pt x="20066" y="149529"/>
                  </a:lnTo>
                  <a:lnTo>
                    <a:pt x="9245" y="173482"/>
                  </a:lnTo>
                  <a:lnTo>
                    <a:pt x="5346" y="198450"/>
                  </a:lnTo>
                  <a:lnTo>
                    <a:pt x="5372" y="198640"/>
                  </a:lnTo>
                  <a:lnTo>
                    <a:pt x="12573" y="235635"/>
                  </a:lnTo>
                  <a:lnTo>
                    <a:pt x="32359" y="266357"/>
                  </a:lnTo>
                  <a:lnTo>
                    <a:pt x="61823" y="287286"/>
                  </a:lnTo>
                  <a:lnTo>
                    <a:pt x="98120" y="295109"/>
                  </a:lnTo>
                  <a:lnTo>
                    <a:pt x="139230" y="295109"/>
                  </a:lnTo>
                  <a:lnTo>
                    <a:pt x="144741" y="289598"/>
                  </a:lnTo>
                  <a:lnTo>
                    <a:pt x="144741" y="284086"/>
                  </a:lnTo>
                  <a:lnTo>
                    <a:pt x="139230" y="278587"/>
                  </a:lnTo>
                  <a:lnTo>
                    <a:pt x="98120" y="278587"/>
                  </a:lnTo>
                  <a:lnTo>
                    <a:pt x="67246" y="272288"/>
                  </a:lnTo>
                  <a:lnTo>
                    <a:pt x="42011" y="255130"/>
                  </a:lnTo>
                  <a:lnTo>
                    <a:pt x="24980" y="229717"/>
                  </a:lnTo>
                  <a:lnTo>
                    <a:pt x="18732" y="198640"/>
                  </a:lnTo>
                  <a:lnTo>
                    <a:pt x="18757" y="198450"/>
                  </a:lnTo>
                  <a:lnTo>
                    <a:pt x="32740" y="155181"/>
                  </a:lnTo>
                  <a:lnTo>
                    <a:pt x="65265" y="124193"/>
                  </a:lnTo>
                  <a:lnTo>
                    <a:pt x="70764" y="121437"/>
                  </a:lnTo>
                  <a:lnTo>
                    <a:pt x="70802" y="110236"/>
                  </a:lnTo>
                  <a:lnTo>
                    <a:pt x="74663" y="90589"/>
                  </a:lnTo>
                  <a:lnTo>
                    <a:pt x="85496" y="73863"/>
                  </a:lnTo>
                  <a:lnTo>
                    <a:pt x="101981" y="62318"/>
                  </a:lnTo>
                  <a:lnTo>
                    <a:pt x="122809" y="58013"/>
                  </a:lnTo>
                  <a:lnTo>
                    <a:pt x="125564" y="58013"/>
                  </a:lnTo>
                  <a:lnTo>
                    <a:pt x="128219" y="60680"/>
                  </a:lnTo>
                  <a:lnTo>
                    <a:pt x="139230" y="60680"/>
                  </a:lnTo>
                  <a:lnTo>
                    <a:pt x="142087" y="63525"/>
                  </a:lnTo>
                  <a:lnTo>
                    <a:pt x="144843" y="63525"/>
                  </a:lnTo>
                  <a:lnTo>
                    <a:pt x="147586" y="66281"/>
                  </a:lnTo>
                  <a:lnTo>
                    <a:pt x="150342" y="66281"/>
                  </a:lnTo>
                  <a:lnTo>
                    <a:pt x="159537" y="75095"/>
                  </a:lnTo>
                  <a:lnTo>
                    <a:pt x="166446" y="85204"/>
                  </a:lnTo>
                  <a:lnTo>
                    <a:pt x="170776" y="96862"/>
                  </a:lnTo>
                  <a:lnTo>
                    <a:pt x="172275" y="110236"/>
                  </a:lnTo>
                  <a:lnTo>
                    <a:pt x="172288" y="112991"/>
                  </a:lnTo>
                  <a:lnTo>
                    <a:pt x="174942" y="115747"/>
                  </a:lnTo>
                  <a:lnTo>
                    <a:pt x="177698" y="118503"/>
                  </a:lnTo>
                  <a:lnTo>
                    <a:pt x="183388" y="118503"/>
                  </a:lnTo>
                  <a:lnTo>
                    <a:pt x="186143" y="115747"/>
                  </a:lnTo>
                  <a:lnTo>
                    <a:pt x="188810" y="112991"/>
                  </a:lnTo>
                  <a:lnTo>
                    <a:pt x="188798" y="110236"/>
                  </a:lnTo>
                  <a:lnTo>
                    <a:pt x="186867" y="95948"/>
                  </a:lnTo>
                  <a:lnTo>
                    <a:pt x="181584" y="82372"/>
                  </a:lnTo>
                  <a:lnTo>
                    <a:pt x="173748" y="70358"/>
                  </a:lnTo>
                  <a:lnTo>
                    <a:pt x="164122" y="60680"/>
                  </a:lnTo>
                  <a:lnTo>
                    <a:pt x="166687" y="58013"/>
                  </a:lnTo>
                  <a:lnTo>
                    <a:pt x="172199" y="52324"/>
                  </a:lnTo>
                  <a:lnTo>
                    <a:pt x="182486" y="41694"/>
                  </a:lnTo>
                  <a:lnTo>
                    <a:pt x="204190" y="26860"/>
                  </a:lnTo>
                  <a:lnTo>
                    <a:pt x="228460" y="17208"/>
                  </a:lnTo>
                  <a:lnTo>
                    <a:pt x="254520" y="13766"/>
                  </a:lnTo>
                  <a:lnTo>
                    <a:pt x="295097" y="21958"/>
                  </a:lnTo>
                  <a:lnTo>
                    <a:pt x="328409" y="44056"/>
                  </a:lnTo>
                  <a:lnTo>
                    <a:pt x="330403" y="46812"/>
                  </a:lnTo>
                  <a:lnTo>
                    <a:pt x="351586" y="76581"/>
                  </a:lnTo>
                  <a:lnTo>
                    <a:pt x="361353" y="115747"/>
                  </a:lnTo>
                  <a:lnTo>
                    <a:pt x="357276" y="115747"/>
                  </a:lnTo>
                  <a:lnTo>
                    <a:pt x="349745" y="116090"/>
                  </a:lnTo>
                  <a:lnTo>
                    <a:pt x="342125" y="116903"/>
                  </a:lnTo>
                  <a:lnTo>
                    <a:pt x="333997" y="118503"/>
                  </a:lnTo>
                  <a:lnTo>
                    <a:pt x="328498" y="118503"/>
                  </a:lnTo>
                  <a:lnTo>
                    <a:pt x="325742" y="121246"/>
                  </a:lnTo>
                  <a:lnTo>
                    <a:pt x="325742" y="126758"/>
                  </a:lnTo>
                  <a:lnTo>
                    <a:pt x="331241" y="132270"/>
                  </a:lnTo>
                  <a:lnTo>
                    <a:pt x="333997" y="132270"/>
                  </a:lnTo>
                  <a:lnTo>
                    <a:pt x="346494" y="131102"/>
                  </a:lnTo>
                  <a:lnTo>
                    <a:pt x="356285" y="131102"/>
                  </a:lnTo>
                  <a:lnTo>
                    <a:pt x="412038" y="158127"/>
                  </a:lnTo>
                  <a:lnTo>
                    <a:pt x="429793" y="206616"/>
                  </a:lnTo>
                  <a:lnTo>
                    <a:pt x="428523" y="212890"/>
                  </a:lnTo>
                  <a:lnTo>
                    <a:pt x="424040" y="234213"/>
                  </a:lnTo>
                  <a:lnTo>
                    <a:pt x="408254" y="257048"/>
                  </a:lnTo>
                  <a:lnTo>
                    <a:pt x="384746" y="272630"/>
                  </a:lnTo>
                  <a:lnTo>
                    <a:pt x="355841" y="278396"/>
                  </a:lnTo>
                  <a:lnTo>
                    <a:pt x="322986" y="278396"/>
                  </a:lnTo>
                  <a:lnTo>
                    <a:pt x="322884" y="278587"/>
                  </a:lnTo>
                  <a:lnTo>
                    <a:pt x="320230" y="283895"/>
                  </a:lnTo>
                  <a:lnTo>
                    <a:pt x="320332" y="289598"/>
                  </a:lnTo>
                  <a:lnTo>
                    <a:pt x="322986" y="294919"/>
                  </a:lnTo>
                  <a:lnTo>
                    <a:pt x="355841" y="294919"/>
                  </a:lnTo>
                  <a:lnTo>
                    <a:pt x="390334" y="287731"/>
                  </a:lnTo>
                  <a:lnTo>
                    <a:pt x="418147" y="268401"/>
                  </a:lnTo>
                  <a:lnTo>
                    <a:pt x="436727" y="240284"/>
                  </a:lnTo>
                  <a:lnTo>
                    <a:pt x="436765" y="240106"/>
                  </a:lnTo>
                  <a:lnTo>
                    <a:pt x="442239" y="212890"/>
                  </a:lnTo>
                  <a:lnTo>
                    <a:pt x="443471" y="20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604558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latin typeface="Trebuchet MS"/>
                <a:cs typeface="Trebuchet MS"/>
              </a:rPr>
              <a:t>Job</a:t>
            </a:r>
            <a:r>
              <a:rPr dirty="0" sz="2100" spc="-204" b="1">
                <a:latin typeface="Trebuchet MS"/>
                <a:cs typeface="Trebuchet MS"/>
              </a:rPr>
              <a:t> </a:t>
            </a:r>
            <a:r>
              <a:rPr dirty="0" sz="2100" spc="40" b="1"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15" name="object 15" descr=""/>
          <p:cNvSpPr txBox="1"/>
          <p:nvPr/>
        </p:nvSpPr>
        <p:spPr>
          <a:xfrm>
            <a:off x="17281574" y="9308441"/>
            <a:ext cx="151130" cy="337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120">
                <a:latin typeface="Verdana"/>
                <a:cs typeface="Verdana"/>
              </a:rPr>
              <a:t>|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1</a:t>
            </a:fld>
          </a:p>
        </p:txBody>
      </p:sp>
      <p:sp>
        <p:nvSpPr>
          <p:cNvPr id="9" name="object 9" descr=""/>
          <p:cNvSpPr txBox="1"/>
          <p:nvPr/>
        </p:nvSpPr>
        <p:spPr>
          <a:xfrm>
            <a:off x="1001783" y="2734455"/>
            <a:ext cx="501015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200">
                <a:latin typeface="Tahoma"/>
                <a:cs typeface="Tahoma"/>
              </a:rPr>
              <a:t>About</a:t>
            </a:r>
            <a:r>
              <a:rPr dirty="0" sz="6000" spc="-575">
                <a:latin typeface="Tahoma"/>
                <a:cs typeface="Tahoma"/>
              </a:rPr>
              <a:t> </a:t>
            </a:r>
            <a:r>
              <a:rPr dirty="0" sz="6000" spc="105">
                <a:latin typeface="Tahoma"/>
                <a:cs typeface="Tahoma"/>
              </a:rPr>
              <a:t>the</a:t>
            </a:r>
            <a:r>
              <a:rPr dirty="0" sz="6000" spc="-575">
                <a:latin typeface="Tahoma"/>
                <a:cs typeface="Tahoma"/>
              </a:rPr>
              <a:t> </a:t>
            </a:r>
            <a:r>
              <a:rPr dirty="0" sz="6000" spc="260">
                <a:latin typeface="Tahoma"/>
                <a:cs typeface="Tahoma"/>
              </a:rPr>
              <a:t>App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01783" y="5144606"/>
            <a:ext cx="5674360" cy="2080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49900"/>
              </a:lnSpc>
              <a:spcBef>
                <a:spcPts val="95"/>
              </a:spcBef>
            </a:pPr>
            <a:r>
              <a:rPr dirty="0" sz="2250">
                <a:latin typeface="Verdana"/>
                <a:cs typeface="Verdana"/>
              </a:rPr>
              <a:t>Job</a:t>
            </a:r>
            <a:r>
              <a:rPr dirty="0" sz="2250" spc="335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Path</a:t>
            </a:r>
            <a:r>
              <a:rPr dirty="0" sz="2250" spc="345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offers</a:t>
            </a:r>
            <a:r>
              <a:rPr dirty="0" sz="2250" spc="345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a</a:t>
            </a:r>
            <a:r>
              <a:rPr dirty="0" sz="2250" spc="345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seamless</a:t>
            </a:r>
            <a:r>
              <a:rPr dirty="0" sz="2250" spc="345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experience </a:t>
            </a:r>
            <a:r>
              <a:rPr dirty="0" sz="2250" spc="-75">
                <a:latin typeface="Verdana"/>
                <a:cs typeface="Verdana"/>
              </a:rPr>
              <a:t>transforming</a:t>
            </a:r>
            <a:r>
              <a:rPr dirty="0" sz="2250" spc="-90">
                <a:latin typeface="Verdana"/>
                <a:cs typeface="Verdana"/>
              </a:rPr>
              <a:t> </a:t>
            </a:r>
            <a:r>
              <a:rPr dirty="0" sz="2250" spc="-85">
                <a:latin typeface="Verdana"/>
                <a:cs typeface="Verdana"/>
              </a:rPr>
              <a:t>the</a:t>
            </a:r>
            <a:r>
              <a:rPr dirty="0" sz="2250" spc="-90">
                <a:latin typeface="Verdana"/>
                <a:cs typeface="Verdana"/>
              </a:rPr>
              <a:t> </a:t>
            </a:r>
            <a:r>
              <a:rPr dirty="0" sz="2250" spc="-105">
                <a:latin typeface="Verdana"/>
                <a:cs typeface="Verdana"/>
              </a:rPr>
              <a:t>journey</a:t>
            </a:r>
            <a:r>
              <a:rPr dirty="0" sz="2250" spc="-90">
                <a:latin typeface="Verdana"/>
                <a:cs typeface="Verdana"/>
              </a:rPr>
              <a:t> </a:t>
            </a:r>
            <a:r>
              <a:rPr dirty="0" sz="2250" spc="-55">
                <a:latin typeface="Verdana"/>
                <a:cs typeface="Verdana"/>
              </a:rPr>
              <a:t>from</a:t>
            </a:r>
            <a:r>
              <a:rPr dirty="0" sz="2250" spc="-85">
                <a:latin typeface="Verdana"/>
                <a:cs typeface="Verdana"/>
              </a:rPr>
              <a:t> learning</a:t>
            </a:r>
            <a:r>
              <a:rPr dirty="0" sz="2250" spc="-90">
                <a:latin typeface="Verdana"/>
                <a:cs typeface="Verdana"/>
              </a:rPr>
              <a:t> </a:t>
            </a:r>
            <a:r>
              <a:rPr dirty="0" sz="2250" spc="-25">
                <a:latin typeface="Verdana"/>
                <a:cs typeface="Verdana"/>
              </a:rPr>
              <a:t>to </a:t>
            </a:r>
            <a:r>
              <a:rPr dirty="0" sz="2250">
                <a:latin typeface="Verdana"/>
                <a:cs typeface="Verdana"/>
              </a:rPr>
              <a:t>employment</a:t>
            </a:r>
            <a:r>
              <a:rPr dirty="0" sz="2250" spc="26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into</a:t>
            </a:r>
            <a:r>
              <a:rPr dirty="0" sz="2250" spc="254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a</a:t>
            </a:r>
            <a:r>
              <a:rPr dirty="0" sz="2250" spc="260">
                <a:latin typeface="Verdana"/>
                <a:cs typeface="Verdana"/>
              </a:rPr>
              <a:t> </a:t>
            </a:r>
            <a:r>
              <a:rPr dirty="0" sz="2250">
                <a:latin typeface="Verdana"/>
                <a:cs typeface="Verdana"/>
              </a:rPr>
              <a:t>structured,</a:t>
            </a:r>
            <a:r>
              <a:rPr dirty="0" sz="2250" spc="254">
                <a:latin typeface="Verdana"/>
                <a:cs typeface="Verdana"/>
              </a:rPr>
              <a:t> </a:t>
            </a:r>
            <a:r>
              <a:rPr dirty="0" sz="2250" spc="-50">
                <a:latin typeface="Verdana"/>
                <a:cs typeface="Verdana"/>
              </a:rPr>
              <a:t>guided, </a:t>
            </a:r>
            <a:r>
              <a:rPr dirty="0" sz="2250" spc="-65">
                <a:latin typeface="Verdana"/>
                <a:cs typeface="Verdana"/>
              </a:rPr>
              <a:t>and</a:t>
            </a:r>
            <a:r>
              <a:rPr dirty="0" sz="2250" spc="-155">
                <a:latin typeface="Verdana"/>
                <a:cs typeface="Verdana"/>
              </a:rPr>
              <a:t> </a:t>
            </a:r>
            <a:r>
              <a:rPr dirty="0" sz="2250" spc="-80">
                <a:latin typeface="Verdana"/>
                <a:cs typeface="Verdana"/>
              </a:rPr>
              <a:t>empowering</a:t>
            </a:r>
            <a:r>
              <a:rPr dirty="0" sz="2250" spc="-150">
                <a:latin typeface="Verdana"/>
                <a:cs typeface="Verdana"/>
              </a:rPr>
              <a:t> </a:t>
            </a:r>
            <a:r>
              <a:rPr dirty="0" sz="2250" spc="-10">
                <a:latin typeface="Verdana"/>
                <a:cs typeface="Verdana"/>
              </a:rPr>
              <a:t>process.</a:t>
            </a:r>
            <a:endParaRPr sz="225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645707" y="1723690"/>
            <a:ext cx="5285740" cy="1426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70808"/>
                </a:solidFill>
                <a:latin typeface="Tahoma"/>
                <a:cs typeface="Tahoma"/>
              </a:rPr>
              <a:t>Validating</a:t>
            </a:r>
            <a:r>
              <a:rPr dirty="0" sz="2100" spc="-45">
                <a:solidFill>
                  <a:srgbClr val="070808"/>
                </a:solidFill>
                <a:latin typeface="Tahoma"/>
                <a:cs typeface="Tahoma"/>
              </a:rPr>
              <a:t> </a:t>
            </a:r>
            <a:r>
              <a:rPr dirty="0" sz="2100">
                <a:solidFill>
                  <a:srgbClr val="070808"/>
                </a:solidFill>
                <a:latin typeface="Tahoma"/>
                <a:cs typeface="Tahoma"/>
              </a:rPr>
              <a:t>certifications</a:t>
            </a:r>
            <a:r>
              <a:rPr dirty="0" sz="2100" spc="-45">
                <a:solidFill>
                  <a:srgbClr val="070808"/>
                </a:solidFill>
                <a:latin typeface="Tahoma"/>
                <a:cs typeface="Tahoma"/>
              </a:rPr>
              <a:t> </a:t>
            </a:r>
            <a:r>
              <a:rPr dirty="0" sz="2100" spc="60">
                <a:solidFill>
                  <a:srgbClr val="070808"/>
                </a:solidFill>
                <a:latin typeface="Tahoma"/>
                <a:cs typeface="Tahoma"/>
              </a:rPr>
              <a:t>for</a:t>
            </a:r>
            <a:r>
              <a:rPr dirty="0" sz="2100" spc="-40">
                <a:solidFill>
                  <a:srgbClr val="070808"/>
                </a:solidFill>
                <a:latin typeface="Tahoma"/>
                <a:cs typeface="Tahoma"/>
              </a:rPr>
              <a:t> </a:t>
            </a:r>
            <a:r>
              <a:rPr dirty="0" sz="2100" spc="-10">
                <a:solidFill>
                  <a:srgbClr val="070808"/>
                </a:solidFill>
                <a:latin typeface="Tahoma"/>
                <a:cs typeface="Tahoma"/>
              </a:rPr>
              <a:t>credibility</a:t>
            </a:r>
            <a:endParaRPr sz="210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409"/>
              </a:spcBef>
            </a:pPr>
            <a:r>
              <a:rPr dirty="0" sz="1500" spc="-70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45">
                <a:solidFill>
                  <a:srgbClr val="FDFDFD"/>
                </a:solidFill>
                <a:latin typeface="Verdana"/>
                <a:cs typeface="Verdana"/>
              </a:rPr>
              <a:t>app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FDFDFD"/>
                </a:solidFill>
                <a:latin typeface="Verdana"/>
                <a:cs typeface="Verdana"/>
              </a:rPr>
              <a:t>analyzes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75">
                <a:solidFill>
                  <a:srgbClr val="FDFDFD"/>
                </a:solidFill>
                <a:latin typeface="Verdana"/>
                <a:cs typeface="Verdana"/>
              </a:rPr>
              <a:t>user’s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75">
                <a:solidFill>
                  <a:srgbClr val="FDFDFD"/>
                </a:solidFill>
                <a:latin typeface="Verdana"/>
                <a:cs typeface="Verdana"/>
              </a:rPr>
              <a:t>existing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FDFDFD"/>
                </a:solidFill>
                <a:latin typeface="Verdana"/>
                <a:cs typeface="Verdana"/>
              </a:rPr>
              <a:t>skills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35">
                <a:solidFill>
                  <a:srgbClr val="FDFDFD"/>
                </a:solidFill>
                <a:latin typeface="Verdana"/>
                <a:cs typeface="Verdana"/>
              </a:rPr>
              <a:t>qualifications </a:t>
            </a:r>
            <a:r>
              <a:rPr dirty="0" sz="1500" spc="-45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500" spc="-11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recommend</a:t>
            </a:r>
            <a:r>
              <a:rPr dirty="0" sz="1500" spc="-11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FDFDFD"/>
                </a:solidFill>
                <a:latin typeface="Verdana"/>
                <a:cs typeface="Verdana"/>
              </a:rPr>
              <a:t>relevant</a:t>
            </a:r>
            <a:r>
              <a:rPr dirty="0" sz="1500" spc="-11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FDFDFD"/>
                </a:solidFill>
                <a:latin typeface="Verdana"/>
                <a:cs typeface="Verdana"/>
              </a:rPr>
              <a:t>job</a:t>
            </a:r>
            <a:r>
              <a:rPr dirty="0" sz="1500" spc="-11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0">
                <a:solidFill>
                  <a:srgbClr val="FDFDFD"/>
                </a:solidFill>
                <a:latin typeface="Verdana"/>
                <a:cs typeface="Verdana"/>
              </a:rPr>
              <a:t>roles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30">
                <a:solidFill>
                  <a:srgbClr val="FDFDFD"/>
                </a:solidFill>
                <a:latin typeface="Verdana"/>
                <a:cs typeface="Verdana"/>
              </a:rPr>
              <a:t>or</a:t>
            </a:r>
            <a:r>
              <a:rPr dirty="0" sz="1500" spc="-11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career</a:t>
            </a:r>
            <a:r>
              <a:rPr dirty="0" sz="1500" spc="-11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0">
                <a:solidFill>
                  <a:srgbClr val="FDFDFD"/>
                </a:solidFill>
                <a:latin typeface="Verdana"/>
                <a:cs typeface="Verdana"/>
              </a:rPr>
              <a:t>paths</a:t>
            </a:r>
            <a:r>
              <a:rPr dirty="0" sz="1500" spc="-11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DFDFD"/>
                </a:solidFill>
                <a:latin typeface="Verdana"/>
                <a:cs typeface="Verdana"/>
              </a:rPr>
              <a:t>that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FDFDFD"/>
                </a:solidFill>
                <a:latin typeface="Verdana"/>
                <a:cs typeface="Verdana"/>
              </a:rPr>
              <a:t>align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with</a:t>
            </a:r>
            <a:r>
              <a:rPr dirty="0" sz="1500" spc="-9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DFDFD"/>
                </a:solidFill>
                <a:latin typeface="Verdana"/>
                <a:cs typeface="Verdana"/>
              </a:rPr>
              <a:t>industry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demands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1500" spc="-9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DFDFD"/>
                </a:solidFill>
                <a:latin typeface="Verdana"/>
                <a:cs typeface="Verdana"/>
              </a:rPr>
              <a:t>individual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FDFDFD"/>
                </a:solidFill>
                <a:latin typeface="Verdana"/>
                <a:cs typeface="Verdana"/>
              </a:rPr>
              <a:t>strengths.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645707" y="3877435"/>
            <a:ext cx="5184775" cy="1501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latin typeface="Tahoma"/>
                <a:cs typeface="Tahoma"/>
              </a:rPr>
              <a:t>Suggesting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career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roles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based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on</a:t>
            </a:r>
            <a:r>
              <a:rPr dirty="0" sz="2100" spc="-5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skillsets</a:t>
            </a:r>
            <a:endParaRPr sz="2100">
              <a:latin typeface="Tahoma"/>
              <a:cs typeface="Tahoma"/>
            </a:endParaRPr>
          </a:p>
          <a:p>
            <a:pPr marL="12700" marR="5080">
              <a:lnSpc>
                <a:spcPct val="150000"/>
              </a:lnSpc>
              <a:spcBef>
                <a:spcPts val="1005"/>
              </a:spcBef>
            </a:pPr>
            <a:r>
              <a:rPr dirty="0" sz="1500" spc="-150">
                <a:solidFill>
                  <a:srgbClr val="FDFDFD"/>
                </a:solidFill>
                <a:latin typeface="Verdana"/>
                <a:cs typeface="Verdana"/>
              </a:rPr>
              <a:t>It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provides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75">
                <a:solidFill>
                  <a:srgbClr val="FDFDFD"/>
                </a:solidFill>
                <a:latin typeface="Verdana"/>
                <a:cs typeface="Verdana"/>
              </a:rPr>
              <a:t>clear,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85">
                <a:solidFill>
                  <a:srgbClr val="FDFDFD"/>
                </a:solidFill>
                <a:latin typeface="Verdana"/>
                <a:cs typeface="Verdana"/>
              </a:rPr>
              <a:t>step-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by-</a:t>
            </a:r>
            <a:r>
              <a:rPr dirty="0" sz="1500" spc="-80">
                <a:solidFill>
                  <a:srgbClr val="FDFDFD"/>
                </a:solidFill>
                <a:latin typeface="Verdana"/>
                <a:cs typeface="Verdana"/>
              </a:rPr>
              <a:t>step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75">
                <a:solidFill>
                  <a:srgbClr val="FDFDFD"/>
                </a:solidFill>
                <a:latin typeface="Verdana"/>
                <a:cs typeface="Verdana"/>
              </a:rPr>
              <a:t>visual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FDFDFD"/>
                </a:solidFill>
                <a:latin typeface="Verdana"/>
                <a:cs typeface="Verdana"/>
              </a:rPr>
              <a:t>guide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DFDFD"/>
                </a:solidFill>
                <a:latin typeface="Verdana"/>
                <a:cs typeface="Verdana"/>
              </a:rPr>
              <a:t>showing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25">
                <a:solidFill>
                  <a:srgbClr val="FDFDFD"/>
                </a:solidFill>
                <a:latin typeface="Verdana"/>
                <a:cs typeface="Verdana"/>
              </a:rPr>
              <a:t>the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progression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45">
                <a:solidFill>
                  <a:srgbClr val="FDFDFD"/>
                </a:solidFill>
                <a:latin typeface="Verdana"/>
                <a:cs typeface="Verdana"/>
              </a:rPr>
              <a:t>from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current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FDFDFD"/>
                </a:solidFill>
                <a:latin typeface="Verdana"/>
                <a:cs typeface="Verdana"/>
              </a:rPr>
              <a:t>skill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FDFDFD"/>
                </a:solidFill>
                <a:latin typeface="Verdana"/>
                <a:cs typeface="Verdana"/>
              </a:rPr>
              <a:t>level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45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the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45">
                <a:solidFill>
                  <a:srgbClr val="FDFDFD"/>
                </a:solidFill>
                <a:latin typeface="Verdana"/>
                <a:cs typeface="Verdana"/>
              </a:rPr>
              <a:t>desired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20">
                <a:solidFill>
                  <a:srgbClr val="FDFDFD"/>
                </a:solidFill>
                <a:latin typeface="Verdana"/>
                <a:cs typeface="Verdana"/>
              </a:rPr>
              <a:t>role,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helping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FDFDFD"/>
                </a:solidFill>
                <a:latin typeface="Verdana"/>
                <a:cs typeface="Verdana"/>
              </a:rPr>
              <a:t>users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0">
                <a:solidFill>
                  <a:srgbClr val="FDFDFD"/>
                </a:solidFill>
                <a:latin typeface="Verdana"/>
                <a:cs typeface="Verdana"/>
              </a:rPr>
              <a:t>understand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DFDFD"/>
                </a:solidFill>
                <a:latin typeface="Verdana"/>
                <a:cs typeface="Verdana"/>
              </a:rPr>
              <a:t>what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45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learn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0">
                <a:solidFill>
                  <a:srgbClr val="FDFDFD"/>
                </a:solidFill>
                <a:latin typeface="Verdana"/>
                <a:cs typeface="Verdana"/>
              </a:rPr>
              <a:t>how</a:t>
            </a:r>
            <a:r>
              <a:rPr dirty="0" sz="1500" spc="-10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45">
                <a:solidFill>
                  <a:srgbClr val="FDFDFD"/>
                </a:solidFill>
                <a:latin typeface="Verdana"/>
                <a:cs typeface="Verdana"/>
              </a:rPr>
              <a:t>to</a:t>
            </a:r>
            <a:r>
              <a:rPr dirty="0" sz="1500" spc="-10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FDFDFD"/>
                </a:solidFill>
                <a:latin typeface="Verdana"/>
                <a:cs typeface="Verdana"/>
              </a:rPr>
              <a:t>grow.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645707" y="6467817"/>
            <a:ext cx="5252720" cy="1784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55">
                <a:latin typeface="Tahoma"/>
                <a:cs typeface="Tahoma"/>
              </a:rPr>
              <a:t>Offering</a:t>
            </a:r>
            <a:r>
              <a:rPr dirty="0" sz="2100" spc="-155">
                <a:latin typeface="Tahoma"/>
                <a:cs typeface="Tahoma"/>
              </a:rPr>
              <a:t> </a:t>
            </a:r>
            <a:r>
              <a:rPr dirty="0" sz="2100" spc="-30">
                <a:latin typeface="Tahoma"/>
                <a:cs typeface="Tahoma"/>
              </a:rPr>
              <a:t>visual</a:t>
            </a:r>
            <a:r>
              <a:rPr dirty="0" sz="2100" spc="-155">
                <a:latin typeface="Tahoma"/>
                <a:cs typeface="Tahoma"/>
              </a:rPr>
              <a:t> </a:t>
            </a:r>
            <a:r>
              <a:rPr dirty="0" sz="2100">
                <a:latin typeface="Tahoma"/>
                <a:cs typeface="Tahoma"/>
              </a:rPr>
              <a:t>roadmaps</a:t>
            </a:r>
            <a:r>
              <a:rPr dirty="0" sz="2100" spc="-155">
                <a:latin typeface="Tahoma"/>
                <a:cs typeface="Tahoma"/>
              </a:rPr>
              <a:t> </a:t>
            </a:r>
            <a:r>
              <a:rPr dirty="0" sz="2100" spc="60">
                <a:latin typeface="Tahoma"/>
                <a:cs typeface="Tahoma"/>
              </a:rPr>
              <a:t>for</a:t>
            </a:r>
            <a:r>
              <a:rPr dirty="0" sz="2100" spc="-155">
                <a:latin typeface="Tahoma"/>
                <a:cs typeface="Tahoma"/>
              </a:rPr>
              <a:t> </a:t>
            </a:r>
            <a:r>
              <a:rPr dirty="0" sz="2100" spc="50">
                <a:latin typeface="Tahoma"/>
                <a:cs typeface="Tahoma"/>
              </a:rPr>
              <a:t>better</a:t>
            </a:r>
            <a:r>
              <a:rPr dirty="0" sz="2100" spc="-150">
                <a:latin typeface="Tahoma"/>
                <a:cs typeface="Tahoma"/>
              </a:rPr>
              <a:t> </a:t>
            </a:r>
            <a:r>
              <a:rPr dirty="0" sz="2100" spc="-10">
                <a:latin typeface="Tahoma"/>
                <a:cs typeface="Tahoma"/>
              </a:rPr>
              <a:t>planning</a:t>
            </a:r>
            <a:endParaRPr sz="2100">
              <a:latin typeface="Tahoma"/>
              <a:cs typeface="Tahoma"/>
            </a:endParaRPr>
          </a:p>
          <a:p>
            <a:pPr marL="12700" marR="127000">
              <a:lnSpc>
                <a:spcPct val="150000"/>
              </a:lnSpc>
              <a:spcBef>
                <a:spcPts val="525"/>
              </a:spcBef>
            </a:pPr>
            <a:r>
              <a:rPr dirty="0" sz="1500" spc="-60">
                <a:solidFill>
                  <a:srgbClr val="FDFDFD"/>
                </a:solidFill>
                <a:latin typeface="Verdana"/>
                <a:cs typeface="Verdana"/>
              </a:rPr>
              <a:t>Users</a:t>
            </a:r>
            <a:r>
              <a:rPr dirty="0" sz="1500" spc="-9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70">
                <a:solidFill>
                  <a:srgbClr val="FDFDFD"/>
                </a:solidFill>
                <a:latin typeface="Verdana"/>
                <a:cs typeface="Verdana"/>
              </a:rPr>
              <a:t>can</a:t>
            </a:r>
            <a:r>
              <a:rPr dirty="0" sz="1500" spc="-9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FDFDFD"/>
                </a:solidFill>
                <a:latin typeface="Verdana"/>
                <a:cs typeface="Verdana"/>
              </a:rPr>
              <a:t>easily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75">
                <a:solidFill>
                  <a:srgbClr val="FDFDFD"/>
                </a:solidFill>
                <a:latin typeface="Verdana"/>
                <a:cs typeface="Verdana"/>
              </a:rPr>
              <a:t>create,</a:t>
            </a:r>
            <a:r>
              <a:rPr dirty="0" sz="1500" spc="-9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FDFDFD"/>
                </a:solidFill>
                <a:latin typeface="Verdana"/>
                <a:cs typeface="Verdana"/>
              </a:rPr>
              <a:t>update,</a:t>
            </a:r>
            <a:r>
              <a:rPr dirty="0" sz="1500" spc="-9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FDFDFD"/>
                </a:solidFill>
                <a:latin typeface="Verdana"/>
                <a:cs typeface="Verdana"/>
              </a:rPr>
              <a:t>organize</a:t>
            </a:r>
            <a:r>
              <a:rPr dirty="0" sz="1500" spc="-95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FDFDFD"/>
                </a:solidFill>
                <a:latin typeface="Verdana"/>
                <a:cs typeface="Verdana"/>
              </a:rPr>
              <a:t>multiple </a:t>
            </a:r>
            <a:r>
              <a:rPr dirty="0" sz="1500" spc="-60">
                <a:solidFill>
                  <a:srgbClr val="FDFDFD"/>
                </a:solidFill>
                <a:latin typeface="Verdana"/>
                <a:cs typeface="Verdana"/>
              </a:rPr>
              <a:t>resumes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with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DFDFD"/>
                </a:solidFill>
                <a:latin typeface="Verdana"/>
                <a:cs typeface="Verdana"/>
              </a:rPr>
              <a:t>built-in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FDFDFD"/>
                </a:solidFill>
                <a:latin typeface="Verdana"/>
                <a:cs typeface="Verdana"/>
              </a:rPr>
              <a:t>templates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and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5">
                <a:solidFill>
                  <a:srgbClr val="FDFDFD"/>
                </a:solidFill>
                <a:latin typeface="Verdana"/>
                <a:cs typeface="Verdana"/>
              </a:rPr>
              <a:t>formatting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10">
                <a:solidFill>
                  <a:srgbClr val="FDFDFD"/>
                </a:solidFill>
                <a:latin typeface="Verdana"/>
                <a:cs typeface="Verdana"/>
              </a:rPr>
              <a:t>tools,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ensuring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80">
                <a:solidFill>
                  <a:srgbClr val="FDFDFD"/>
                </a:solidFill>
                <a:latin typeface="Verdana"/>
                <a:cs typeface="Verdana"/>
              </a:rPr>
              <a:t>a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45">
                <a:solidFill>
                  <a:srgbClr val="FDFDFD"/>
                </a:solidFill>
                <a:latin typeface="Verdana"/>
                <a:cs typeface="Verdana"/>
              </a:rPr>
              <a:t>professional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5">
                <a:solidFill>
                  <a:srgbClr val="FDFDFD"/>
                </a:solidFill>
                <a:latin typeface="Verdana"/>
                <a:cs typeface="Verdana"/>
              </a:rPr>
              <a:t>presentation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50">
                <a:solidFill>
                  <a:srgbClr val="FDFDFD"/>
                </a:solidFill>
                <a:latin typeface="Verdana"/>
                <a:cs typeface="Verdana"/>
              </a:rPr>
              <a:t>tailored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30">
                <a:solidFill>
                  <a:srgbClr val="FDFDFD"/>
                </a:solidFill>
                <a:latin typeface="Verdana"/>
                <a:cs typeface="Verdana"/>
              </a:rPr>
              <a:t>for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60">
                <a:solidFill>
                  <a:srgbClr val="FDFDFD"/>
                </a:solidFill>
                <a:latin typeface="Verdana"/>
                <a:cs typeface="Verdana"/>
              </a:rPr>
              <a:t>each</a:t>
            </a:r>
            <a:r>
              <a:rPr dirty="0" sz="1500" spc="-90">
                <a:solidFill>
                  <a:srgbClr val="FDFDFD"/>
                </a:solidFill>
                <a:latin typeface="Verdana"/>
                <a:cs typeface="Verdana"/>
              </a:rPr>
              <a:t> </a:t>
            </a:r>
            <a:r>
              <a:rPr dirty="0" sz="1500" spc="-25">
                <a:solidFill>
                  <a:srgbClr val="FDFDFD"/>
                </a:solidFill>
                <a:latin typeface="Verdana"/>
                <a:cs typeface="Verdana"/>
              </a:rPr>
              <a:t>job </a:t>
            </a:r>
            <a:r>
              <a:rPr dirty="0" sz="1500" spc="-10">
                <a:solidFill>
                  <a:srgbClr val="FDFDFD"/>
                </a:solidFill>
                <a:latin typeface="Verdana"/>
                <a:cs typeface="Verdana"/>
              </a:rPr>
              <a:t>application.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4676140" cy="3352165"/>
          </a:xfrm>
          <a:custGeom>
            <a:avLst/>
            <a:gdLst/>
            <a:ahLst/>
            <a:cxnLst/>
            <a:rect l="l" t="t" r="r" b="b"/>
            <a:pathLst>
              <a:path w="4676140" h="3352165">
                <a:moveTo>
                  <a:pt x="4675784" y="3352090"/>
                </a:moveTo>
                <a:lnTo>
                  <a:pt x="0" y="3352090"/>
                </a:lnTo>
                <a:lnTo>
                  <a:pt x="0" y="0"/>
                </a:lnTo>
                <a:lnTo>
                  <a:pt x="4675784" y="0"/>
                </a:lnTo>
                <a:lnTo>
                  <a:pt x="4675784" y="3352090"/>
                </a:lnTo>
                <a:close/>
              </a:path>
            </a:pathLst>
          </a:custGeom>
          <a:solidFill>
            <a:srgbClr val="705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04558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solidFill>
                  <a:srgbClr val="FDFDFD"/>
                </a:solidFill>
                <a:latin typeface="Trebuchet MS"/>
                <a:cs typeface="Trebuchet MS"/>
              </a:rPr>
              <a:t>Job</a:t>
            </a:r>
            <a:r>
              <a:rPr dirty="0" sz="2100" spc="-204" b="1">
                <a:solidFill>
                  <a:srgbClr val="FDFDFD"/>
                </a:solidFill>
                <a:latin typeface="Trebuchet MS"/>
                <a:cs typeface="Trebuchet MS"/>
              </a:rPr>
              <a:t> </a:t>
            </a:r>
            <a:r>
              <a:rPr dirty="0" sz="2100" spc="40" b="1">
                <a:solidFill>
                  <a:srgbClr val="FDFDFD"/>
                </a:solidFill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789180" y="5664156"/>
            <a:ext cx="960755" cy="38100"/>
            <a:chOff x="2789180" y="5664156"/>
            <a:chExt cx="960755" cy="38100"/>
          </a:xfrm>
        </p:grpSpPr>
        <p:sp>
          <p:nvSpPr>
            <p:cNvPr id="5" name="object 5" descr=""/>
            <p:cNvSpPr/>
            <p:nvPr/>
          </p:nvSpPr>
          <p:spPr>
            <a:xfrm>
              <a:off x="2793943" y="5673964"/>
              <a:ext cx="927100" cy="9525"/>
            </a:xfrm>
            <a:custGeom>
              <a:avLst/>
              <a:gdLst/>
              <a:ahLst/>
              <a:cxnLst/>
              <a:rect l="l" t="t" r="r" b="b"/>
              <a:pathLst>
                <a:path w="927100" h="9525">
                  <a:moveTo>
                    <a:pt x="0" y="0"/>
                  </a:moveTo>
                  <a:lnTo>
                    <a:pt x="927000" y="9194"/>
                  </a:lnTo>
                </a:path>
              </a:pathLst>
            </a:custGeom>
            <a:ln w="9524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25563" y="5668919"/>
              <a:ext cx="19685" cy="28575"/>
            </a:xfrm>
            <a:custGeom>
              <a:avLst/>
              <a:gdLst/>
              <a:ahLst/>
              <a:cxnLst/>
              <a:rect l="l" t="t" r="r" b="b"/>
              <a:pathLst>
                <a:path w="19685" h="28575">
                  <a:moveTo>
                    <a:pt x="283" y="0"/>
                  </a:moveTo>
                  <a:lnTo>
                    <a:pt x="19190" y="14475"/>
                  </a:lnTo>
                  <a:lnTo>
                    <a:pt x="0" y="28573"/>
                  </a:lnTo>
                  <a:lnTo>
                    <a:pt x="283" y="0"/>
                  </a:lnTo>
                  <a:close/>
                </a:path>
              </a:pathLst>
            </a:custGeom>
            <a:ln w="9524">
              <a:solidFill>
                <a:srgbClr val="FDFDF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76815" y="149120"/>
            <a:ext cx="485775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54"/>
              <a:t>Key</a:t>
            </a:r>
            <a:r>
              <a:rPr dirty="0" spc="-600"/>
              <a:t> </a:t>
            </a:r>
            <a:r>
              <a:rPr dirty="0" spc="105"/>
              <a:t>Features</a:t>
            </a:r>
          </a:p>
        </p:txBody>
      </p:sp>
      <p:grpSp>
        <p:nvGrpSpPr>
          <p:cNvPr id="8" name="object 8" descr=""/>
          <p:cNvGrpSpPr/>
          <p:nvPr/>
        </p:nvGrpSpPr>
        <p:grpSpPr>
          <a:xfrm>
            <a:off x="4951931" y="1338695"/>
            <a:ext cx="12774930" cy="7663180"/>
            <a:chOff x="4951931" y="1338695"/>
            <a:chExt cx="12774930" cy="7663180"/>
          </a:xfrm>
        </p:grpSpPr>
        <p:sp>
          <p:nvSpPr>
            <p:cNvPr id="9" name="object 9" descr=""/>
            <p:cNvSpPr/>
            <p:nvPr/>
          </p:nvSpPr>
          <p:spPr>
            <a:xfrm>
              <a:off x="4951931" y="1338695"/>
              <a:ext cx="12774930" cy="7663180"/>
            </a:xfrm>
            <a:custGeom>
              <a:avLst/>
              <a:gdLst/>
              <a:ahLst/>
              <a:cxnLst/>
              <a:rect l="l" t="t" r="r" b="b"/>
              <a:pathLst>
                <a:path w="12774930" h="7663180">
                  <a:moveTo>
                    <a:pt x="0" y="6386717"/>
                  </a:moveTo>
                  <a:lnTo>
                    <a:pt x="0" y="1277343"/>
                  </a:lnTo>
                  <a:lnTo>
                    <a:pt x="864" y="1220442"/>
                  </a:lnTo>
                  <a:lnTo>
                    <a:pt x="3434" y="1164184"/>
                  </a:lnTo>
                  <a:lnTo>
                    <a:pt x="7673" y="1108615"/>
                  </a:lnTo>
                  <a:lnTo>
                    <a:pt x="13545" y="1053789"/>
                  </a:lnTo>
                  <a:lnTo>
                    <a:pt x="21013" y="999755"/>
                  </a:lnTo>
                  <a:lnTo>
                    <a:pt x="30041" y="946567"/>
                  </a:lnTo>
                  <a:lnTo>
                    <a:pt x="40594" y="894276"/>
                  </a:lnTo>
                  <a:lnTo>
                    <a:pt x="52634" y="842934"/>
                  </a:lnTo>
                  <a:lnTo>
                    <a:pt x="66127" y="792592"/>
                  </a:lnTo>
                  <a:lnTo>
                    <a:pt x="81024" y="743335"/>
                  </a:lnTo>
                  <a:lnTo>
                    <a:pt x="97312" y="695148"/>
                  </a:lnTo>
                  <a:lnTo>
                    <a:pt x="114943" y="648117"/>
                  </a:lnTo>
                  <a:lnTo>
                    <a:pt x="133882" y="602293"/>
                  </a:lnTo>
                  <a:lnTo>
                    <a:pt x="154093" y="557730"/>
                  </a:lnTo>
                  <a:lnTo>
                    <a:pt x="175540" y="514478"/>
                  </a:lnTo>
                  <a:lnTo>
                    <a:pt x="198193" y="472577"/>
                  </a:lnTo>
                  <a:lnTo>
                    <a:pt x="222001" y="432108"/>
                  </a:lnTo>
                  <a:lnTo>
                    <a:pt x="246936" y="393107"/>
                  </a:lnTo>
                  <a:lnTo>
                    <a:pt x="272962" y="355625"/>
                  </a:lnTo>
                  <a:lnTo>
                    <a:pt x="300043" y="319714"/>
                  </a:lnTo>
                  <a:lnTo>
                    <a:pt x="328145" y="285425"/>
                  </a:lnTo>
                  <a:lnTo>
                    <a:pt x="357230" y="252810"/>
                  </a:lnTo>
                  <a:lnTo>
                    <a:pt x="387263" y="221923"/>
                  </a:lnTo>
                  <a:lnTo>
                    <a:pt x="418206" y="192816"/>
                  </a:lnTo>
                  <a:lnTo>
                    <a:pt x="450023" y="165540"/>
                  </a:lnTo>
                  <a:lnTo>
                    <a:pt x="482680" y="140148"/>
                  </a:lnTo>
                  <a:lnTo>
                    <a:pt x="516139" y="116691"/>
                  </a:lnTo>
                  <a:lnTo>
                    <a:pt x="550364" y="95221"/>
                  </a:lnTo>
                  <a:lnTo>
                    <a:pt x="585320" y="75791"/>
                  </a:lnTo>
                  <a:lnTo>
                    <a:pt x="620970" y="58451"/>
                  </a:lnTo>
                  <a:lnTo>
                    <a:pt x="657279" y="43256"/>
                  </a:lnTo>
                  <a:lnTo>
                    <a:pt x="694209" y="30255"/>
                  </a:lnTo>
                  <a:lnTo>
                    <a:pt x="731726" y="19502"/>
                  </a:lnTo>
                  <a:lnTo>
                    <a:pt x="769793" y="11047"/>
                  </a:lnTo>
                  <a:lnTo>
                    <a:pt x="808373" y="4944"/>
                  </a:lnTo>
                  <a:lnTo>
                    <a:pt x="847436" y="1244"/>
                  </a:lnTo>
                  <a:lnTo>
                    <a:pt x="886932" y="0"/>
                  </a:lnTo>
                  <a:lnTo>
                    <a:pt x="11887708" y="0"/>
                  </a:lnTo>
                  <a:lnTo>
                    <a:pt x="11927208" y="1244"/>
                  </a:lnTo>
                  <a:lnTo>
                    <a:pt x="11966266" y="4944"/>
                  </a:lnTo>
                  <a:lnTo>
                    <a:pt x="12004847" y="11047"/>
                  </a:lnTo>
                  <a:lnTo>
                    <a:pt x="12042914" y="19502"/>
                  </a:lnTo>
                  <a:lnTo>
                    <a:pt x="12080430" y="30255"/>
                  </a:lnTo>
                  <a:lnTo>
                    <a:pt x="12117361" y="43256"/>
                  </a:lnTo>
                  <a:lnTo>
                    <a:pt x="12153670" y="58451"/>
                  </a:lnTo>
                  <a:lnTo>
                    <a:pt x="12189320" y="75791"/>
                  </a:lnTo>
                  <a:lnTo>
                    <a:pt x="12224276" y="95221"/>
                  </a:lnTo>
                  <a:lnTo>
                    <a:pt x="12258501" y="116691"/>
                  </a:lnTo>
                  <a:lnTo>
                    <a:pt x="12291960" y="140148"/>
                  </a:lnTo>
                  <a:lnTo>
                    <a:pt x="12324617" y="165540"/>
                  </a:lnTo>
                  <a:lnTo>
                    <a:pt x="12356435" y="192816"/>
                  </a:lnTo>
                  <a:lnTo>
                    <a:pt x="12387378" y="221923"/>
                  </a:lnTo>
                  <a:lnTo>
                    <a:pt x="12417410" y="252810"/>
                  </a:lnTo>
                  <a:lnTo>
                    <a:pt x="12446496" y="285425"/>
                  </a:lnTo>
                  <a:lnTo>
                    <a:pt x="12474598" y="319715"/>
                  </a:lnTo>
                  <a:lnTo>
                    <a:pt x="12501681" y="355628"/>
                  </a:lnTo>
                  <a:lnTo>
                    <a:pt x="12527709" y="393113"/>
                  </a:lnTo>
                  <a:lnTo>
                    <a:pt x="12552646" y="432118"/>
                  </a:lnTo>
                  <a:lnTo>
                    <a:pt x="12576456" y="472590"/>
                  </a:lnTo>
                  <a:lnTo>
                    <a:pt x="12599102" y="514478"/>
                  </a:lnTo>
                  <a:lnTo>
                    <a:pt x="12620548" y="557730"/>
                  </a:lnTo>
                  <a:lnTo>
                    <a:pt x="12640759" y="602293"/>
                  </a:lnTo>
                  <a:lnTo>
                    <a:pt x="12659698" y="648117"/>
                  </a:lnTo>
                  <a:lnTo>
                    <a:pt x="12677330" y="695148"/>
                  </a:lnTo>
                  <a:lnTo>
                    <a:pt x="12693617" y="743335"/>
                  </a:lnTo>
                  <a:lnTo>
                    <a:pt x="12708525" y="792626"/>
                  </a:lnTo>
                  <a:lnTo>
                    <a:pt x="12722017" y="842969"/>
                  </a:lnTo>
                  <a:lnTo>
                    <a:pt x="12734056" y="894311"/>
                  </a:lnTo>
                  <a:lnTo>
                    <a:pt x="12744608" y="946602"/>
                  </a:lnTo>
                  <a:lnTo>
                    <a:pt x="12753635" y="999789"/>
                  </a:lnTo>
                  <a:lnTo>
                    <a:pt x="12761102" y="1053819"/>
                  </a:lnTo>
                  <a:lnTo>
                    <a:pt x="12766972" y="1108642"/>
                  </a:lnTo>
                  <a:lnTo>
                    <a:pt x="12771209" y="1164205"/>
                  </a:lnTo>
                  <a:lnTo>
                    <a:pt x="12773779" y="1220456"/>
                  </a:lnTo>
                  <a:lnTo>
                    <a:pt x="12774643" y="1277343"/>
                  </a:lnTo>
                  <a:lnTo>
                    <a:pt x="12774643" y="6386717"/>
                  </a:lnTo>
                  <a:lnTo>
                    <a:pt x="12773779" y="6443628"/>
                  </a:lnTo>
                  <a:lnTo>
                    <a:pt x="12771209" y="6499899"/>
                  </a:lnTo>
                  <a:lnTo>
                    <a:pt x="12766972" y="6555480"/>
                  </a:lnTo>
                  <a:lnTo>
                    <a:pt x="12761102" y="6610319"/>
                  </a:lnTo>
                  <a:lnTo>
                    <a:pt x="12753635" y="6664364"/>
                  </a:lnTo>
                  <a:lnTo>
                    <a:pt x="12744608" y="6717562"/>
                  </a:lnTo>
                  <a:lnTo>
                    <a:pt x="12734056" y="6769862"/>
                  </a:lnTo>
                  <a:lnTo>
                    <a:pt x="12722017" y="6821212"/>
                  </a:lnTo>
                  <a:lnTo>
                    <a:pt x="12708525" y="6871561"/>
                  </a:lnTo>
                  <a:lnTo>
                    <a:pt x="12693617" y="6920856"/>
                  </a:lnTo>
                  <a:lnTo>
                    <a:pt x="12677330" y="6969046"/>
                  </a:lnTo>
                  <a:lnTo>
                    <a:pt x="12659698" y="7016078"/>
                  </a:lnTo>
                  <a:lnTo>
                    <a:pt x="12640759" y="7061901"/>
                  </a:lnTo>
                  <a:lnTo>
                    <a:pt x="12620548" y="7106463"/>
                  </a:lnTo>
                  <a:lnTo>
                    <a:pt x="12599102" y="7149712"/>
                  </a:lnTo>
                  <a:lnTo>
                    <a:pt x="12576456" y="7191597"/>
                  </a:lnTo>
                  <a:lnTo>
                    <a:pt x="12552646" y="7232064"/>
                  </a:lnTo>
                  <a:lnTo>
                    <a:pt x="12527709" y="7271064"/>
                  </a:lnTo>
                  <a:lnTo>
                    <a:pt x="12501681" y="7308543"/>
                  </a:lnTo>
                  <a:lnTo>
                    <a:pt x="12474598" y="7344449"/>
                  </a:lnTo>
                  <a:lnTo>
                    <a:pt x="12446496" y="7378732"/>
                  </a:lnTo>
                  <a:lnTo>
                    <a:pt x="12417410" y="7411339"/>
                  </a:lnTo>
                  <a:lnTo>
                    <a:pt x="12387378" y="7442218"/>
                  </a:lnTo>
                  <a:lnTo>
                    <a:pt x="12356435" y="7471317"/>
                  </a:lnTo>
                  <a:lnTo>
                    <a:pt x="12324617" y="7498584"/>
                  </a:lnTo>
                  <a:lnTo>
                    <a:pt x="12291960" y="7523969"/>
                  </a:lnTo>
                  <a:lnTo>
                    <a:pt x="12258501" y="7547418"/>
                  </a:lnTo>
                  <a:lnTo>
                    <a:pt x="12224276" y="7568880"/>
                  </a:lnTo>
                  <a:lnTo>
                    <a:pt x="12189320" y="7588303"/>
                  </a:lnTo>
                  <a:lnTo>
                    <a:pt x="12153670" y="7605635"/>
                  </a:lnTo>
                  <a:lnTo>
                    <a:pt x="12117361" y="7620824"/>
                  </a:lnTo>
                  <a:lnTo>
                    <a:pt x="12080430" y="7633819"/>
                  </a:lnTo>
                  <a:lnTo>
                    <a:pt x="12042914" y="7644568"/>
                  </a:lnTo>
                  <a:lnTo>
                    <a:pt x="12004847" y="7653018"/>
                  </a:lnTo>
                  <a:lnTo>
                    <a:pt x="11966266" y="7659118"/>
                  </a:lnTo>
                  <a:lnTo>
                    <a:pt x="11927208" y="7662882"/>
                  </a:lnTo>
                  <a:lnTo>
                    <a:pt x="847436" y="7662882"/>
                  </a:lnTo>
                  <a:lnTo>
                    <a:pt x="808373" y="7659119"/>
                  </a:lnTo>
                  <a:lnTo>
                    <a:pt x="769793" y="7653019"/>
                  </a:lnTo>
                  <a:lnTo>
                    <a:pt x="731726" y="7644570"/>
                  </a:lnTo>
                  <a:lnTo>
                    <a:pt x="694209" y="7633823"/>
                  </a:lnTo>
                  <a:lnTo>
                    <a:pt x="657279" y="7620830"/>
                  </a:lnTo>
                  <a:lnTo>
                    <a:pt x="620970" y="7605641"/>
                  </a:lnTo>
                  <a:lnTo>
                    <a:pt x="585320" y="7588310"/>
                  </a:lnTo>
                  <a:lnTo>
                    <a:pt x="550364" y="7568888"/>
                  </a:lnTo>
                  <a:lnTo>
                    <a:pt x="516139" y="7547426"/>
                  </a:lnTo>
                  <a:lnTo>
                    <a:pt x="482680" y="7523977"/>
                  </a:lnTo>
                  <a:lnTo>
                    <a:pt x="450023" y="7498592"/>
                  </a:lnTo>
                  <a:lnTo>
                    <a:pt x="418206" y="7471324"/>
                  </a:lnTo>
                  <a:lnTo>
                    <a:pt x="387263" y="7442223"/>
                  </a:lnTo>
                  <a:lnTo>
                    <a:pt x="357230" y="7411343"/>
                  </a:lnTo>
                  <a:lnTo>
                    <a:pt x="328145" y="7378734"/>
                  </a:lnTo>
                  <a:lnTo>
                    <a:pt x="300043" y="7344449"/>
                  </a:lnTo>
                  <a:lnTo>
                    <a:pt x="272962" y="7308543"/>
                  </a:lnTo>
                  <a:lnTo>
                    <a:pt x="246936" y="7271064"/>
                  </a:lnTo>
                  <a:lnTo>
                    <a:pt x="222001" y="7232064"/>
                  </a:lnTo>
                  <a:lnTo>
                    <a:pt x="198193" y="7191597"/>
                  </a:lnTo>
                  <a:lnTo>
                    <a:pt x="175540" y="7149696"/>
                  </a:lnTo>
                  <a:lnTo>
                    <a:pt x="154093" y="7106443"/>
                  </a:lnTo>
                  <a:lnTo>
                    <a:pt x="133882" y="7061878"/>
                  </a:lnTo>
                  <a:lnTo>
                    <a:pt x="114943" y="7016052"/>
                  </a:lnTo>
                  <a:lnTo>
                    <a:pt x="97312" y="6969017"/>
                  </a:lnTo>
                  <a:lnTo>
                    <a:pt x="81024" y="6920825"/>
                  </a:lnTo>
                  <a:lnTo>
                    <a:pt x="66127" y="6871561"/>
                  </a:lnTo>
                  <a:lnTo>
                    <a:pt x="52634" y="6821212"/>
                  </a:lnTo>
                  <a:lnTo>
                    <a:pt x="40594" y="6769862"/>
                  </a:lnTo>
                  <a:lnTo>
                    <a:pt x="30041" y="6717562"/>
                  </a:lnTo>
                  <a:lnTo>
                    <a:pt x="21013" y="6664364"/>
                  </a:lnTo>
                  <a:lnTo>
                    <a:pt x="13545" y="6610319"/>
                  </a:lnTo>
                  <a:lnTo>
                    <a:pt x="7673" y="6555480"/>
                  </a:lnTo>
                  <a:lnTo>
                    <a:pt x="3434" y="6499899"/>
                  </a:lnTo>
                  <a:lnTo>
                    <a:pt x="864" y="6443628"/>
                  </a:lnTo>
                  <a:lnTo>
                    <a:pt x="0" y="63867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5657" y="2985186"/>
              <a:ext cx="114300" cy="11429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5657" y="3394761"/>
              <a:ext cx="114300" cy="11429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5657" y="5310408"/>
              <a:ext cx="114300" cy="114299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5657" y="5719983"/>
              <a:ext cx="114300" cy="114299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5657" y="7516924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5657" y="7926499"/>
              <a:ext cx="114300" cy="114299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5385021" y="1934356"/>
            <a:ext cx="11887200" cy="665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dirty="0" sz="3000" spc="-25" b="1">
                <a:latin typeface="Trebuchet MS"/>
                <a:cs typeface="Trebuchet MS"/>
              </a:rPr>
              <a:t>Skill</a:t>
            </a:r>
            <a:r>
              <a:rPr dirty="0" sz="3000" spc="-280" b="1">
                <a:latin typeface="Trebuchet MS"/>
                <a:cs typeface="Trebuchet MS"/>
              </a:rPr>
              <a:t> </a:t>
            </a:r>
            <a:r>
              <a:rPr dirty="0" sz="3000" spc="90" b="1">
                <a:latin typeface="Trebuchet MS"/>
                <a:cs typeface="Trebuchet MS"/>
              </a:rPr>
              <a:t>Match</a:t>
            </a:r>
            <a:r>
              <a:rPr dirty="0" sz="3000" spc="-280" b="1">
                <a:latin typeface="Trebuchet MS"/>
                <a:cs typeface="Trebuchet MS"/>
              </a:rPr>
              <a:t> </a:t>
            </a:r>
            <a:r>
              <a:rPr dirty="0" sz="3000" spc="45" b="1">
                <a:latin typeface="Trebuchet MS"/>
                <a:cs typeface="Trebuchet MS"/>
              </a:rPr>
              <a:t>Analysis</a:t>
            </a:r>
            <a:endParaRPr sz="3000">
              <a:latin typeface="Trebuchet MS"/>
              <a:cs typeface="Trebuchet MS"/>
            </a:endParaRPr>
          </a:p>
          <a:p>
            <a:pPr marL="1037590">
              <a:lnSpc>
                <a:spcPts val="3235"/>
              </a:lnSpc>
              <a:spcBef>
                <a:spcPts val="3225"/>
              </a:spcBef>
            </a:pPr>
            <a:r>
              <a:rPr dirty="0" sz="2700">
                <a:latin typeface="Tahoma"/>
                <a:cs typeface="Tahoma"/>
              </a:rPr>
              <a:t>Analyzes</a:t>
            </a:r>
            <a:r>
              <a:rPr dirty="0" sz="2700" spc="-210">
                <a:latin typeface="Tahoma"/>
                <a:cs typeface="Tahoma"/>
              </a:rPr>
              <a:t> </a:t>
            </a:r>
            <a:r>
              <a:rPr dirty="0" sz="2700" spc="-55">
                <a:latin typeface="Tahoma"/>
                <a:cs typeface="Tahoma"/>
              </a:rPr>
              <a:t>skills</a:t>
            </a:r>
            <a:r>
              <a:rPr dirty="0" sz="2700" spc="-21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(Java,</a:t>
            </a:r>
            <a:r>
              <a:rPr dirty="0" sz="2700" spc="-204">
                <a:latin typeface="Tahoma"/>
                <a:cs typeface="Tahoma"/>
              </a:rPr>
              <a:t> </a:t>
            </a:r>
            <a:r>
              <a:rPr dirty="0" sz="2700" spc="70">
                <a:latin typeface="Tahoma"/>
                <a:cs typeface="Tahoma"/>
              </a:rPr>
              <a:t>Python)</a:t>
            </a:r>
            <a:r>
              <a:rPr dirty="0" sz="2700" spc="-21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against</a:t>
            </a:r>
            <a:r>
              <a:rPr dirty="0" sz="2700" spc="-204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job</a:t>
            </a:r>
            <a:r>
              <a:rPr dirty="0" sz="2700" spc="-21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roles.</a:t>
            </a:r>
            <a:endParaRPr sz="2700">
              <a:latin typeface="Tahoma"/>
              <a:cs typeface="Tahoma"/>
            </a:endParaRPr>
          </a:p>
          <a:p>
            <a:pPr marL="1037590" marR="5080">
              <a:lnSpc>
                <a:spcPts val="3229"/>
              </a:lnSpc>
              <a:spcBef>
                <a:spcPts val="105"/>
              </a:spcBef>
              <a:tabLst>
                <a:tab pos="2705735" algn="l"/>
                <a:tab pos="3756025" algn="l"/>
                <a:tab pos="4324985" algn="l"/>
                <a:tab pos="5314315" algn="l"/>
                <a:tab pos="6220460" algn="l"/>
                <a:tab pos="7177405" algn="l"/>
                <a:tab pos="8065134" algn="l"/>
                <a:tab pos="10114280" algn="l"/>
                <a:tab pos="10913110" algn="l"/>
              </a:tabLst>
            </a:pPr>
            <a:r>
              <a:rPr dirty="0" sz="2700" spc="40">
                <a:latin typeface="Tahoma"/>
                <a:cs typeface="Tahoma"/>
              </a:rPr>
              <a:t>Suggests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20">
                <a:latin typeface="Tahoma"/>
                <a:cs typeface="Tahoma"/>
              </a:rPr>
              <a:t>areas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55">
                <a:latin typeface="Tahoma"/>
                <a:cs typeface="Tahoma"/>
              </a:rPr>
              <a:t>to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10">
                <a:latin typeface="Tahoma"/>
                <a:cs typeface="Tahoma"/>
              </a:rPr>
              <a:t>learn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20">
                <a:latin typeface="Tahoma"/>
                <a:cs typeface="Tahoma"/>
              </a:rPr>
              <a:t>next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10">
                <a:latin typeface="Tahoma"/>
                <a:cs typeface="Tahoma"/>
              </a:rPr>
              <a:t>(e.g.,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20">
                <a:latin typeface="Tahoma"/>
                <a:cs typeface="Tahoma"/>
              </a:rPr>
              <a:t>Test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10">
                <a:latin typeface="Tahoma"/>
                <a:cs typeface="Tahoma"/>
              </a:rPr>
              <a:t>automation,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25">
                <a:latin typeface="Tahoma"/>
                <a:cs typeface="Tahoma"/>
              </a:rPr>
              <a:t>C#,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60">
                <a:latin typeface="Tahoma"/>
                <a:cs typeface="Tahoma"/>
              </a:rPr>
              <a:t>CI/CD </a:t>
            </a:r>
            <a:r>
              <a:rPr dirty="0" sz="2700" spc="-10">
                <a:latin typeface="Tahoma"/>
                <a:cs typeface="Tahoma"/>
              </a:rPr>
              <a:t>pipelines).</a:t>
            </a:r>
            <a:endParaRPr sz="2700">
              <a:latin typeface="Tahoma"/>
              <a:cs typeface="Tahoma"/>
            </a:endParaRPr>
          </a:p>
          <a:p>
            <a:pPr marL="90805">
              <a:lnSpc>
                <a:spcPct val="100000"/>
              </a:lnSpc>
              <a:spcBef>
                <a:spcPts val="1985"/>
              </a:spcBef>
            </a:pPr>
            <a:r>
              <a:rPr dirty="0" sz="3000" b="1">
                <a:latin typeface="Trebuchet MS"/>
                <a:cs typeface="Trebuchet MS"/>
              </a:rPr>
              <a:t>Career</a:t>
            </a:r>
            <a:r>
              <a:rPr dirty="0" sz="3000" spc="-135" b="1">
                <a:latin typeface="Trebuchet MS"/>
                <a:cs typeface="Trebuchet MS"/>
              </a:rPr>
              <a:t> </a:t>
            </a:r>
            <a:r>
              <a:rPr dirty="0" sz="3000" spc="95" b="1">
                <a:latin typeface="Trebuchet MS"/>
                <a:cs typeface="Trebuchet MS"/>
              </a:rPr>
              <a:t>Roadmap</a:t>
            </a:r>
            <a:endParaRPr sz="3000">
              <a:latin typeface="Trebuchet MS"/>
              <a:cs typeface="Trebuchet MS"/>
            </a:endParaRPr>
          </a:p>
          <a:p>
            <a:pPr marL="1037590" marR="404495">
              <a:lnSpc>
                <a:spcPts val="3229"/>
              </a:lnSpc>
              <a:spcBef>
                <a:spcPts val="3040"/>
              </a:spcBef>
            </a:pPr>
            <a:r>
              <a:rPr dirty="0" sz="2700" spc="-10">
                <a:latin typeface="Tahoma"/>
                <a:cs typeface="Tahoma"/>
              </a:rPr>
              <a:t>Visualizes</a:t>
            </a:r>
            <a:r>
              <a:rPr dirty="0" sz="2700" spc="-185">
                <a:latin typeface="Tahoma"/>
                <a:cs typeface="Tahoma"/>
              </a:rPr>
              <a:t> </a:t>
            </a:r>
            <a:r>
              <a:rPr dirty="0" sz="2700" spc="-60">
                <a:latin typeface="Tahoma"/>
                <a:cs typeface="Tahoma"/>
              </a:rPr>
              <a:t>skill</a:t>
            </a:r>
            <a:r>
              <a:rPr dirty="0" sz="2700" spc="-18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connections</a:t>
            </a:r>
            <a:r>
              <a:rPr dirty="0" sz="2700" spc="-180">
                <a:latin typeface="Tahoma"/>
                <a:cs typeface="Tahoma"/>
              </a:rPr>
              <a:t> </a:t>
            </a:r>
            <a:r>
              <a:rPr dirty="0" sz="2700" spc="70">
                <a:latin typeface="Tahoma"/>
                <a:cs typeface="Tahoma"/>
              </a:rPr>
              <a:t>(Java</a:t>
            </a:r>
            <a:r>
              <a:rPr dirty="0" sz="2700" spc="-185">
                <a:latin typeface="Tahoma"/>
                <a:cs typeface="Tahoma"/>
              </a:rPr>
              <a:t> </a:t>
            </a:r>
            <a:r>
              <a:rPr dirty="0" sz="1250" spc="1515">
                <a:latin typeface="Lucida Sans Unicode"/>
                <a:cs typeface="Lucida Sans Unicode"/>
              </a:rPr>
              <a:t>→</a:t>
            </a:r>
            <a:r>
              <a:rPr dirty="0" sz="1250" spc="265">
                <a:latin typeface="Lucida Sans Unicode"/>
                <a:cs typeface="Lucida Sans Unicode"/>
              </a:rPr>
              <a:t> </a:t>
            </a:r>
            <a:r>
              <a:rPr dirty="0" sz="2700" spc="80">
                <a:latin typeface="Tahoma"/>
                <a:cs typeface="Tahoma"/>
              </a:rPr>
              <a:t>Python</a:t>
            </a:r>
            <a:r>
              <a:rPr dirty="0" sz="2700" spc="-180">
                <a:latin typeface="Tahoma"/>
                <a:cs typeface="Tahoma"/>
              </a:rPr>
              <a:t> </a:t>
            </a:r>
            <a:r>
              <a:rPr dirty="0" sz="1250" spc="1515">
                <a:latin typeface="Lucida Sans Unicode"/>
                <a:cs typeface="Lucida Sans Unicode"/>
              </a:rPr>
              <a:t>→</a:t>
            </a:r>
            <a:r>
              <a:rPr dirty="0" sz="1250" spc="260">
                <a:latin typeface="Lucida Sans Unicode"/>
                <a:cs typeface="Lucida Sans Unicode"/>
              </a:rPr>
              <a:t> </a:t>
            </a:r>
            <a:r>
              <a:rPr dirty="0" sz="2700" spc="-10">
                <a:latin typeface="Tahoma"/>
                <a:cs typeface="Tahoma"/>
              </a:rPr>
              <a:t>JavaScript). </a:t>
            </a:r>
            <a:r>
              <a:rPr dirty="0" sz="2700" spc="45">
                <a:latin typeface="Tahoma"/>
                <a:cs typeface="Tahoma"/>
              </a:rPr>
              <a:t>Recommends</a:t>
            </a:r>
            <a:r>
              <a:rPr dirty="0" sz="2700" spc="-145">
                <a:latin typeface="Tahoma"/>
                <a:cs typeface="Tahoma"/>
              </a:rPr>
              <a:t> </a:t>
            </a:r>
            <a:r>
              <a:rPr dirty="0" sz="2700" spc="-80">
                <a:latin typeface="Tahoma"/>
                <a:cs typeface="Tahoma"/>
              </a:rPr>
              <a:t>roles:</a:t>
            </a:r>
            <a:r>
              <a:rPr dirty="0" sz="2700" spc="-140">
                <a:latin typeface="Tahoma"/>
                <a:cs typeface="Tahoma"/>
              </a:rPr>
              <a:t> </a:t>
            </a:r>
            <a:r>
              <a:rPr dirty="0" sz="2700" spc="-110">
                <a:latin typeface="Tahoma"/>
                <a:cs typeface="Tahoma"/>
              </a:rPr>
              <a:t>AI</a:t>
            </a:r>
            <a:r>
              <a:rPr dirty="0" sz="2700" spc="-14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Architect</a:t>
            </a:r>
            <a:r>
              <a:rPr dirty="0" sz="2700" spc="-140">
                <a:latin typeface="Tahoma"/>
                <a:cs typeface="Tahoma"/>
              </a:rPr>
              <a:t> (33%), </a:t>
            </a:r>
            <a:r>
              <a:rPr dirty="0" sz="2700">
                <a:latin typeface="Tahoma"/>
                <a:cs typeface="Tahoma"/>
              </a:rPr>
              <a:t>Software</a:t>
            </a:r>
            <a:r>
              <a:rPr dirty="0" sz="2700" spc="-14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Engineer</a:t>
            </a:r>
            <a:r>
              <a:rPr dirty="0" sz="2700" spc="-140">
                <a:latin typeface="Tahoma"/>
                <a:cs typeface="Tahoma"/>
              </a:rPr>
              <a:t> (29%),</a:t>
            </a:r>
            <a:r>
              <a:rPr dirty="0" sz="2700" spc="-145">
                <a:latin typeface="Tahoma"/>
                <a:cs typeface="Tahoma"/>
              </a:rPr>
              <a:t> </a:t>
            </a:r>
            <a:r>
              <a:rPr dirty="0" sz="2700" spc="-20">
                <a:latin typeface="Tahoma"/>
                <a:cs typeface="Tahoma"/>
              </a:rPr>
              <a:t>etc.</a:t>
            </a:r>
            <a:endParaRPr sz="27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27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3000" spc="195" b="1">
                <a:latin typeface="Trebuchet MS"/>
                <a:cs typeface="Trebuchet MS"/>
              </a:rPr>
              <a:t>Job</a:t>
            </a:r>
            <a:r>
              <a:rPr dirty="0" sz="3000" spc="-305" b="1">
                <a:latin typeface="Trebuchet MS"/>
                <a:cs typeface="Trebuchet MS"/>
              </a:rPr>
              <a:t> </a:t>
            </a:r>
            <a:r>
              <a:rPr dirty="0" sz="3000" spc="45" b="1">
                <a:latin typeface="Trebuchet MS"/>
                <a:cs typeface="Trebuchet MS"/>
              </a:rPr>
              <a:t>Recommendations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3000">
              <a:latin typeface="Trebuchet MS"/>
              <a:cs typeface="Trebuchet MS"/>
            </a:endParaRPr>
          </a:p>
          <a:p>
            <a:pPr marL="1037590">
              <a:lnSpc>
                <a:spcPts val="3229"/>
              </a:lnSpc>
            </a:pPr>
            <a:r>
              <a:rPr dirty="0" sz="2700">
                <a:latin typeface="Tahoma"/>
                <a:cs typeface="Tahoma"/>
              </a:rPr>
              <a:t>Recent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 spc="-35">
                <a:latin typeface="Tahoma"/>
                <a:cs typeface="Tahoma"/>
              </a:rPr>
              <a:t>hirings</a:t>
            </a:r>
            <a:r>
              <a:rPr dirty="0" sz="2700" spc="-155">
                <a:latin typeface="Tahoma"/>
                <a:cs typeface="Tahoma"/>
              </a:rPr>
              <a:t> </a:t>
            </a:r>
            <a:r>
              <a:rPr dirty="0" sz="2700" spc="-150">
                <a:latin typeface="Tahoma"/>
                <a:cs typeface="Tahoma"/>
              </a:rPr>
              <a:t>(e.g.,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Software</a:t>
            </a:r>
            <a:r>
              <a:rPr dirty="0" sz="2700" spc="-15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Engineer</a:t>
            </a:r>
            <a:r>
              <a:rPr dirty="0" sz="2700" spc="-15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at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 spc="-75">
                <a:latin typeface="Tahoma"/>
                <a:cs typeface="Tahoma"/>
              </a:rPr>
              <a:t>IO</a:t>
            </a:r>
            <a:r>
              <a:rPr dirty="0" sz="2700" spc="-15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Global,</a:t>
            </a:r>
            <a:r>
              <a:rPr dirty="0" sz="2700" spc="-155">
                <a:latin typeface="Tahoma"/>
                <a:cs typeface="Tahoma"/>
              </a:rPr>
              <a:t> </a:t>
            </a:r>
            <a:r>
              <a:rPr dirty="0" sz="2700" spc="-80">
                <a:latin typeface="Microsoft Sans Serif"/>
                <a:cs typeface="Microsoft Sans Serif"/>
              </a:rPr>
              <a:t>₹</a:t>
            </a:r>
            <a:r>
              <a:rPr dirty="0" sz="2700" spc="-80">
                <a:latin typeface="Tahoma"/>
                <a:cs typeface="Tahoma"/>
              </a:rPr>
              <a:t>57.5k-</a:t>
            </a:r>
            <a:r>
              <a:rPr dirty="0" sz="2700" spc="-10">
                <a:latin typeface="Microsoft Sans Serif"/>
                <a:cs typeface="Microsoft Sans Serif"/>
              </a:rPr>
              <a:t>₹</a:t>
            </a:r>
            <a:r>
              <a:rPr dirty="0" sz="2700" spc="-10">
                <a:latin typeface="Tahoma"/>
                <a:cs typeface="Tahoma"/>
              </a:rPr>
              <a:t>125k).</a:t>
            </a:r>
            <a:endParaRPr sz="2700">
              <a:latin typeface="Tahoma"/>
              <a:cs typeface="Tahoma"/>
            </a:endParaRPr>
          </a:p>
          <a:p>
            <a:pPr marL="1037590" marR="5080">
              <a:lnSpc>
                <a:spcPts val="3229"/>
              </a:lnSpc>
              <a:spcBef>
                <a:spcPts val="100"/>
              </a:spcBef>
              <a:tabLst>
                <a:tab pos="2094230" algn="l"/>
                <a:tab pos="4206240" algn="l"/>
                <a:tab pos="6029325" algn="l"/>
                <a:tab pos="8606790" algn="l"/>
                <a:tab pos="9768840" algn="l"/>
                <a:tab pos="10439400" algn="l"/>
              </a:tabLst>
            </a:pPr>
            <a:r>
              <a:rPr dirty="0" sz="2700" spc="215">
                <a:latin typeface="Tahoma"/>
                <a:cs typeface="Tahoma"/>
              </a:rPr>
              <a:t>Job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10">
                <a:latin typeface="Tahoma"/>
                <a:cs typeface="Tahoma"/>
              </a:rPr>
              <a:t>categories: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10">
                <a:latin typeface="Tahoma"/>
                <a:cs typeface="Tahoma"/>
              </a:rPr>
              <a:t>Software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10">
                <a:latin typeface="Tahoma"/>
                <a:cs typeface="Tahoma"/>
              </a:rPr>
              <a:t>Development,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20">
                <a:latin typeface="Tahoma"/>
                <a:cs typeface="Tahoma"/>
              </a:rPr>
              <a:t>Data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50">
                <a:latin typeface="Tahoma"/>
                <a:cs typeface="Tahoma"/>
              </a:rPr>
              <a:t>&amp;</a:t>
            </a:r>
            <a:r>
              <a:rPr dirty="0" sz="2700">
                <a:latin typeface="Tahoma"/>
                <a:cs typeface="Tahoma"/>
              </a:rPr>
              <a:t>	</a:t>
            </a:r>
            <a:r>
              <a:rPr dirty="0" sz="2700" spc="-10">
                <a:latin typeface="Tahoma"/>
                <a:cs typeface="Tahoma"/>
              </a:rPr>
              <a:t>Analytics, </a:t>
            </a:r>
            <a:r>
              <a:rPr dirty="0" sz="2700">
                <a:latin typeface="Tahoma"/>
                <a:cs typeface="Tahoma"/>
              </a:rPr>
              <a:t>Cybersecurity,</a:t>
            </a:r>
            <a:r>
              <a:rPr dirty="0" sz="2700" spc="-105">
                <a:latin typeface="Tahoma"/>
                <a:cs typeface="Tahoma"/>
              </a:rPr>
              <a:t> </a:t>
            </a:r>
            <a:r>
              <a:rPr dirty="0" sz="2700" spc="-20">
                <a:latin typeface="Tahoma"/>
                <a:cs typeface="Tahoma"/>
              </a:rPr>
              <a:t>etc.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0" y="7541997"/>
            <a:ext cx="2789555" cy="2745105"/>
          </a:xfrm>
          <a:custGeom>
            <a:avLst/>
            <a:gdLst/>
            <a:ahLst/>
            <a:cxnLst/>
            <a:rect l="l" t="t" r="r" b="b"/>
            <a:pathLst>
              <a:path w="2789555" h="2745104">
                <a:moveTo>
                  <a:pt x="2789204" y="2745002"/>
                </a:moveTo>
                <a:lnTo>
                  <a:pt x="0" y="2745002"/>
                </a:lnTo>
                <a:lnTo>
                  <a:pt x="0" y="0"/>
                </a:lnTo>
                <a:lnTo>
                  <a:pt x="2789204" y="0"/>
                </a:lnTo>
                <a:lnTo>
                  <a:pt x="2789204" y="2745002"/>
                </a:lnTo>
                <a:close/>
              </a:path>
            </a:pathLst>
          </a:custGeom>
          <a:solidFill>
            <a:srgbClr val="7058B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17281574" y="9308441"/>
            <a:ext cx="151130" cy="337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120">
                <a:latin typeface="Verdana"/>
                <a:cs typeface="Verdana"/>
              </a:rPr>
              <a:t>|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1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967312" y="0"/>
            <a:ext cx="7320915" cy="10287000"/>
            <a:chOff x="10967312" y="0"/>
            <a:chExt cx="732091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0967312" y="0"/>
              <a:ext cx="7320915" cy="10287000"/>
            </a:xfrm>
            <a:custGeom>
              <a:avLst/>
              <a:gdLst/>
              <a:ahLst/>
              <a:cxnLst/>
              <a:rect l="l" t="t" r="r" b="b"/>
              <a:pathLst>
                <a:path w="7320915" h="10287000">
                  <a:moveTo>
                    <a:pt x="7320685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320685" y="0"/>
                  </a:lnTo>
                  <a:lnTo>
                    <a:pt x="7320685" y="10286999"/>
                  </a:lnTo>
                  <a:close/>
                </a:path>
              </a:pathLst>
            </a:custGeom>
            <a:solidFill>
              <a:srgbClr val="705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4553548" y="455669"/>
              <a:ext cx="2745105" cy="5605780"/>
            </a:xfrm>
            <a:custGeom>
              <a:avLst/>
              <a:gdLst/>
              <a:ahLst/>
              <a:cxnLst/>
              <a:rect l="l" t="t" r="r" b="b"/>
              <a:pathLst>
                <a:path w="2745105" h="5605780">
                  <a:moveTo>
                    <a:pt x="2358096" y="5605334"/>
                  </a:moveTo>
                  <a:lnTo>
                    <a:pt x="387005" y="5605334"/>
                  </a:lnTo>
                  <a:lnTo>
                    <a:pt x="338483" y="5602317"/>
                  </a:lnTo>
                  <a:lnTo>
                    <a:pt x="291754" y="5593507"/>
                  </a:lnTo>
                  <a:lnTo>
                    <a:pt x="247180" y="5579269"/>
                  </a:lnTo>
                  <a:lnTo>
                    <a:pt x="205125" y="5559966"/>
                  </a:lnTo>
                  <a:lnTo>
                    <a:pt x="165953" y="5535962"/>
                  </a:lnTo>
                  <a:lnTo>
                    <a:pt x="130028" y="5507621"/>
                  </a:lnTo>
                  <a:lnTo>
                    <a:pt x="97713" y="5475305"/>
                  </a:lnTo>
                  <a:lnTo>
                    <a:pt x="69371" y="5439380"/>
                  </a:lnTo>
                  <a:lnTo>
                    <a:pt x="45367" y="5400208"/>
                  </a:lnTo>
                  <a:lnTo>
                    <a:pt x="26064" y="5358153"/>
                  </a:lnTo>
                  <a:lnTo>
                    <a:pt x="11826" y="5313579"/>
                  </a:lnTo>
                  <a:lnTo>
                    <a:pt x="3017" y="5266850"/>
                  </a:lnTo>
                  <a:lnTo>
                    <a:pt x="0" y="5218328"/>
                  </a:lnTo>
                  <a:lnTo>
                    <a:pt x="0" y="387005"/>
                  </a:lnTo>
                  <a:lnTo>
                    <a:pt x="3017" y="338483"/>
                  </a:lnTo>
                  <a:lnTo>
                    <a:pt x="11826" y="291754"/>
                  </a:lnTo>
                  <a:lnTo>
                    <a:pt x="26064" y="247180"/>
                  </a:lnTo>
                  <a:lnTo>
                    <a:pt x="45290" y="205293"/>
                  </a:lnTo>
                  <a:lnTo>
                    <a:pt x="69371" y="165953"/>
                  </a:lnTo>
                  <a:lnTo>
                    <a:pt x="97713" y="130028"/>
                  </a:lnTo>
                  <a:lnTo>
                    <a:pt x="130028" y="97713"/>
                  </a:lnTo>
                  <a:lnTo>
                    <a:pt x="165953" y="69371"/>
                  </a:lnTo>
                  <a:lnTo>
                    <a:pt x="205125" y="45367"/>
                  </a:lnTo>
                  <a:lnTo>
                    <a:pt x="247180" y="26064"/>
                  </a:lnTo>
                  <a:lnTo>
                    <a:pt x="291754" y="11826"/>
                  </a:lnTo>
                  <a:lnTo>
                    <a:pt x="338483" y="3017"/>
                  </a:lnTo>
                  <a:lnTo>
                    <a:pt x="387005" y="0"/>
                  </a:lnTo>
                  <a:lnTo>
                    <a:pt x="2358096" y="0"/>
                  </a:lnTo>
                  <a:lnTo>
                    <a:pt x="2406618" y="3017"/>
                  </a:lnTo>
                  <a:lnTo>
                    <a:pt x="2453347" y="11826"/>
                  </a:lnTo>
                  <a:lnTo>
                    <a:pt x="2497921" y="26064"/>
                  </a:lnTo>
                  <a:lnTo>
                    <a:pt x="2539976" y="45367"/>
                  </a:lnTo>
                  <a:lnTo>
                    <a:pt x="2579148" y="69371"/>
                  </a:lnTo>
                  <a:lnTo>
                    <a:pt x="2615073" y="97713"/>
                  </a:lnTo>
                  <a:lnTo>
                    <a:pt x="2647389" y="130028"/>
                  </a:lnTo>
                  <a:lnTo>
                    <a:pt x="2657522" y="142872"/>
                  </a:lnTo>
                  <a:lnTo>
                    <a:pt x="373134" y="142872"/>
                  </a:lnTo>
                  <a:lnTo>
                    <a:pt x="327059" y="147530"/>
                  </a:lnTo>
                  <a:lnTo>
                    <a:pt x="284120" y="160883"/>
                  </a:lnTo>
                  <a:lnTo>
                    <a:pt x="245246" y="182007"/>
                  </a:lnTo>
                  <a:lnTo>
                    <a:pt x="211362" y="209974"/>
                  </a:lnTo>
                  <a:lnTo>
                    <a:pt x="183395" y="243858"/>
                  </a:lnTo>
                  <a:lnTo>
                    <a:pt x="162271" y="282733"/>
                  </a:lnTo>
                  <a:lnTo>
                    <a:pt x="148917" y="325671"/>
                  </a:lnTo>
                  <a:lnTo>
                    <a:pt x="144260" y="371747"/>
                  </a:lnTo>
                  <a:lnTo>
                    <a:pt x="144260" y="5240522"/>
                  </a:lnTo>
                  <a:lnTo>
                    <a:pt x="148917" y="5286598"/>
                  </a:lnTo>
                  <a:lnTo>
                    <a:pt x="162271" y="5329536"/>
                  </a:lnTo>
                  <a:lnTo>
                    <a:pt x="183395" y="5368410"/>
                  </a:lnTo>
                  <a:lnTo>
                    <a:pt x="211362" y="5402295"/>
                  </a:lnTo>
                  <a:lnTo>
                    <a:pt x="245246" y="5430262"/>
                  </a:lnTo>
                  <a:lnTo>
                    <a:pt x="284120" y="5451385"/>
                  </a:lnTo>
                  <a:lnTo>
                    <a:pt x="327059" y="5464739"/>
                  </a:lnTo>
                  <a:lnTo>
                    <a:pt x="373134" y="5469396"/>
                  </a:lnTo>
                  <a:lnTo>
                    <a:pt x="2652050" y="5469396"/>
                  </a:lnTo>
                  <a:lnTo>
                    <a:pt x="2647389" y="5475305"/>
                  </a:lnTo>
                  <a:lnTo>
                    <a:pt x="2615073" y="5507621"/>
                  </a:lnTo>
                  <a:lnTo>
                    <a:pt x="2579148" y="5535962"/>
                  </a:lnTo>
                  <a:lnTo>
                    <a:pt x="2539976" y="5559966"/>
                  </a:lnTo>
                  <a:lnTo>
                    <a:pt x="2497921" y="5579269"/>
                  </a:lnTo>
                  <a:lnTo>
                    <a:pt x="2453347" y="5593507"/>
                  </a:lnTo>
                  <a:lnTo>
                    <a:pt x="2406618" y="5602317"/>
                  </a:lnTo>
                  <a:lnTo>
                    <a:pt x="2358096" y="5605334"/>
                  </a:lnTo>
                  <a:close/>
                </a:path>
                <a:path w="2745105" h="5605780">
                  <a:moveTo>
                    <a:pt x="1947511" y="334294"/>
                  </a:moveTo>
                  <a:lnTo>
                    <a:pt x="800366" y="334294"/>
                  </a:lnTo>
                  <a:lnTo>
                    <a:pt x="750364" y="324086"/>
                  </a:lnTo>
                  <a:lnTo>
                    <a:pt x="709336" y="296322"/>
                  </a:lnTo>
                  <a:lnTo>
                    <a:pt x="681572" y="255294"/>
                  </a:lnTo>
                  <a:lnTo>
                    <a:pt x="671363" y="205293"/>
                  </a:lnTo>
                  <a:lnTo>
                    <a:pt x="671363" y="142872"/>
                  </a:lnTo>
                  <a:lnTo>
                    <a:pt x="2076512" y="142872"/>
                  </a:lnTo>
                  <a:lnTo>
                    <a:pt x="2076512" y="177550"/>
                  </a:lnTo>
                  <a:lnTo>
                    <a:pt x="1701990" y="177550"/>
                  </a:lnTo>
                  <a:lnTo>
                    <a:pt x="1688965" y="180238"/>
                  </a:lnTo>
                  <a:lnTo>
                    <a:pt x="1677889" y="187607"/>
                  </a:lnTo>
                  <a:lnTo>
                    <a:pt x="1677162" y="188647"/>
                  </a:lnTo>
                  <a:lnTo>
                    <a:pt x="1190145" y="188647"/>
                  </a:lnTo>
                  <a:lnTo>
                    <a:pt x="1181193" y="190381"/>
                  </a:lnTo>
                  <a:lnTo>
                    <a:pt x="1173673" y="195236"/>
                  </a:lnTo>
                  <a:lnTo>
                    <a:pt x="1168492" y="202692"/>
                  </a:lnTo>
                  <a:lnTo>
                    <a:pt x="1166564" y="212228"/>
                  </a:lnTo>
                  <a:lnTo>
                    <a:pt x="1168492" y="221765"/>
                  </a:lnTo>
                  <a:lnTo>
                    <a:pt x="1173673" y="229220"/>
                  </a:lnTo>
                  <a:lnTo>
                    <a:pt x="1181193" y="234075"/>
                  </a:lnTo>
                  <a:lnTo>
                    <a:pt x="1190145" y="235809"/>
                  </a:lnTo>
                  <a:lnTo>
                    <a:pt x="1676673" y="235809"/>
                  </a:lnTo>
                  <a:lnTo>
                    <a:pt x="1677369" y="236849"/>
                  </a:lnTo>
                  <a:lnTo>
                    <a:pt x="1688380" y="244219"/>
                  </a:lnTo>
                  <a:lnTo>
                    <a:pt x="1701990" y="246906"/>
                  </a:lnTo>
                  <a:lnTo>
                    <a:pt x="2068016" y="246906"/>
                  </a:lnTo>
                  <a:lnTo>
                    <a:pt x="2066304" y="255294"/>
                  </a:lnTo>
                  <a:lnTo>
                    <a:pt x="2038540" y="296322"/>
                  </a:lnTo>
                  <a:lnTo>
                    <a:pt x="1997512" y="324086"/>
                  </a:lnTo>
                  <a:lnTo>
                    <a:pt x="1947511" y="334294"/>
                  </a:lnTo>
                  <a:close/>
                </a:path>
                <a:path w="2745105" h="5605780">
                  <a:moveTo>
                    <a:pt x="2652050" y="5469396"/>
                  </a:moveTo>
                  <a:lnTo>
                    <a:pt x="2374741" y="5469396"/>
                  </a:lnTo>
                  <a:lnTo>
                    <a:pt x="2420817" y="5464739"/>
                  </a:lnTo>
                  <a:lnTo>
                    <a:pt x="2463756" y="5451385"/>
                  </a:lnTo>
                  <a:lnTo>
                    <a:pt x="2502630" y="5430262"/>
                  </a:lnTo>
                  <a:lnTo>
                    <a:pt x="2536514" y="5402295"/>
                  </a:lnTo>
                  <a:lnTo>
                    <a:pt x="2564481" y="5368410"/>
                  </a:lnTo>
                  <a:lnTo>
                    <a:pt x="2585604" y="5329536"/>
                  </a:lnTo>
                  <a:lnTo>
                    <a:pt x="2598958" y="5286598"/>
                  </a:lnTo>
                  <a:lnTo>
                    <a:pt x="2603615" y="5240522"/>
                  </a:lnTo>
                  <a:lnTo>
                    <a:pt x="2602228" y="5240522"/>
                  </a:lnTo>
                  <a:lnTo>
                    <a:pt x="2602228" y="371747"/>
                  </a:lnTo>
                  <a:lnTo>
                    <a:pt x="2597571" y="325671"/>
                  </a:lnTo>
                  <a:lnTo>
                    <a:pt x="2584217" y="282733"/>
                  </a:lnTo>
                  <a:lnTo>
                    <a:pt x="2563093" y="243858"/>
                  </a:lnTo>
                  <a:lnTo>
                    <a:pt x="2535126" y="209974"/>
                  </a:lnTo>
                  <a:lnTo>
                    <a:pt x="2501242" y="182007"/>
                  </a:lnTo>
                  <a:lnTo>
                    <a:pt x="2462368" y="160883"/>
                  </a:lnTo>
                  <a:lnTo>
                    <a:pt x="2419430" y="147530"/>
                  </a:lnTo>
                  <a:lnTo>
                    <a:pt x="2373354" y="142872"/>
                  </a:lnTo>
                  <a:lnTo>
                    <a:pt x="2657522" y="142872"/>
                  </a:lnTo>
                  <a:lnTo>
                    <a:pt x="2699734" y="205125"/>
                  </a:lnTo>
                  <a:lnTo>
                    <a:pt x="2718911" y="246906"/>
                  </a:lnTo>
                  <a:lnTo>
                    <a:pt x="2733275" y="291754"/>
                  </a:lnTo>
                  <a:lnTo>
                    <a:pt x="2742084" y="338483"/>
                  </a:lnTo>
                  <a:lnTo>
                    <a:pt x="2745102" y="387005"/>
                  </a:lnTo>
                  <a:lnTo>
                    <a:pt x="2745102" y="5218328"/>
                  </a:lnTo>
                  <a:lnTo>
                    <a:pt x="2742084" y="5266850"/>
                  </a:lnTo>
                  <a:lnTo>
                    <a:pt x="2733275" y="5313579"/>
                  </a:lnTo>
                  <a:lnTo>
                    <a:pt x="2719037" y="5358153"/>
                  </a:lnTo>
                  <a:lnTo>
                    <a:pt x="2699734" y="5400208"/>
                  </a:lnTo>
                  <a:lnTo>
                    <a:pt x="2675730" y="5439380"/>
                  </a:lnTo>
                  <a:lnTo>
                    <a:pt x="2652050" y="5469396"/>
                  </a:lnTo>
                  <a:close/>
                </a:path>
                <a:path w="2745105" h="5605780">
                  <a:moveTo>
                    <a:pt x="2068016" y="246906"/>
                  </a:moveTo>
                  <a:lnTo>
                    <a:pt x="1701990" y="246906"/>
                  </a:lnTo>
                  <a:lnTo>
                    <a:pt x="1715601" y="244219"/>
                  </a:lnTo>
                  <a:lnTo>
                    <a:pt x="1726612" y="236849"/>
                  </a:lnTo>
                  <a:lnTo>
                    <a:pt x="1733981" y="225839"/>
                  </a:lnTo>
                  <a:lnTo>
                    <a:pt x="1736669" y="212228"/>
                  </a:lnTo>
                  <a:lnTo>
                    <a:pt x="1733981" y="198617"/>
                  </a:lnTo>
                  <a:lnTo>
                    <a:pt x="1726612" y="187607"/>
                  </a:lnTo>
                  <a:lnTo>
                    <a:pt x="1715601" y="180238"/>
                  </a:lnTo>
                  <a:lnTo>
                    <a:pt x="1701990" y="177550"/>
                  </a:lnTo>
                  <a:lnTo>
                    <a:pt x="2076512" y="177550"/>
                  </a:lnTo>
                  <a:lnTo>
                    <a:pt x="2076512" y="205293"/>
                  </a:lnTo>
                  <a:lnTo>
                    <a:pt x="2068016" y="246906"/>
                  </a:lnTo>
                  <a:close/>
                </a:path>
                <a:path w="2745105" h="5605780">
                  <a:moveTo>
                    <a:pt x="1676673" y="235809"/>
                  </a:moveTo>
                  <a:lnTo>
                    <a:pt x="1523053" y="235809"/>
                  </a:lnTo>
                  <a:lnTo>
                    <a:pt x="1532004" y="234075"/>
                  </a:lnTo>
                  <a:lnTo>
                    <a:pt x="1539525" y="229220"/>
                  </a:lnTo>
                  <a:lnTo>
                    <a:pt x="1544704" y="221765"/>
                  </a:lnTo>
                  <a:lnTo>
                    <a:pt x="1546633" y="212228"/>
                  </a:lnTo>
                  <a:lnTo>
                    <a:pt x="1544704" y="202692"/>
                  </a:lnTo>
                  <a:lnTo>
                    <a:pt x="1539525" y="195236"/>
                  </a:lnTo>
                  <a:lnTo>
                    <a:pt x="1532004" y="190381"/>
                  </a:lnTo>
                  <a:lnTo>
                    <a:pt x="1523053" y="188647"/>
                  </a:lnTo>
                  <a:lnTo>
                    <a:pt x="1677162" y="188647"/>
                  </a:lnTo>
                  <a:lnTo>
                    <a:pt x="1670195" y="198617"/>
                  </a:lnTo>
                  <a:lnTo>
                    <a:pt x="1667312" y="212228"/>
                  </a:lnTo>
                  <a:lnTo>
                    <a:pt x="1670000" y="225839"/>
                  </a:lnTo>
                  <a:lnTo>
                    <a:pt x="1676673" y="2358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97808" y="598543"/>
              <a:ext cx="2457967" cy="5326523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5720112" y="644317"/>
              <a:ext cx="380365" cy="47625"/>
            </a:xfrm>
            <a:custGeom>
              <a:avLst/>
              <a:gdLst/>
              <a:ahLst/>
              <a:cxnLst/>
              <a:rect l="l" t="t" r="r" b="b"/>
              <a:pathLst>
                <a:path w="380365" h="47625">
                  <a:moveTo>
                    <a:pt x="356489" y="47161"/>
                  </a:moveTo>
                  <a:lnTo>
                    <a:pt x="23581" y="47161"/>
                  </a:lnTo>
                  <a:lnTo>
                    <a:pt x="14629" y="45428"/>
                  </a:lnTo>
                  <a:lnTo>
                    <a:pt x="7108" y="40573"/>
                  </a:lnTo>
                  <a:lnTo>
                    <a:pt x="1928" y="33117"/>
                  </a:lnTo>
                  <a:lnTo>
                    <a:pt x="0" y="23580"/>
                  </a:lnTo>
                  <a:lnTo>
                    <a:pt x="1928" y="14044"/>
                  </a:lnTo>
                  <a:lnTo>
                    <a:pt x="7108" y="6588"/>
                  </a:lnTo>
                  <a:lnTo>
                    <a:pt x="14629" y="1733"/>
                  </a:lnTo>
                  <a:lnTo>
                    <a:pt x="23581" y="0"/>
                  </a:lnTo>
                  <a:lnTo>
                    <a:pt x="356489" y="0"/>
                  </a:lnTo>
                  <a:lnTo>
                    <a:pt x="365440" y="1733"/>
                  </a:lnTo>
                  <a:lnTo>
                    <a:pt x="372961" y="6588"/>
                  </a:lnTo>
                  <a:lnTo>
                    <a:pt x="378140" y="14044"/>
                  </a:lnTo>
                  <a:lnTo>
                    <a:pt x="380069" y="23580"/>
                  </a:lnTo>
                  <a:lnTo>
                    <a:pt x="378140" y="33117"/>
                  </a:lnTo>
                  <a:lnTo>
                    <a:pt x="372961" y="40573"/>
                  </a:lnTo>
                  <a:lnTo>
                    <a:pt x="365440" y="45428"/>
                  </a:lnTo>
                  <a:lnTo>
                    <a:pt x="356489" y="47161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20860" y="633220"/>
              <a:ext cx="69356" cy="6935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4495285" y="1176971"/>
              <a:ext cx="2861945" cy="1340485"/>
            </a:xfrm>
            <a:custGeom>
              <a:avLst/>
              <a:gdLst/>
              <a:ahLst/>
              <a:cxnLst/>
              <a:rect l="l" t="t" r="r" b="b"/>
              <a:pathLst>
                <a:path w="2861944" h="1340485">
                  <a:moveTo>
                    <a:pt x="30518" y="918273"/>
                  </a:moveTo>
                  <a:lnTo>
                    <a:pt x="18719" y="920699"/>
                  </a:lnTo>
                  <a:lnTo>
                    <a:pt x="9017" y="927290"/>
                  </a:lnTo>
                  <a:lnTo>
                    <a:pt x="2425" y="937006"/>
                  </a:lnTo>
                  <a:lnTo>
                    <a:pt x="0" y="948791"/>
                  </a:lnTo>
                  <a:lnTo>
                    <a:pt x="0" y="1309446"/>
                  </a:lnTo>
                  <a:lnTo>
                    <a:pt x="2425" y="1321231"/>
                  </a:lnTo>
                  <a:lnTo>
                    <a:pt x="9017" y="1330947"/>
                  </a:lnTo>
                  <a:lnTo>
                    <a:pt x="18719" y="1337525"/>
                  </a:lnTo>
                  <a:lnTo>
                    <a:pt x="30518" y="1339951"/>
                  </a:lnTo>
                  <a:lnTo>
                    <a:pt x="30518" y="918273"/>
                  </a:lnTo>
                  <a:close/>
                </a:path>
                <a:path w="2861944" h="1340485">
                  <a:moveTo>
                    <a:pt x="30518" y="406425"/>
                  </a:moveTo>
                  <a:lnTo>
                    <a:pt x="18719" y="408635"/>
                  </a:lnTo>
                  <a:lnTo>
                    <a:pt x="9017" y="414756"/>
                  </a:lnTo>
                  <a:lnTo>
                    <a:pt x="2425" y="423989"/>
                  </a:lnTo>
                  <a:lnTo>
                    <a:pt x="0" y="435559"/>
                  </a:lnTo>
                  <a:lnTo>
                    <a:pt x="0" y="796213"/>
                  </a:lnTo>
                  <a:lnTo>
                    <a:pt x="2425" y="807999"/>
                  </a:lnTo>
                  <a:lnTo>
                    <a:pt x="9017" y="817714"/>
                  </a:lnTo>
                  <a:lnTo>
                    <a:pt x="18719" y="824293"/>
                  </a:lnTo>
                  <a:lnTo>
                    <a:pt x="30518" y="826719"/>
                  </a:lnTo>
                  <a:lnTo>
                    <a:pt x="30518" y="406425"/>
                  </a:lnTo>
                  <a:close/>
                </a:path>
                <a:path w="2861944" h="1340485">
                  <a:moveTo>
                    <a:pt x="30518" y="0"/>
                  </a:moveTo>
                  <a:lnTo>
                    <a:pt x="18719" y="2209"/>
                  </a:lnTo>
                  <a:lnTo>
                    <a:pt x="9017" y="8331"/>
                  </a:lnTo>
                  <a:lnTo>
                    <a:pt x="2425" y="17564"/>
                  </a:lnTo>
                  <a:lnTo>
                    <a:pt x="0" y="29133"/>
                  </a:lnTo>
                  <a:lnTo>
                    <a:pt x="0" y="202526"/>
                  </a:lnTo>
                  <a:lnTo>
                    <a:pt x="2425" y="214312"/>
                  </a:lnTo>
                  <a:lnTo>
                    <a:pt x="9017" y="224028"/>
                  </a:lnTo>
                  <a:lnTo>
                    <a:pt x="18719" y="230606"/>
                  </a:lnTo>
                  <a:lnTo>
                    <a:pt x="30518" y="233045"/>
                  </a:lnTo>
                  <a:lnTo>
                    <a:pt x="30518" y="0"/>
                  </a:lnTo>
                  <a:close/>
                </a:path>
                <a:path w="2861944" h="1340485">
                  <a:moveTo>
                    <a:pt x="2861614" y="575652"/>
                  </a:moveTo>
                  <a:lnTo>
                    <a:pt x="2859189" y="563867"/>
                  </a:lnTo>
                  <a:lnTo>
                    <a:pt x="2852597" y="554151"/>
                  </a:lnTo>
                  <a:lnTo>
                    <a:pt x="2842895" y="547573"/>
                  </a:lnTo>
                  <a:lnTo>
                    <a:pt x="2831096" y="545134"/>
                  </a:lnTo>
                  <a:lnTo>
                    <a:pt x="2831096" y="1220660"/>
                  </a:lnTo>
                  <a:lnTo>
                    <a:pt x="2842895" y="1218234"/>
                  </a:lnTo>
                  <a:lnTo>
                    <a:pt x="2852597" y="1211643"/>
                  </a:lnTo>
                  <a:lnTo>
                    <a:pt x="2859189" y="1201940"/>
                  </a:lnTo>
                  <a:lnTo>
                    <a:pt x="2861614" y="1190155"/>
                  </a:lnTo>
                  <a:lnTo>
                    <a:pt x="2861614" y="575652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525806" y="427927"/>
              <a:ext cx="2800985" cy="5661025"/>
            </a:xfrm>
            <a:custGeom>
              <a:avLst/>
              <a:gdLst/>
              <a:ahLst/>
              <a:cxnLst/>
              <a:rect l="l" t="t" r="r" b="b"/>
              <a:pathLst>
                <a:path w="2800984" h="5661025">
                  <a:moveTo>
                    <a:pt x="2385838" y="5660818"/>
                  </a:moveTo>
                  <a:lnTo>
                    <a:pt x="414746" y="5660818"/>
                  </a:lnTo>
                  <a:lnTo>
                    <a:pt x="366412" y="5658025"/>
                  </a:lnTo>
                  <a:lnTo>
                    <a:pt x="319707" y="5649855"/>
                  </a:lnTo>
                  <a:lnTo>
                    <a:pt x="274942" y="5636619"/>
                  </a:lnTo>
                  <a:lnTo>
                    <a:pt x="232432" y="5618631"/>
                  </a:lnTo>
                  <a:lnTo>
                    <a:pt x="192487" y="5596202"/>
                  </a:lnTo>
                  <a:lnTo>
                    <a:pt x="155421" y="5569645"/>
                  </a:lnTo>
                  <a:lnTo>
                    <a:pt x="121545" y="5539272"/>
                  </a:lnTo>
                  <a:lnTo>
                    <a:pt x="91173" y="5505397"/>
                  </a:lnTo>
                  <a:lnTo>
                    <a:pt x="64616" y="5468330"/>
                  </a:lnTo>
                  <a:lnTo>
                    <a:pt x="42187" y="5428385"/>
                  </a:lnTo>
                  <a:lnTo>
                    <a:pt x="24199" y="5385875"/>
                  </a:lnTo>
                  <a:lnTo>
                    <a:pt x="10963" y="5341110"/>
                  </a:lnTo>
                  <a:lnTo>
                    <a:pt x="2792" y="5294405"/>
                  </a:lnTo>
                  <a:lnTo>
                    <a:pt x="80" y="5247458"/>
                  </a:lnTo>
                  <a:lnTo>
                    <a:pt x="0" y="414747"/>
                  </a:lnTo>
                  <a:lnTo>
                    <a:pt x="520" y="393745"/>
                  </a:lnTo>
                  <a:lnTo>
                    <a:pt x="4691" y="351742"/>
                  </a:lnTo>
                  <a:lnTo>
                    <a:pt x="12657" y="311407"/>
                  </a:lnTo>
                  <a:lnTo>
                    <a:pt x="28781" y="262858"/>
                  </a:lnTo>
                  <a:lnTo>
                    <a:pt x="46012" y="225883"/>
                  </a:lnTo>
                  <a:lnTo>
                    <a:pt x="66256" y="191421"/>
                  </a:lnTo>
                  <a:lnTo>
                    <a:pt x="92025" y="154229"/>
                  </a:lnTo>
                  <a:lnTo>
                    <a:pt x="122065" y="120679"/>
                  </a:lnTo>
                  <a:lnTo>
                    <a:pt x="129347" y="114220"/>
                  </a:lnTo>
                  <a:lnTo>
                    <a:pt x="143912" y="100782"/>
                  </a:lnTo>
                  <a:lnTo>
                    <a:pt x="188345" y="67108"/>
                  </a:lnTo>
                  <a:lnTo>
                    <a:pt x="228770" y="43976"/>
                  </a:lnTo>
                  <a:lnTo>
                    <a:pt x="272047" y="25314"/>
                  </a:lnTo>
                  <a:lnTo>
                    <a:pt x="317751" y="11507"/>
                  </a:lnTo>
                  <a:lnTo>
                    <a:pt x="365995" y="2844"/>
                  </a:lnTo>
                  <a:lnTo>
                    <a:pt x="367073" y="2844"/>
                  </a:lnTo>
                  <a:lnTo>
                    <a:pt x="414746" y="0"/>
                  </a:lnTo>
                  <a:lnTo>
                    <a:pt x="2387225" y="0"/>
                  </a:lnTo>
                  <a:lnTo>
                    <a:pt x="2436416" y="2844"/>
                  </a:lnTo>
                  <a:lnTo>
                    <a:pt x="2483912" y="11199"/>
                  </a:lnTo>
                  <a:lnTo>
                    <a:pt x="2529404" y="24794"/>
                  </a:lnTo>
                  <a:lnTo>
                    <a:pt x="2536260" y="27742"/>
                  </a:lnTo>
                  <a:lnTo>
                    <a:pt x="414746" y="27742"/>
                  </a:lnTo>
                  <a:lnTo>
                    <a:pt x="366225" y="30760"/>
                  </a:lnTo>
                  <a:lnTo>
                    <a:pt x="319495" y="39574"/>
                  </a:lnTo>
                  <a:lnTo>
                    <a:pt x="274921" y="53824"/>
                  </a:lnTo>
                  <a:lnTo>
                    <a:pt x="232867" y="73150"/>
                  </a:lnTo>
                  <a:lnTo>
                    <a:pt x="193695" y="97192"/>
                  </a:lnTo>
                  <a:lnTo>
                    <a:pt x="157769" y="125591"/>
                  </a:lnTo>
                  <a:lnTo>
                    <a:pt x="125454" y="157987"/>
                  </a:lnTo>
                  <a:lnTo>
                    <a:pt x="97112" y="194019"/>
                  </a:lnTo>
                  <a:lnTo>
                    <a:pt x="73108" y="233328"/>
                  </a:lnTo>
                  <a:lnTo>
                    <a:pt x="53806" y="275554"/>
                  </a:lnTo>
                  <a:lnTo>
                    <a:pt x="39568" y="320337"/>
                  </a:lnTo>
                  <a:lnTo>
                    <a:pt x="30758" y="367317"/>
                  </a:lnTo>
                  <a:lnTo>
                    <a:pt x="27827" y="414747"/>
                  </a:lnTo>
                  <a:lnTo>
                    <a:pt x="27741" y="5247458"/>
                  </a:lnTo>
                  <a:lnTo>
                    <a:pt x="30660" y="5294405"/>
                  </a:lnTo>
                  <a:lnTo>
                    <a:pt x="39568" y="5342708"/>
                  </a:lnTo>
                  <a:lnTo>
                    <a:pt x="53806" y="5387282"/>
                  </a:lnTo>
                  <a:lnTo>
                    <a:pt x="73108" y="5429337"/>
                  </a:lnTo>
                  <a:lnTo>
                    <a:pt x="97003" y="5468330"/>
                  </a:lnTo>
                  <a:lnTo>
                    <a:pt x="97112" y="5468509"/>
                  </a:lnTo>
                  <a:lnTo>
                    <a:pt x="125454" y="5504435"/>
                  </a:lnTo>
                  <a:lnTo>
                    <a:pt x="157769" y="5536750"/>
                  </a:lnTo>
                  <a:lnTo>
                    <a:pt x="193695" y="5565092"/>
                  </a:lnTo>
                  <a:lnTo>
                    <a:pt x="232867" y="5589096"/>
                  </a:lnTo>
                  <a:lnTo>
                    <a:pt x="274921" y="5608399"/>
                  </a:lnTo>
                  <a:lnTo>
                    <a:pt x="319495" y="5622637"/>
                  </a:lnTo>
                  <a:lnTo>
                    <a:pt x="366225" y="5631446"/>
                  </a:lnTo>
                  <a:lnTo>
                    <a:pt x="414746" y="5634463"/>
                  </a:lnTo>
                  <a:lnTo>
                    <a:pt x="2530736" y="5634463"/>
                  </a:lnTo>
                  <a:lnTo>
                    <a:pt x="2525641" y="5636619"/>
                  </a:lnTo>
                  <a:lnTo>
                    <a:pt x="2480877" y="5649855"/>
                  </a:lnTo>
                  <a:lnTo>
                    <a:pt x="2434172" y="5658025"/>
                  </a:lnTo>
                  <a:lnTo>
                    <a:pt x="2385838" y="5660818"/>
                  </a:lnTo>
                  <a:close/>
                </a:path>
                <a:path w="2800984" h="5661025">
                  <a:moveTo>
                    <a:pt x="2530736" y="5634463"/>
                  </a:moveTo>
                  <a:lnTo>
                    <a:pt x="2385838" y="5634463"/>
                  </a:lnTo>
                  <a:lnTo>
                    <a:pt x="2434359" y="5631446"/>
                  </a:lnTo>
                  <a:lnTo>
                    <a:pt x="2481088" y="5622637"/>
                  </a:lnTo>
                  <a:lnTo>
                    <a:pt x="2525662" y="5608399"/>
                  </a:lnTo>
                  <a:lnTo>
                    <a:pt x="2567717" y="5589096"/>
                  </a:lnTo>
                  <a:lnTo>
                    <a:pt x="2606889" y="5565092"/>
                  </a:lnTo>
                  <a:lnTo>
                    <a:pt x="2642815" y="5536750"/>
                  </a:lnTo>
                  <a:lnTo>
                    <a:pt x="2675130" y="5504435"/>
                  </a:lnTo>
                  <a:lnTo>
                    <a:pt x="2703472" y="5468509"/>
                  </a:lnTo>
                  <a:lnTo>
                    <a:pt x="2727476" y="5429337"/>
                  </a:lnTo>
                  <a:lnTo>
                    <a:pt x="2746778" y="5387282"/>
                  </a:lnTo>
                  <a:lnTo>
                    <a:pt x="2761016" y="5342708"/>
                  </a:lnTo>
                  <a:lnTo>
                    <a:pt x="2769826" y="5295979"/>
                  </a:lnTo>
                  <a:lnTo>
                    <a:pt x="2772843" y="5247458"/>
                  </a:lnTo>
                  <a:lnTo>
                    <a:pt x="2772843" y="414747"/>
                  </a:lnTo>
                  <a:lnTo>
                    <a:pt x="2769894" y="367317"/>
                  </a:lnTo>
                  <a:lnTo>
                    <a:pt x="2761016" y="319496"/>
                  </a:lnTo>
                  <a:lnTo>
                    <a:pt x="2746778" y="274922"/>
                  </a:lnTo>
                  <a:lnTo>
                    <a:pt x="2727476" y="232868"/>
                  </a:lnTo>
                  <a:lnTo>
                    <a:pt x="2703472" y="193696"/>
                  </a:lnTo>
                  <a:lnTo>
                    <a:pt x="2675130" y="157770"/>
                  </a:lnTo>
                  <a:lnTo>
                    <a:pt x="2642815" y="125455"/>
                  </a:lnTo>
                  <a:lnTo>
                    <a:pt x="2606989" y="97192"/>
                  </a:lnTo>
                  <a:lnTo>
                    <a:pt x="2567783" y="73150"/>
                  </a:lnTo>
                  <a:lnTo>
                    <a:pt x="2525700" y="53824"/>
                  </a:lnTo>
                  <a:lnTo>
                    <a:pt x="2481104" y="39574"/>
                  </a:lnTo>
                  <a:lnTo>
                    <a:pt x="2434362" y="30760"/>
                  </a:lnTo>
                  <a:lnTo>
                    <a:pt x="2385838" y="27742"/>
                  </a:lnTo>
                  <a:lnTo>
                    <a:pt x="2536260" y="27742"/>
                  </a:lnTo>
                  <a:lnTo>
                    <a:pt x="2572584" y="43360"/>
                  </a:lnTo>
                  <a:lnTo>
                    <a:pt x="2613145" y="66626"/>
                  </a:lnTo>
                  <a:lnTo>
                    <a:pt x="2650777" y="94323"/>
                  </a:lnTo>
                  <a:lnTo>
                    <a:pt x="2679906" y="120679"/>
                  </a:lnTo>
                  <a:lnTo>
                    <a:pt x="2709361" y="154424"/>
                  </a:lnTo>
                  <a:lnTo>
                    <a:pt x="2735716" y="191421"/>
                  </a:lnTo>
                  <a:lnTo>
                    <a:pt x="2755960" y="225297"/>
                  </a:lnTo>
                  <a:lnTo>
                    <a:pt x="2772496" y="262338"/>
                  </a:lnTo>
                  <a:lnTo>
                    <a:pt x="2785435" y="301480"/>
                  </a:lnTo>
                  <a:lnTo>
                    <a:pt x="2795893" y="351547"/>
                  </a:lnTo>
                  <a:lnTo>
                    <a:pt x="2800064" y="393160"/>
                  </a:lnTo>
                  <a:lnTo>
                    <a:pt x="2800584" y="414747"/>
                  </a:lnTo>
                  <a:lnTo>
                    <a:pt x="2800504" y="5247458"/>
                  </a:lnTo>
                  <a:lnTo>
                    <a:pt x="2797792" y="5294405"/>
                  </a:lnTo>
                  <a:lnTo>
                    <a:pt x="2789621" y="5341110"/>
                  </a:lnTo>
                  <a:lnTo>
                    <a:pt x="2776385" y="5385875"/>
                  </a:lnTo>
                  <a:lnTo>
                    <a:pt x="2758397" y="5428385"/>
                  </a:lnTo>
                  <a:lnTo>
                    <a:pt x="2735968" y="5468330"/>
                  </a:lnTo>
                  <a:lnTo>
                    <a:pt x="2709411" y="5505397"/>
                  </a:lnTo>
                  <a:lnTo>
                    <a:pt x="2679039" y="5539272"/>
                  </a:lnTo>
                  <a:lnTo>
                    <a:pt x="2645163" y="5569645"/>
                  </a:lnTo>
                  <a:lnTo>
                    <a:pt x="2608097" y="5596202"/>
                  </a:lnTo>
                  <a:lnTo>
                    <a:pt x="2568152" y="5618631"/>
                  </a:lnTo>
                  <a:lnTo>
                    <a:pt x="2530736" y="5634463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1377773" y="4270783"/>
              <a:ext cx="2843530" cy="5806440"/>
            </a:xfrm>
            <a:custGeom>
              <a:avLst/>
              <a:gdLst/>
              <a:ahLst/>
              <a:cxnLst/>
              <a:rect l="l" t="t" r="r" b="b"/>
              <a:pathLst>
                <a:path w="2843530" h="5806440">
                  <a:moveTo>
                    <a:pt x="2442499" y="5805963"/>
                  </a:moveTo>
                  <a:lnTo>
                    <a:pt x="400857" y="5805963"/>
                  </a:lnTo>
                  <a:lnTo>
                    <a:pt x="354132" y="5803264"/>
                  </a:lnTo>
                  <a:lnTo>
                    <a:pt x="308984" y="5795369"/>
                  </a:lnTo>
                  <a:lnTo>
                    <a:pt x="265714" y="5782580"/>
                  </a:lnTo>
                  <a:lnTo>
                    <a:pt x="224625" y="5765197"/>
                  </a:lnTo>
                  <a:lnTo>
                    <a:pt x="186018" y="5743523"/>
                  </a:lnTo>
                  <a:lnTo>
                    <a:pt x="150194" y="5717860"/>
                  </a:lnTo>
                  <a:lnTo>
                    <a:pt x="117455" y="5688507"/>
                  </a:lnTo>
                  <a:lnTo>
                    <a:pt x="88103" y="5655769"/>
                  </a:lnTo>
                  <a:lnTo>
                    <a:pt x="62439" y="5619945"/>
                  </a:lnTo>
                  <a:lnTo>
                    <a:pt x="40765" y="5581338"/>
                  </a:lnTo>
                  <a:lnTo>
                    <a:pt x="23383" y="5540249"/>
                  </a:lnTo>
                  <a:lnTo>
                    <a:pt x="10593" y="5496979"/>
                  </a:lnTo>
                  <a:lnTo>
                    <a:pt x="2698" y="5451831"/>
                  </a:lnTo>
                  <a:lnTo>
                    <a:pt x="0" y="5405106"/>
                  </a:lnTo>
                  <a:lnTo>
                    <a:pt x="0" y="400856"/>
                  </a:lnTo>
                  <a:lnTo>
                    <a:pt x="2698" y="354131"/>
                  </a:lnTo>
                  <a:lnTo>
                    <a:pt x="10593" y="308983"/>
                  </a:lnTo>
                  <a:lnTo>
                    <a:pt x="23383" y="265714"/>
                  </a:lnTo>
                  <a:lnTo>
                    <a:pt x="40765" y="224625"/>
                  </a:lnTo>
                  <a:lnTo>
                    <a:pt x="62439" y="186017"/>
                  </a:lnTo>
                  <a:lnTo>
                    <a:pt x="88103" y="150194"/>
                  </a:lnTo>
                  <a:lnTo>
                    <a:pt x="117455" y="117455"/>
                  </a:lnTo>
                  <a:lnTo>
                    <a:pt x="150194" y="88103"/>
                  </a:lnTo>
                  <a:lnTo>
                    <a:pt x="186018" y="62439"/>
                  </a:lnTo>
                  <a:lnTo>
                    <a:pt x="224625" y="40765"/>
                  </a:lnTo>
                  <a:lnTo>
                    <a:pt x="265714" y="23383"/>
                  </a:lnTo>
                  <a:lnTo>
                    <a:pt x="308984" y="10593"/>
                  </a:lnTo>
                  <a:lnTo>
                    <a:pt x="354132" y="2698"/>
                  </a:lnTo>
                  <a:lnTo>
                    <a:pt x="400857" y="0"/>
                  </a:lnTo>
                  <a:lnTo>
                    <a:pt x="2442499" y="0"/>
                  </a:lnTo>
                  <a:lnTo>
                    <a:pt x="2489224" y="2698"/>
                  </a:lnTo>
                  <a:lnTo>
                    <a:pt x="2534372" y="10593"/>
                  </a:lnTo>
                  <a:lnTo>
                    <a:pt x="2577641" y="23383"/>
                  </a:lnTo>
                  <a:lnTo>
                    <a:pt x="2618730" y="40765"/>
                  </a:lnTo>
                  <a:lnTo>
                    <a:pt x="2657337" y="62439"/>
                  </a:lnTo>
                  <a:lnTo>
                    <a:pt x="2693161" y="88103"/>
                  </a:lnTo>
                  <a:lnTo>
                    <a:pt x="2725900" y="117455"/>
                  </a:lnTo>
                  <a:lnTo>
                    <a:pt x="2753273" y="147986"/>
                  </a:lnTo>
                  <a:lnTo>
                    <a:pt x="386489" y="147986"/>
                  </a:lnTo>
                  <a:lnTo>
                    <a:pt x="338764" y="152810"/>
                  </a:lnTo>
                  <a:lnTo>
                    <a:pt x="294289" y="166641"/>
                  </a:lnTo>
                  <a:lnTo>
                    <a:pt x="254023" y="188521"/>
                  </a:lnTo>
                  <a:lnTo>
                    <a:pt x="218926" y="217489"/>
                  </a:lnTo>
                  <a:lnTo>
                    <a:pt x="189958" y="252586"/>
                  </a:lnTo>
                  <a:lnTo>
                    <a:pt x="168078" y="292852"/>
                  </a:lnTo>
                  <a:lnTo>
                    <a:pt x="154247" y="337327"/>
                  </a:lnTo>
                  <a:lnTo>
                    <a:pt x="149423" y="385052"/>
                  </a:lnTo>
                  <a:lnTo>
                    <a:pt x="149423" y="5428094"/>
                  </a:lnTo>
                  <a:lnTo>
                    <a:pt x="154247" y="5475819"/>
                  </a:lnTo>
                  <a:lnTo>
                    <a:pt x="168078" y="5520294"/>
                  </a:lnTo>
                  <a:lnTo>
                    <a:pt x="189958" y="5560560"/>
                  </a:lnTo>
                  <a:lnTo>
                    <a:pt x="218926" y="5595657"/>
                  </a:lnTo>
                  <a:lnTo>
                    <a:pt x="254023" y="5624625"/>
                  </a:lnTo>
                  <a:lnTo>
                    <a:pt x="294289" y="5646505"/>
                  </a:lnTo>
                  <a:lnTo>
                    <a:pt x="338764" y="5660337"/>
                  </a:lnTo>
                  <a:lnTo>
                    <a:pt x="386489" y="5665160"/>
                  </a:lnTo>
                  <a:lnTo>
                    <a:pt x="2746832" y="5665160"/>
                  </a:lnTo>
                  <a:lnTo>
                    <a:pt x="2725900" y="5688507"/>
                  </a:lnTo>
                  <a:lnTo>
                    <a:pt x="2693161" y="5717860"/>
                  </a:lnTo>
                  <a:lnTo>
                    <a:pt x="2657337" y="5743523"/>
                  </a:lnTo>
                  <a:lnTo>
                    <a:pt x="2618730" y="5765197"/>
                  </a:lnTo>
                  <a:lnTo>
                    <a:pt x="2577641" y="5782580"/>
                  </a:lnTo>
                  <a:lnTo>
                    <a:pt x="2534372" y="5795369"/>
                  </a:lnTo>
                  <a:lnTo>
                    <a:pt x="2489224" y="5803264"/>
                  </a:lnTo>
                  <a:lnTo>
                    <a:pt x="2442499" y="5805963"/>
                  </a:lnTo>
                  <a:close/>
                </a:path>
                <a:path w="2843530" h="5806440">
                  <a:moveTo>
                    <a:pt x="2017216" y="346260"/>
                  </a:moveTo>
                  <a:lnTo>
                    <a:pt x="829013" y="346260"/>
                  </a:lnTo>
                  <a:lnTo>
                    <a:pt x="786979" y="339398"/>
                  </a:lnTo>
                  <a:lnTo>
                    <a:pt x="750324" y="320329"/>
                  </a:lnTo>
                  <a:lnTo>
                    <a:pt x="721324" y="291329"/>
                  </a:lnTo>
                  <a:lnTo>
                    <a:pt x="702256" y="254675"/>
                  </a:lnTo>
                  <a:lnTo>
                    <a:pt x="695394" y="212641"/>
                  </a:lnTo>
                  <a:lnTo>
                    <a:pt x="695394" y="147986"/>
                  </a:lnTo>
                  <a:lnTo>
                    <a:pt x="2150836" y="147986"/>
                  </a:lnTo>
                  <a:lnTo>
                    <a:pt x="2150836" y="183905"/>
                  </a:lnTo>
                  <a:lnTo>
                    <a:pt x="1762909" y="183905"/>
                  </a:lnTo>
                  <a:lnTo>
                    <a:pt x="1749417" y="186689"/>
                  </a:lnTo>
                  <a:lnTo>
                    <a:pt x="1737945" y="194322"/>
                  </a:lnTo>
                  <a:lnTo>
                    <a:pt x="1737192" y="195399"/>
                  </a:lnTo>
                  <a:lnTo>
                    <a:pt x="1232743" y="195399"/>
                  </a:lnTo>
                  <a:lnTo>
                    <a:pt x="1223471" y="197195"/>
                  </a:lnTo>
                  <a:lnTo>
                    <a:pt x="1215681" y="202224"/>
                  </a:lnTo>
                  <a:lnTo>
                    <a:pt x="1210316" y="209947"/>
                  </a:lnTo>
                  <a:lnTo>
                    <a:pt x="1208318" y="219824"/>
                  </a:lnTo>
                  <a:lnTo>
                    <a:pt x="1210316" y="229702"/>
                  </a:lnTo>
                  <a:lnTo>
                    <a:pt x="1215681" y="237425"/>
                  </a:lnTo>
                  <a:lnTo>
                    <a:pt x="1223471" y="242454"/>
                  </a:lnTo>
                  <a:lnTo>
                    <a:pt x="1232743" y="244249"/>
                  </a:lnTo>
                  <a:lnTo>
                    <a:pt x="1736686" y="244249"/>
                  </a:lnTo>
                  <a:lnTo>
                    <a:pt x="1737407" y="245327"/>
                  </a:lnTo>
                  <a:lnTo>
                    <a:pt x="1748811" y="252960"/>
                  </a:lnTo>
                  <a:lnTo>
                    <a:pt x="1762909" y="255744"/>
                  </a:lnTo>
                  <a:lnTo>
                    <a:pt x="2143418" y="255744"/>
                  </a:lnTo>
                  <a:lnTo>
                    <a:pt x="2124905" y="291329"/>
                  </a:lnTo>
                  <a:lnTo>
                    <a:pt x="2095906" y="320329"/>
                  </a:lnTo>
                  <a:lnTo>
                    <a:pt x="2059251" y="339398"/>
                  </a:lnTo>
                  <a:lnTo>
                    <a:pt x="2017216" y="346260"/>
                  </a:lnTo>
                  <a:close/>
                </a:path>
                <a:path w="2843530" h="5806440">
                  <a:moveTo>
                    <a:pt x="2746832" y="5665160"/>
                  </a:moveTo>
                  <a:lnTo>
                    <a:pt x="2459740" y="5665160"/>
                  </a:lnTo>
                  <a:lnTo>
                    <a:pt x="2507465" y="5660337"/>
                  </a:lnTo>
                  <a:lnTo>
                    <a:pt x="2551940" y="5646505"/>
                  </a:lnTo>
                  <a:lnTo>
                    <a:pt x="2592206" y="5624625"/>
                  </a:lnTo>
                  <a:lnTo>
                    <a:pt x="2627303" y="5595657"/>
                  </a:lnTo>
                  <a:lnTo>
                    <a:pt x="2656271" y="5560560"/>
                  </a:lnTo>
                  <a:lnTo>
                    <a:pt x="2678150" y="5520294"/>
                  </a:lnTo>
                  <a:lnTo>
                    <a:pt x="2691982" y="5475819"/>
                  </a:lnTo>
                  <a:lnTo>
                    <a:pt x="2696806" y="5428094"/>
                  </a:lnTo>
                  <a:lnTo>
                    <a:pt x="2695369" y="5428094"/>
                  </a:lnTo>
                  <a:lnTo>
                    <a:pt x="2695369" y="385052"/>
                  </a:lnTo>
                  <a:lnTo>
                    <a:pt x="2690546" y="337327"/>
                  </a:lnTo>
                  <a:lnTo>
                    <a:pt x="2676714" y="292852"/>
                  </a:lnTo>
                  <a:lnTo>
                    <a:pt x="2654834" y="252586"/>
                  </a:lnTo>
                  <a:lnTo>
                    <a:pt x="2625866" y="217489"/>
                  </a:lnTo>
                  <a:lnTo>
                    <a:pt x="2590769" y="188521"/>
                  </a:lnTo>
                  <a:lnTo>
                    <a:pt x="2550503" y="166641"/>
                  </a:lnTo>
                  <a:lnTo>
                    <a:pt x="2506027" y="152810"/>
                  </a:lnTo>
                  <a:lnTo>
                    <a:pt x="2458303" y="147986"/>
                  </a:lnTo>
                  <a:lnTo>
                    <a:pt x="2753273" y="147986"/>
                  </a:lnTo>
                  <a:lnTo>
                    <a:pt x="2780916" y="186017"/>
                  </a:lnTo>
                  <a:lnTo>
                    <a:pt x="2802590" y="224625"/>
                  </a:lnTo>
                  <a:lnTo>
                    <a:pt x="2819972" y="265714"/>
                  </a:lnTo>
                  <a:lnTo>
                    <a:pt x="2832762" y="308983"/>
                  </a:lnTo>
                  <a:lnTo>
                    <a:pt x="2840657" y="354131"/>
                  </a:lnTo>
                  <a:lnTo>
                    <a:pt x="2843355" y="400856"/>
                  </a:lnTo>
                  <a:lnTo>
                    <a:pt x="2843355" y="5405106"/>
                  </a:lnTo>
                  <a:lnTo>
                    <a:pt x="2840657" y="5451831"/>
                  </a:lnTo>
                  <a:lnTo>
                    <a:pt x="2832762" y="5496979"/>
                  </a:lnTo>
                  <a:lnTo>
                    <a:pt x="2819972" y="5540249"/>
                  </a:lnTo>
                  <a:lnTo>
                    <a:pt x="2802590" y="5581338"/>
                  </a:lnTo>
                  <a:lnTo>
                    <a:pt x="2780916" y="5619945"/>
                  </a:lnTo>
                  <a:lnTo>
                    <a:pt x="2755252" y="5655769"/>
                  </a:lnTo>
                  <a:lnTo>
                    <a:pt x="2746832" y="5665160"/>
                  </a:lnTo>
                  <a:close/>
                </a:path>
                <a:path w="2843530" h="5806440">
                  <a:moveTo>
                    <a:pt x="2143418" y="255744"/>
                  </a:moveTo>
                  <a:lnTo>
                    <a:pt x="1762909" y="255744"/>
                  </a:lnTo>
                  <a:lnTo>
                    <a:pt x="1777007" y="252960"/>
                  </a:lnTo>
                  <a:lnTo>
                    <a:pt x="1788412" y="245327"/>
                  </a:lnTo>
                  <a:lnTo>
                    <a:pt x="1796045" y="233923"/>
                  </a:lnTo>
                  <a:lnTo>
                    <a:pt x="1798829" y="219824"/>
                  </a:lnTo>
                  <a:lnTo>
                    <a:pt x="1796045" y="205726"/>
                  </a:lnTo>
                  <a:lnTo>
                    <a:pt x="1788412" y="194322"/>
                  </a:lnTo>
                  <a:lnTo>
                    <a:pt x="1777007" y="186689"/>
                  </a:lnTo>
                  <a:lnTo>
                    <a:pt x="1762909" y="183905"/>
                  </a:lnTo>
                  <a:lnTo>
                    <a:pt x="2150836" y="183905"/>
                  </a:lnTo>
                  <a:lnTo>
                    <a:pt x="2150836" y="212641"/>
                  </a:lnTo>
                  <a:lnTo>
                    <a:pt x="2143974" y="254675"/>
                  </a:lnTo>
                  <a:lnTo>
                    <a:pt x="2143418" y="255744"/>
                  </a:lnTo>
                  <a:close/>
                </a:path>
                <a:path w="2843530" h="5806440">
                  <a:moveTo>
                    <a:pt x="1736686" y="244249"/>
                  </a:moveTo>
                  <a:lnTo>
                    <a:pt x="1577566" y="244249"/>
                  </a:lnTo>
                  <a:lnTo>
                    <a:pt x="1586838" y="242454"/>
                  </a:lnTo>
                  <a:lnTo>
                    <a:pt x="1594628" y="237425"/>
                  </a:lnTo>
                  <a:lnTo>
                    <a:pt x="1599994" y="229702"/>
                  </a:lnTo>
                  <a:lnTo>
                    <a:pt x="1601992" y="219824"/>
                  </a:lnTo>
                  <a:lnTo>
                    <a:pt x="1599994" y="209947"/>
                  </a:lnTo>
                  <a:lnTo>
                    <a:pt x="1594628" y="202224"/>
                  </a:lnTo>
                  <a:lnTo>
                    <a:pt x="1586838" y="197195"/>
                  </a:lnTo>
                  <a:lnTo>
                    <a:pt x="1577566" y="195399"/>
                  </a:lnTo>
                  <a:lnTo>
                    <a:pt x="1737192" y="195399"/>
                  </a:lnTo>
                  <a:lnTo>
                    <a:pt x="1729976" y="205726"/>
                  </a:lnTo>
                  <a:lnTo>
                    <a:pt x="1726990" y="219824"/>
                  </a:lnTo>
                  <a:lnTo>
                    <a:pt x="1729774" y="233923"/>
                  </a:lnTo>
                  <a:lnTo>
                    <a:pt x="1736686" y="244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27197" y="4418770"/>
              <a:ext cx="2545946" cy="551717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12586091" y="4466183"/>
              <a:ext cx="393700" cy="48895"/>
            </a:xfrm>
            <a:custGeom>
              <a:avLst/>
              <a:gdLst/>
              <a:ahLst/>
              <a:cxnLst/>
              <a:rect l="l" t="t" r="r" b="b"/>
              <a:pathLst>
                <a:path w="393700" h="48895">
                  <a:moveTo>
                    <a:pt x="369248" y="48850"/>
                  </a:moveTo>
                  <a:lnTo>
                    <a:pt x="24425" y="48850"/>
                  </a:lnTo>
                  <a:lnTo>
                    <a:pt x="15153" y="47054"/>
                  </a:lnTo>
                  <a:lnTo>
                    <a:pt x="7363" y="42025"/>
                  </a:lnTo>
                  <a:lnTo>
                    <a:pt x="1997" y="34302"/>
                  </a:lnTo>
                  <a:lnTo>
                    <a:pt x="0" y="24424"/>
                  </a:lnTo>
                  <a:lnTo>
                    <a:pt x="1997" y="14547"/>
                  </a:lnTo>
                  <a:lnTo>
                    <a:pt x="7363" y="6824"/>
                  </a:lnTo>
                  <a:lnTo>
                    <a:pt x="15153" y="1795"/>
                  </a:lnTo>
                  <a:lnTo>
                    <a:pt x="24425" y="0"/>
                  </a:lnTo>
                  <a:lnTo>
                    <a:pt x="369248" y="0"/>
                  </a:lnTo>
                  <a:lnTo>
                    <a:pt x="378520" y="1795"/>
                  </a:lnTo>
                  <a:lnTo>
                    <a:pt x="386310" y="6824"/>
                  </a:lnTo>
                  <a:lnTo>
                    <a:pt x="391676" y="14547"/>
                  </a:lnTo>
                  <a:lnTo>
                    <a:pt x="393674" y="24424"/>
                  </a:lnTo>
                  <a:lnTo>
                    <a:pt x="391676" y="34302"/>
                  </a:lnTo>
                  <a:lnTo>
                    <a:pt x="386310" y="42025"/>
                  </a:lnTo>
                  <a:lnTo>
                    <a:pt x="378520" y="47054"/>
                  </a:lnTo>
                  <a:lnTo>
                    <a:pt x="369248" y="48850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04764" y="4454689"/>
              <a:ext cx="71839" cy="71838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11317427" y="5017909"/>
              <a:ext cx="2964180" cy="1388110"/>
            </a:xfrm>
            <a:custGeom>
              <a:avLst/>
              <a:gdLst/>
              <a:ahLst/>
              <a:cxnLst/>
              <a:rect l="l" t="t" r="r" b="b"/>
              <a:pathLst>
                <a:path w="2964180" h="1388110">
                  <a:moveTo>
                    <a:pt x="31610" y="951141"/>
                  </a:moveTo>
                  <a:lnTo>
                    <a:pt x="19392" y="953655"/>
                  </a:lnTo>
                  <a:lnTo>
                    <a:pt x="9334" y="960475"/>
                  </a:lnTo>
                  <a:lnTo>
                    <a:pt x="2514" y="970534"/>
                  </a:lnTo>
                  <a:lnTo>
                    <a:pt x="0" y="982738"/>
                  </a:lnTo>
                  <a:lnTo>
                    <a:pt x="0" y="1356309"/>
                  </a:lnTo>
                  <a:lnTo>
                    <a:pt x="2514" y="1368513"/>
                  </a:lnTo>
                  <a:lnTo>
                    <a:pt x="9334" y="1378572"/>
                  </a:lnTo>
                  <a:lnTo>
                    <a:pt x="19392" y="1385392"/>
                  </a:lnTo>
                  <a:lnTo>
                    <a:pt x="31610" y="1387906"/>
                  </a:lnTo>
                  <a:lnTo>
                    <a:pt x="31610" y="951141"/>
                  </a:lnTo>
                  <a:close/>
                </a:path>
                <a:path w="2964180" h="1388110">
                  <a:moveTo>
                    <a:pt x="31610" y="420966"/>
                  </a:moveTo>
                  <a:lnTo>
                    <a:pt x="19392" y="423265"/>
                  </a:lnTo>
                  <a:lnTo>
                    <a:pt x="9334" y="429590"/>
                  </a:lnTo>
                  <a:lnTo>
                    <a:pt x="2514" y="439153"/>
                  </a:lnTo>
                  <a:lnTo>
                    <a:pt x="0" y="451142"/>
                  </a:lnTo>
                  <a:lnTo>
                    <a:pt x="0" y="824699"/>
                  </a:lnTo>
                  <a:lnTo>
                    <a:pt x="2514" y="836917"/>
                  </a:lnTo>
                  <a:lnTo>
                    <a:pt x="9334" y="846975"/>
                  </a:lnTo>
                  <a:lnTo>
                    <a:pt x="19392" y="853795"/>
                  </a:lnTo>
                  <a:lnTo>
                    <a:pt x="31610" y="856310"/>
                  </a:lnTo>
                  <a:lnTo>
                    <a:pt x="31610" y="420966"/>
                  </a:lnTo>
                  <a:close/>
                </a:path>
                <a:path w="2964180" h="1388110">
                  <a:moveTo>
                    <a:pt x="31610" y="0"/>
                  </a:moveTo>
                  <a:lnTo>
                    <a:pt x="19392" y="2286"/>
                  </a:lnTo>
                  <a:lnTo>
                    <a:pt x="9334" y="8623"/>
                  </a:lnTo>
                  <a:lnTo>
                    <a:pt x="2514" y="18186"/>
                  </a:lnTo>
                  <a:lnTo>
                    <a:pt x="0" y="30175"/>
                  </a:lnTo>
                  <a:lnTo>
                    <a:pt x="0" y="209765"/>
                  </a:lnTo>
                  <a:lnTo>
                    <a:pt x="2514" y="221983"/>
                  </a:lnTo>
                  <a:lnTo>
                    <a:pt x="9334" y="232041"/>
                  </a:lnTo>
                  <a:lnTo>
                    <a:pt x="19392" y="238861"/>
                  </a:lnTo>
                  <a:lnTo>
                    <a:pt x="31610" y="241376"/>
                  </a:lnTo>
                  <a:lnTo>
                    <a:pt x="31610" y="0"/>
                  </a:lnTo>
                  <a:close/>
                </a:path>
                <a:path w="2964180" h="1388110">
                  <a:moveTo>
                    <a:pt x="2964040" y="596252"/>
                  </a:moveTo>
                  <a:lnTo>
                    <a:pt x="2961525" y="584047"/>
                  </a:lnTo>
                  <a:lnTo>
                    <a:pt x="2954705" y="573989"/>
                  </a:lnTo>
                  <a:lnTo>
                    <a:pt x="2944647" y="567156"/>
                  </a:lnTo>
                  <a:lnTo>
                    <a:pt x="2932430" y="564642"/>
                  </a:lnTo>
                  <a:lnTo>
                    <a:pt x="2932430" y="1264348"/>
                  </a:lnTo>
                  <a:lnTo>
                    <a:pt x="2944647" y="1261833"/>
                  </a:lnTo>
                  <a:lnTo>
                    <a:pt x="2954705" y="1255014"/>
                  </a:lnTo>
                  <a:lnTo>
                    <a:pt x="2961525" y="1244955"/>
                  </a:lnTo>
                  <a:lnTo>
                    <a:pt x="2964040" y="1232738"/>
                  </a:lnTo>
                  <a:lnTo>
                    <a:pt x="2964040" y="596252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1349038" y="4242048"/>
              <a:ext cx="2901315" cy="5863590"/>
            </a:xfrm>
            <a:custGeom>
              <a:avLst/>
              <a:gdLst/>
              <a:ahLst/>
              <a:cxnLst/>
              <a:rect l="l" t="t" r="r" b="b"/>
              <a:pathLst>
                <a:path w="2901315" h="5863590">
                  <a:moveTo>
                    <a:pt x="2471234" y="5863434"/>
                  </a:moveTo>
                  <a:lnTo>
                    <a:pt x="429592" y="5863434"/>
                  </a:lnTo>
                  <a:lnTo>
                    <a:pt x="382816" y="5860911"/>
                  </a:lnTo>
                  <a:lnTo>
                    <a:pt x="337492" y="5853517"/>
                  </a:lnTo>
                  <a:lnTo>
                    <a:pt x="293881" y="5841515"/>
                  </a:lnTo>
                  <a:lnTo>
                    <a:pt x="252247" y="5825168"/>
                  </a:lnTo>
                  <a:lnTo>
                    <a:pt x="212853" y="5804739"/>
                  </a:lnTo>
                  <a:lnTo>
                    <a:pt x="175963" y="5780492"/>
                  </a:lnTo>
                  <a:lnTo>
                    <a:pt x="141839" y="5752690"/>
                  </a:lnTo>
                  <a:lnTo>
                    <a:pt x="110744" y="5721595"/>
                  </a:lnTo>
                  <a:lnTo>
                    <a:pt x="82941" y="5687470"/>
                  </a:lnTo>
                  <a:lnTo>
                    <a:pt x="58694" y="5650580"/>
                  </a:lnTo>
                  <a:lnTo>
                    <a:pt x="38266" y="5611186"/>
                  </a:lnTo>
                  <a:lnTo>
                    <a:pt x="21919" y="5569552"/>
                  </a:lnTo>
                  <a:lnTo>
                    <a:pt x="9917" y="5525942"/>
                  </a:lnTo>
                  <a:lnTo>
                    <a:pt x="2523" y="5480617"/>
                  </a:lnTo>
                  <a:lnTo>
                    <a:pt x="77" y="5435278"/>
                  </a:lnTo>
                  <a:lnTo>
                    <a:pt x="0" y="429592"/>
                  </a:lnTo>
                  <a:lnTo>
                    <a:pt x="538" y="407838"/>
                  </a:lnTo>
                  <a:lnTo>
                    <a:pt x="4860" y="364331"/>
                  </a:lnTo>
                  <a:lnTo>
                    <a:pt x="13110" y="322553"/>
                  </a:lnTo>
                  <a:lnTo>
                    <a:pt x="29812" y="272266"/>
                  </a:lnTo>
                  <a:lnTo>
                    <a:pt x="47659" y="233968"/>
                  </a:lnTo>
                  <a:lnTo>
                    <a:pt x="68628" y="198273"/>
                  </a:lnTo>
                  <a:lnTo>
                    <a:pt x="95320" y="159750"/>
                  </a:lnTo>
                  <a:lnTo>
                    <a:pt x="126435" y="124998"/>
                  </a:lnTo>
                  <a:lnTo>
                    <a:pt x="133978" y="118308"/>
                  </a:lnTo>
                  <a:lnTo>
                    <a:pt x="149064" y="104390"/>
                  </a:lnTo>
                  <a:lnTo>
                    <a:pt x="195054" y="69534"/>
                  </a:lnTo>
                  <a:lnTo>
                    <a:pt x="236959" y="45550"/>
                  </a:lnTo>
                  <a:lnTo>
                    <a:pt x="281785" y="26221"/>
                  </a:lnTo>
                  <a:lnTo>
                    <a:pt x="329125" y="11919"/>
                  </a:lnTo>
                  <a:lnTo>
                    <a:pt x="379096" y="2946"/>
                  </a:lnTo>
                  <a:lnTo>
                    <a:pt x="380213" y="2946"/>
                  </a:lnTo>
                  <a:lnTo>
                    <a:pt x="429592" y="0"/>
                  </a:lnTo>
                  <a:lnTo>
                    <a:pt x="2472670" y="0"/>
                  </a:lnTo>
                  <a:lnTo>
                    <a:pt x="2523622" y="2946"/>
                  </a:lnTo>
                  <a:lnTo>
                    <a:pt x="2572818" y="11600"/>
                  </a:lnTo>
                  <a:lnTo>
                    <a:pt x="2619939" y="25682"/>
                  </a:lnTo>
                  <a:lnTo>
                    <a:pt x="2627040" y="28735"/>
                  </a:lnTo>
                  <a:lnTo>
                    <a:pt x="429592" y="28735"/>
                  </a:lnTo>
                  <a:lnTo>
                    <a:pt x="382867" y="31434"/>
                  </a:lnTo>
                  <a:lnTo>
                    <a:pt x="337719" y="39333"/>
                  </a:lnTo>
                  <a:lnTo>
                    <a:pt x="294449" y="52132"/>
                  </a:lnTo>
                  <a:lnTo>
                    <a:pt x="253360" y="69534"/>
                  </a:lnTo>
                  <a:lnTo>
                    <a:pt x="214753" y="91240"/>
                  </a:lnTo>
                  <a:lnTo>
                    <a:pt x="178929" y="116951"/>
                  </a:lnTo>
                  <a:lnTo>
                    <a:pt x="146190" y="146370"/>
                  </a:lnTo>
                  <a:lnTo>
                    <a:pt x="116838" y="179197"/>
                  </a:lnTo>
                  <a:lnTo>
                    <a:pt x="91174" y="215135"/>
                  </a:lnTo>
                  <a:lnTo>
                    <a:pt x="69500" y="253884"/>
                  </a:lnTo>
                  <a:lnTo>
                    <a:pt x="52118" y="295146"/>
                  </a:lnTo>
                  <a:lnTo>
                    <a:pt x="39328" y="338624"/>
                  </a:lnTo>
                  <a:lnTo>
                    <a:pt x="31433" y="384017"/>
                  </a:lnTo>
                  <a:lnTo>
                    <a:pt x="28817" y="429592"/>
                  </a:lnTo>
                  <a:lnTo>
                    <a:pt x="28735" y="5435278"/>
                  </a:lnTo>
                  <a:lnTo>
                    <a:pt x="31353" y="5480617"/>
                  </a:lnTo>
                  <a:lnTo>
                    <a:pt x="39328" y="5527151"/>
                  </a:lnTo>
                  <a:lnTo>
                    <a:pt x="52118" y="5570421"/>
                  </a:lnTo>
                  <a:lnTo>
                    <a:pt x="69500" y="5611510"/>
                  </a:lnTo>
                  <a:lnTo>
                    <a:pt x="91174" y="5650117"/>
                  </a:lnTo>
                  <a:lnTo>
                    <a:pt x="116838" y="5685941"/>
                  </a:lnTo>
                  <a:lnTo>
                    <a:pt x="146190" y="5718680"/>
                  </a:lnTo>
                  <a:lnTo>
                    <a:pt x="178929" y="5748032"/>
                  </a:lnTo>
                  <a:lnTo>
                    <a:pt x="214753" y="5773696"/>
                  </a:lnTo>
                  <a:lnTo>
                    <a:pt x="253360" y="5795370"/>
                  </a:lnTo>
                  <a:lnTo>
                    <a:pt x="294449" y="5812752"/>
                  </a:lnTo>
                  <a:lnTo>
                    <a:pt x="337719" y="5825542"/>
                  </a:lnTo>
                  <a:lnTo>
                    <a:pt x="382867" y="5833437"/>
                  </a:lnTo>
                  <a:lnTo>
                    <a:pt x="429592" y="5836135"/>
                  </a:lnTo>
                  <a:lnTo>
                    <a:pt x="2620646" y="5836135"/>
                  </a:lnTo>
                  <a:lnTo>
                    <a:pt x="2606945" y="5841515"/>
                  </a:lnTo>
                  <a:lnTo>
                    <a:pt x="2563334" y="5853517"/>
                  </a:lnTo>
                  <a:lnTo>
                    <a:pt x="2518009" y="5860911"/>
                  </a:lnTo>
                  <a:lnTo>
                    <a:pt x="2471234" y="5863434"/>
                  </a:lnTo>
                  <a:close/>
                </a:path>
                <a:path w="2901315" h="5863590">
                  <a:moveTo>
                    <a:pt x="2620646" y="5836135"/>
                  </a:moveTo>
                  <a:lnTo>
                    <a:pt x="2471234" y="5836135"/>
                  </a:lnTo>
                  <a:lnTo>
                    <a:pt x="2517959" y="5833437"/>
                  </a:lnTo>
                  <a:lnTo>
                    <a:pt x="2563107" y="5825542"/>
                  </a:lnTo>
                  <a:lnTo>
                    <a:pt x="2606376" y="5812752"/>
                  </a:lnTo>
                  <a:lnTo>
                    <a:pt x="2647465" y="5795370"/>
                  </a:lnTo>
                  <a:lnTo>
                    <a:pt x="2686072" y="5773696"/>
                  </a:lnTo>
                  <a:lnTo>
                    <a:pt x="2721896" y="5748032"/>
                  </a:lnTo>
                  <a:lnTo>
                    <a:pt x="2754635" y="5718680"/>
                  </a:lnTo>
                  <a:lnTo>
                    <a:pt x="2783987" y="5685941"/>
                  </a:lnTo>
                  <a:lnTo>
                    <a:pt x="2809651" y="5650117"/>
                  </a:lnTo>
                  <a:lnTo>
                    <a:pt x="2831325" y="5611510"/>
                  </a:lnTo>
                  <a:lnTo>
                    <a:pt x="2848707" y="5570421"/>
                  </a:lnTo>
                  <a:lnTo>
                    <a:pt x="2861497" y="5527151"/>
                  </a:lnTo>
                  <a:lnTo>
                    <a:pt x="2869392" y="5482003"/>
                  </a:lnTo>
                  <a:lnTo>
                    <a:pt x="2872090" y="5435278"/>
                  </a:lnTo>
                  <a:lnTo>
                    <a:pt x="2872090" y="429592"/>
                  </a:lnTo>
                  <a:lnTo>
                    <a:pt x="2869570" y="385950"/>
                  </a:lnTo>
                  <a:lnTo>
                    <a:pt x="2869458" y="384017"/>
                  </a:lnTo>
                  <a:lnTo>
                    <a:pt x="2869392" y="382867"/>
                  </a:lnTo>
                  <a:lnTo>
                    <a:pt x="2861497" y="337719"/>
                  </a:lnTo>
                  <a:lnTo>
                    <a:pt x="2848707" y="294449"/>
                  </a:lnTo>
                  <a:lnTo>
                    <a:pt x="2831325" y="253360"/>
                  </a:lnTo>
                  <a:lnTo>
                    <a:pt x="2809651" y="214753"/>
                  </a:lnTo>
                  <a:lnTo>
                    <a:pt x="2783987" y="178929"/>
                  </a:lnTo>
                  <a:lnTo>
                    <a:pt x="2754635" y="146190"/>
                  </a:lnTo>
                  <a:lnTo>
                    <a:pt x="2722022" y="116951"/>
                  </a:lnTo>
                  <a:lnTo>
                    <a:pt x="2686164" y="91240"/>
                  </a:lnTo>
                  <a:lnTo>
                    <a:pt x="2647525" y="69534"/>
                  </a:lnTo>
                  <a:lnTo>
                    <a:pt x="2606410" y="52132"/>
                  </a:lnTo>
                  <a:lnTo>
                    <a:pt x="2563121" y="39333"/>
                  </a:lnTo>
                  <a:lnTo>
                    <a:pt x="2517962" y="31434"/>
                  </a:lnTo>
                  <a:lnTo>
                    <a:pt x="2471234" y="28735"/>
                  </a:lnTo>
                  <a:lnTo>
                    <a:pt x="2627040" y="28735"/>
                  </a:lnTo>
                  <a:lnTo>
                    <a:pt x="2664665" y="44912"/>
                  </a:lnTo>
                  <a:lnTo>
                    <a:pt x="2706677" y="69011"/>
                  </a:lnTo>
                  <a:lnTo>
                    <a:pt x="2745655" y="97700"/>
                  </a:lnTo>
                  <a:lnTo>
                    <a:pt x="2775827" y="124998"/>
                  </a:lnTo>
                  <a:lnTo>
                    <a:pt x="2806336" y="159952"/>
                  </a:lnTo>
                  <a:lnTo>
                    <a:pt x="2833635" y="198273"/>
                  </a:lnTo>
                  <a:lnTo>
                    <a:pt x="2854603" y="233361"/>
                  </a:lnTo>
                  <a:lnTo>
                    <a:pt x="2871732" y="271728"/>
                  </a:lnTo>
                  <a:lnTo>
                    <a:pt x="2885134" y="312271"/>
                  </a:lnTo>
                  <a:lnTo>
                    <a:pt x="2895966" y="364129"/>
                  </a:lnTo>
                  <a:lnTo>
                    <a:pt x="2900287" y="407232"/>
                  </a:lnTo>
                  <a:lnTo>
                    <a:pt x="2900826" y="429592"/>
                  </a:lnTo>
                  <a:lnTo>
                    <a:pt x="2900749" y="5435278"/>
                  </a:lnTo>
                  <a:lnTo>
                    <a:pt x="2898303" y="5480617"/>
                  </a:lnTo>
                  <a:lnTo>
                    <a:pt x="2890909" y="5525942"/>
                  </a:lnTo>
                  <a:lnTo>
                    <a:pt x="2878907" y="5569552"/>
                  </a:lnTo>
                  <a:lnTo>
                    <a:pt x="2862560" y="5611186"/>
                  </a:lnTo>
                  <a:lnTo>
                    <a:pt x="2842132" y="5650580"/>
                  </a:lnTo>
                  <a:lnTo>
                    <a:pt x="2817885" y="5687470"/>
                  </a:lnTo>
                  <a:lnTo>
                    <a:pt x="2790082" y="5721595"/>
                  </a:lnTo>
                  <a:lnTo>
                    <a:pt x="2758987" y="5752690"/>
                  </a:lnTo>
                  <a:lnTo>
                    <a:pt x="2724863" y="5780492"/>
                  </a:lnTo>
                  <a:lnTo>
                    <a:pt x="2687973" y="5804739"/>
                  </a:lnTo>
                  <a:lnTo>
                    <a:pt x="2648579" y="5825168"/>
                  </a:lnTo>
                  <a:lnTo>
                    <a:pt x="2620646" y="5836135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/>
          <p:nvPr/>
        </p:nvSpPr>
        <p:spPr>
          <a:xfrm>
            <a:off x="537787" y="2434339"/>
            <a:ext cx="9933940" cy="7326630"/>
          </a:xfrm>
          <a:custGeom>
            <a:avLst/>
            <a:gdLst/>
            <a:ahLst/>
            <a:cxnLst/>
            <a:rect l="l" t="t" r="r" b="b"/>
            <a:pathLst>
              <a:path w="9933940" h="7326630">
                <a:moveTo>
                  <a:pt x="0" y="6204677"/>
                </a:moveTo>
                <a:lnTo>
                  <a:pt x="0" y="1121743"/>
                </a:lnTo>
                <a:lnTo>
                  <a:pt x="908" y="1099954"/>
                </a:lnTo>
                <a:lnTo>
                  <a:pt x="5039" y="1040630"/>
                </a:lnTo>
                <a:lnTo>
                  <a:pt x="10754" y="982221"/>
                </a:lnTo>
                <a:lnTo>
                  <a:pt x="18012" y="924795"/>
                </a:lnTo>
                <a:lnTo>
                  <a:pt x="26775" y="868422"/>
                </a:lnTo>
                <a:lnTo>
                  <a:pt x="37002" y="813173"/>
                </a:lnTo>
                <a:lnTo>
                  <a:pt x="48654" y="759117"/>
                </a:lnTo>
                <a:lnTo>
                  <a:pt x="61692" y="706324"/>
                </a:lnTo>
                <a:lnTo>
                  <a:pt x="76066" y="654892"/>
                </a:lnTo>
                <a:lnTo>
                  <a:pt x="91756" y="604831"/>
                </a:lnTo>
                <a:lnTo>
                  <a:pt x="108712" y="556243"/>
                </a:lnTo>
                <a:lnTo>
                  <a:pt x="126903" y="509180"/>
                </a:lnTo>
                <a:lnTo>
                  <a:pt x="146274" y="463750"/>
                </a:lnTo>
                <a:lnTo>
                  <a:pt x="166793" y="420002"/>
                </a:lnTo>
                <a:lnTo>
                  <a:pt x="188420" y="378007"/>
                </a:lnTo>
                <a:lnTo>
                  <a:pt x="211116" y="337833"/>
                </a:lnTo>
                <a:lnTo>
                  <a:pt x="234841" y="299552"/>
                </a:lnTo>
                <a:lnTo>
                  <a:pt x="259558" y="263231"/>
                </a:lnTo>
                <a:lnTo>
                  <a:pt x="285226" y="228942"/>
                </a:lnTo>
                <a:lnTo>
                  <a:pt x="311805" y="196755"/>
                </a:lnTo>
                <a:lnTo>
                  <a:pt x="339255" y="166741"/>
                </a:lnTo>
                <a:lnTo>
                  <a:pt x="367537" y="138969"/>
                </a:lnTo>
                <a:lnTo>
                  <a:pt x="396611" y="113510"/>
                </a:lnTo>
                <a:lnTo>
                  <a:pt x="456977" y="69810"/>
                </a:lnTo>
                <a:lnTo>
                  <a:pt x="520037" y="36201"/>
                </a:lnTo>
                <a:lnTo>
                  <a:pt x="585476" y="13242"/>
                </a:lnTo>
                <a:lnTo>
                  <a:pt x="652979" y="1494"/>
                </a:lnTo>
                <a:lnTo>
                  <a:pt x="687399" y="0"/>
                </a:lnTo>
                <a:lnTo>
                  <a:pt x="9243646" y="0"/>
                </a:lnTo>
                <a:lnTo>
                  <a:pt x="9312057" y="5932"/>
                </a:lnTo>
                <a:lnTo>
                  <a:pt x="9378565" y="23355"/>
                </a:lnTo>
                <a:lnTo>
                  <a:pt x="9442854" y="51709"/>
                </a:lnTo>
                <a:lnTo>
                  <a:pt x="9504607" y="90434"/>
                </a:lnTo>
                <a:lnTo>
                  <a:pt x="9563508" y="138969"/>
                </a:lnTo>
                <a:lnTo>
                  <a:pt x="9591790" y="166741"/>
                </a:lnTo>
                <a:lnTo>
                  <a:pt x="9619240" y="196755"/>
                </a:lnTo>
                <a:lnTo>
                  <a:pt x="9645819" y="228942"/>
                </a:lnTo>
                <a:lnTo>
                  <a:pt x="9671486" y="263231"/>
                </a:lnTo>
                <a:lnTo>
                  <a:pt x="9696204" y="299552"/>
                </a:lnTo>
                <a:lnTo>
                  <a:pt x="9719931" y="337836"/>
                </a:lnTo>
                <a:lnTo>
                  <a:pt x="9742629" y="378013"/>
                </a:lnTo>
                <a:lnTo>
                  <a:pt x="9764258" y="420012"/>
                </a:lnTo>
                <a:lnTo>
                  <a:pt x="9784778" y="463763"/>
                </a:lnTo>
                <a:lnTo>
                  <a:pt x="9804149" y="509197"/>
                </a:lnTo>
                <a:lnTo>
                  <a:pt x="9822333" y="556243"/>
                </a:lnTo>
                <a:lnTo>
                  <a:pt x="9839290" y="604831"/>
                </a:lnTo>
                <a:lnTo>
                  <a:pt x="9854979" y="654892"/>
                </a:lnTo>
                <a:lnTo>
                  <a:pt x="9869362" y="706354"/>
                </a:lnTo>
                <a:lnTo>
                  <a:pt x="9882399" y="759149"/>
                </a:lnTo>
                <a:lnTo>
                  <a:pt x="9894051" y="813207"/>
                </a:lnTo>
                <a:lnTo>
                  <a:pt x="9904277" y="868456"/>
                </a:lnTo>
                <a:lnTo>
                  <a:pt x="9913039" y="924828"/>
                </a:lnTo>
                <a:lnTo>
                  <a:pt x="9920296" y="982252"/>
                </a:lnTo>
                <a:lnTo>
                  <a:pt x="9926009" y="1040658"/>
                </a:lnTo>
                <a:lnTo>
                  <a:pt x="9930139" y="1099976"/>
                </a:lnTo>
                <a:lnTo>
                  <a:pt x="9932646" y="1160136"/>
                </a:lnTo>
                <a:lnTo>
                  <a:pt x="9933490" y="1221068"/>
                </a:lnTo>
                <a:lnTo>
                  <a:pt x="9933490" y="6105342"/>
                </a:lnTo>
                <a:lnTo>
                  <a:pt x="9932646" y="6166299"/>
                </a:lnTo>
                <a:lnTo>
                  <a:pt x="9930139" y="6226481"/>
                </a:lnTo>
                <a:lnTo>
                  <a:pt x="9926009" y="6285818"/>
                </a:lnTo>
                <a:lnTo>
                  <a:pt x="9920296" y="6344240"/>
                </a:lnTo>
                <a:lnTo>
                  <a:pt x="9913039" y="6401677"/>
                </a:lnTo>
                <a:lnTo>
                  <a:pt x="9904277" y="6458060"/>
                </a:lnTo>
                <a:lnTo>
                  <a:pt x="9894051" y="6513318"/>
                </a:lnTo>
                <a:lnTo>
                  <a:pt x="9882399" y="6567382"/>
                </a:lnTo>
                <a:lnTo>
                  <a:pt x="9869362" y="6620181"/>
                </a:lnTo>
                <a:lnTo>
                  <a:pt x="9854979" y="6671647"/>
                </a:lnTo>
                <a:lnTo>
                  <a:pt x="9839290" y="6721708"/>
                </a:lnTo>
                <a:lnTo>
                  <a:pt x="9822333" y="6770296"/>
                </a:lnTo>
                <a:lnTo>
                  <a:pt x="9804149" y="6817340"/>
                </a:lnTo>
                <a:lnTo>
                  <a:pt x="9784778" y="6862770"/>
                </a:lnTo>
                <a:lnTo>
                  <a:pt x="9764258" y="6906516"/>
                </a:lnTo>
                <a:lnTo>
                  <a:pt x="9742629" y="6948510"/>
                </a:lnTo>
                <a:lnTo>
                  <a:pt x="9719931" y="6988679"/>
                </a:lnTo>
                <a:lnTo>
                  <a:pt x="9696204" y="7026956"/>
                </a:lnTo>
                <a:lnTo>
                  <a:pt x="9671486" y="7063270"/>
                </a:lnTo>
                <a:lnTo>
                  <a:pt x="9645819" y="7097551"/>
                </a:lnTo>
                <a:lnTo>
                  <a:pt x="9619240" y="7129729"/>
                </a:lnTo>
                <a:lnTo>
                  <a:pt x="9591790" y="7159734"/>
                </a:lnTo>
                <a:lnTo>
                  <a:pt x="9563508" y="7187497"/>
                </a:lnTo>
                <a:lnTo>
                  <a:pt x="9534434" y="7212947"/>
                </a:lnTo>
                <a:lnTo>
                  <a:pt x="9474067" y="7256631"/>
                </a:lnTo>
                <a:lnTo>
                  <a:pt x="9411007" y="7290227"/>
                </a:lnTo>
                <a:lnTo>
                  <a:pt x="9345569" y="7313175"/>
                </a:lnTo>
                <a:lnTo>
                  <a:pt x="9278069" y="7324917"/>
                </a:lnTo>
                <a:lnTo>
                  <a:pt x="9243646" y="7326425"/>
                </a:lnTo>
                <a:lnTo>
                  <a:pt x="687399" y="7326425"/>
                </a:lnTo>
                <a:lnTo>
                  <a:pt x="618987" y="7320483"/>
                </a:lnTo>
                <a:lnTo>
                  <a:pt x="552479" y="7303070"/>
                </a:lnTo>
                <a:lnTo>
                  <a:pt x="488190" y="7274731"/>
                </a:lnTo>
                <a:lnTo>
                  <a:pt x="426437" y="7236023"/>
                </a:lnTo>
                <a:lnTo>
                  <a:pt x="367537" y="7187505"/>
                </a:lnTo>
                <a:lnTo>
                  <a:pt x="339255" y="7159741"/>
                </a:lnTo>
                <a:lnTo>
                  <a:pt x="311805" y="7129735"/>
                </a:lnTo>
                <a:lnTo>
                  <a:pt x="285226" y="7097555"/>
                </a:lnTo>
                <a:lnTo>
                  <a:pt x="259558" y="7063272"/>
                </a:lnTo>
                <a:lnTo>
                  <a:pt x="234841" y="7026956"/>
                </a:lnTo>
                <a:lnTo>
                  <a:pt x="211116" y="6988679"/>
                </a:lnTo>
                <a:lnTo>
                  <a:pt x="188420" y="6948510"/>
                </a:lnTo>
                <a:lnTo>
                  <a:pt x="166793" y="6906516"/>
                </a:lnTo>
                <a:lnTo>
                  <a:pt x="146274" y="6862770"/>
                </a:lnTo>
                <a:lnTo>
                  <a:pt x="126903" y="6817340"/>
                </a:lnTo>
                <a:lnTo>
                  <a:pt x="108712" y="6770275"/>
                </a:lnTo>
                <a:lnTo>
                  <a:pt x="91756" y="6721684"/>
                </a:lnTo>
                <a:lnTo>
                  <a:pt x="76066" y="6671619"/>
                </a:lnTo>
                <a:lnTo>
                  <a:pt x="61692" y="6620181"/>
                </a:lnTo>
                <a:lnTo>
                  <a:pt x="48654" y="6567382"/>
                </a:lnTo>
                <a:lnTo>
                  <a:pt x="37002" y="6513318"/>
                </a:lnTo>
                <a:lnTo>
                  <a:pt x="26775" y="6458060"/>
                </a:lnTo>
                <a:lnTo>
                  <a:pt x="18012" y="6401677"/>
                </a:lnTo>
                <a:lnTo>
                  <a:pt x="10754" y="6344240"/>
                </a:lnTo>
                <a:lnTo>
                  <a:pt x="5039" y="6285818"/>
                </a:lnTo>
                <a:lnTo>
                  <a:pt x="908" y="6226481"/>
                </a:lnTo>
                <a:lnTo>
                  <a:pt x="0" y="6204677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16000" y="968375"/>
            <a:ext cx="461581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75"/>
              <a:t>App</a:t>
            </a:r>
            <a:r>
              <a:rPr dirty="0" spc="-610"/>
              <a:t> </a:t>
            </a:r>
            <a:r>
              <a:rPr dirty="0" spc="140"/>
              <a:t>Screens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17281574" y="9308441"/>
            <a:ext cx="151130" cy="337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120">
                <a:latin typeface="Verdana"/>
                <a:cs typeface="Verdana"/>
              </a:rPr>
              <a:t>|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1</a:t>
            </a:fld>
          </a:p>
        </p:txBody>
      </p:sp>
      <p:sp>
        <p:nvSpPr>
          <p:cNvPr id="18" name="object 18" descr=""/>
          <p:cNvSpPr txBox="1"/>
          <p:nvPr/>
        </p:nvSpPr>
        <p:spPr>
          <a:xfrm>
            <a:off x="1016000" y="2613970"/>
            <a:ext cx="8418830" cy="61868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050" spc="-190">
                <a:latin typeface="SimSun-ExtB"/>
                <a:cs typeface="SimSun-ExtB"/>
              </a:rPr>
              <a:t>✨</a:t>
            </a:r>
            <a:r>
              <a:rPr dirty="0" sz="3050" spc="-940">
                <a:latin typeface="SimSun-ExtB"/>
                <a:cs typeface="SimSun-ExtB"/>
              </a:rPr>
              <a:t> </a:t>
            </a:r>
            <a:r>
              <a:rPr dirty="0" sz="2850" spc="120" b="1">
                <a:latin typeface="Trebuchet MS"/>
                <a:cs typeface="Trebuchet MS"/>
              </a:rPr>
              <a:t>Signup</a:t>
            </a:r>
            <a:r>
              <a:rPr dirty="0" sz="2850" spc="-270" b="1">
                <a:latin typeface="Trebuchet MS"/>
                <a:cs typeface="Trebuchet MS"/>
              </a:rPr>
              <a:t> </a:t>
            </a:r>
            <a:r>
              <a:rPr dirty="0" sz="2850" spc="155" b="1">
                <a:latin typeface="Trebuchet MS"/>
                <a:cs typeface="Trebuchet MS"/>
              </a:rPr>
              <a:t>Page</a:t>
            </a:r>
            <a:endParaRPr sz="2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35560">
              <a:lnSpc>
                <a:spcPct val="100899"/>
              </a:lnSpc>
            </a:pPr>
            <a:r>
              <a:rPr dirty="0" sz="2850" spc="55">
                <a:latin typeface="Tahoma"/>
                <a:cs typeface="Tahoma"/>
              </a:rPr>
              <a:t>New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users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can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 spc="-10">
                <a:latin typeface="Tahoma"/>
                <a:cs typeface="Tahoma"/>
              </a:rPr>
              <a:t>easily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create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 spc="-25">
                <a:latin typeface="Tahoma"/>
                <a:cs typeface="Tahoma"/>
              </a:rPr>
              <a:t>an</a:t>
            </a:r>
            <a:r>
              <a:rPr dirty="0" sz="2850" spc="-170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account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by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 spc="-10">
                <a:latin typeface="Tahoma"/>
                <a:cs typeface="Tahoma"/>
              </a:rPr>
              <a:t>providing </a:t>
            </a:r>
            <a:r>
              <a:rPr dirty="0" sz="2850">
                <a:latin typeface="Tahoma"/>
                <a:cs typeface="Tahoma"/>
              </a:rPr>
              <a:t>basic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details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such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 spc="-10">
                <a:latin typeface="Tahoma"/>
                <a:cs typeface="Tahoma"/>
              </a:rPr>
              <a:t>as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 spc="-55">
                <a:latin typeface="Tahoma"/>
                <a:cs typeface="Tahoma"/>
              </a:rPr>
              <a:t>name,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 spc="-55">
                <a:latin typeface="Tahoma"/>
                <a:cs typeface="Tahoma"/>
              </a:rPr>
              <a:t>email,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and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 spc="-30">
                <a:latin typeface="Tahoma"/>
                <a:cs typeface="Tahoma"/>
              </a:rPr>
              <a:t>password.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 spc="35">
                <a:latin typeface="Tahoma"/>
                <a:cs typeface="Tahoma"/>
              </a:rPr>
              <a:t>The </a:t>
            </a:r>
            <a:r>
              <a:rPr dirty="0" sz="2850" spc="60">
                <a:latin typeface="Tahoma"/>
                <a:cs typeface="Tahoma"/>
              </a:rPr>
              <a:t>form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 spc="-45">
                <a:latin typeface="Tahoma"/>
                <a:cs typeface="Tahoma"/>
              </a:rPr>
              <a:t>is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 spc="-35">
                <a:latin typeface="Tahoma"/>
                <a:cs typeface="Tahoma"/>
              </a:rPr>
              <a:t>clean,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 spc="-20">
                <a:latin typeface="Tahoma"/>
                <a:cs typeface="Tahoma"/>
              </a:rPr>
              <a:t>responsive,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and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guides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users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 spc="-10">
                <a:latin typeface="Tahoma"/>
                <a:cs typeface="Tahoma"/>
              </a:rPr>
              <a:t>through </a:t>
            </a:r>
            <a:r>
              <a:rPr dirty="0" sz="2850" spc="50">
                <a:latin typeface="Tahoma"/>
                <a:cs typeface="Tahoma"/>
              </a:rPr>
              <a:t>each</a:t>
            </a:r>
            <a:r>
              <a:rPr dirty="0" sz="2850" spc="-229">
                <a:latin typeface="Tahoma"/>
                <a:cs typeface="Tahoma"/>
              </a:rPr>
              <a:t> </a:t>
            </a:r>
            <a:r>
              <a:rPr dirty="0" sz="2850" spc="-35">
                <a:latin typeface="Tahoma"/>
                <a:cs typeface="Tahoma"/>
              </a:rPr>
              <a:t>step,</a:t>
            </a:r>
            <a:r>
              <a:rPr dirty="0" sz="2850" spc="-229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making</a:t>
            </a:r>
            <a:r>
              <a:rPr dirty="0" sz="2850" spc="-225">
                <a:latin typeface="Tahoma"/>
                <a:cs typeface="Tahoma"/>
              </a:rPr>
              <a:t> </a:t>
            </a:r>
            <a:r>
              <a:rPr dirty="0" sz="2850" spc="60">
                <a:latin typeface="Tahoma"/>
                <a:cs typeface="Tahoma"/>
              </a:rPr>
              <a:t>the</a:t>
            </a:r>
            <a:r>
              <a:rPr dirty="0" sz="2850" spc="-229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signup</a:t>
            </a:r>
            <a:r>
              <a:rPr dirty="0" sz="2850" spc="-229">
                <a:latin typeface="Tahoma"/>
                <a:cs typeface="Tahoma"/>
              </a:rPr>
              <a:t> </a:t>
            </a:r>
            <a:r>
              <a:rPr dirty="0" sz="2850" spc="50">
                <a:latin typeface="Tahoma"/>
                <a:cs typeface="Tahoma"/>
              </a:rPr>
              <a:t>process</a:t>
            </a:r>
            <a:r>
              <a:rPr dirty="0" sz="2850" spc="-225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quick</a:t>
            </a:r>
            <a:r>
              <a:rPr dirty="0" sz="2850" spc="-229">
                <a:latin typeface="Tahoma"/>
                <a:cs typeface="Tahoma"/>
              </a:rPr>
              <a:t> </a:t>
            </a:r>
            <a:r>
              <a:rPr dirty="0" sz="2850" spc="-25">
                <a:latin typeface="Tahoma"/>
                <a:cs typeface="Tahoma"/>
              </a:rPr>
              <a:t>and </a:t>
            </a:r>
            <a:r>
              <a:rPr dirty="0" sz="2850" spc="45">
                <a:latin typeface="Tahoma"/>
                <a:cs typeface="Tahoma"/>
              </a:rPr>
              <a:t>beginner-</a:t>
            </a:r>
            <a:r>
              <a:rPr dirty="0" sz="2850" spc="-10">
                <a:latin typeface="Tahoma"/>
                <a:cs typeface="Tahoma"/>
              </a:rPr>
              <a:t>friendly.</a:t>
            </a:r>
            <a:endParaRPr sz="28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80"/>
              </a:spcBef>
            </a:pPr>
            <a:r>
              <a:rPr dirty="0" sz="3250" spc="2500">
                <a:latin typeface="Webdings"/>
                <a:cs typeface="Webdings"/>
              </a:rPr>
              <a:t>🔄</a:t>
            </a:r>
            <a:r>
              <a:rPr dirty="0" sz="3250" spc="-185">
                <a:latin typeface="Times New Roman"/>
                <a:cs typeface="Times New Roman"/>
              </a:rPr>
              <a:t> </a:t>
            </a:r>
            <a:r>
              <a:rPr dirty="0" sz="2850" spc="110" b="1">
                <a:latin typeface="Trebuchet MS"/>
                <a:cs typeface="Trebuchet MS"/>
              </a:rPr>
              <a:t>Login</a:t>
            </a:r>
            <a:r>
              <a:rPr dirty="0" sz="2850" spc="-270" b="1">
                <a:latin typeface="Trebuchet MS"/>
                <a:cs typeface="Trebuchet MS"/>
              </a:rPr>
              <a:t> </a:t>
            </a:r>
            <a:r>
              <a:rPr dirty="0" sz="2850" spc="155" b="1">
                <a:latin typeface="Trebuchet MS"/>
                <a:cs typeface="Trebuchet MS"/>
              </a:rPr>
              <a:t>Page</a:t>
            </a:r>
            <a:endParaRPr sz="28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850">
              <a:latin typeface="Trebuchet MS"/>
              <a:cs typeface="Trebuchet MS"/>
            </a:endParaRPr>
          </a:p>
          <a:p>
            <a:pPr marL="12700" marR="5080">
              <a:lnSpc>
                <a:spcPct val="100899"/>
              </a:lnSpc>
            </a:pPr>
            <a:r>
              <a:rPr dirty="0" sz="2850">
                <a:latin typeface="Tahoma"/>
                <a:cs typeface="Tahoma"/>
              </a:rPr>
              <a:t>Returning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users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can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securely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 spc="55">
                <a:latin typeface="Tahoma"/>
                <a:cs typeface="Tahoma"/>
              </a:rPr>
              <a:t>log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 spc="-55">
                <a:latin typeface="Tahoma"/>
                <a:cs typeface="Tahoma"/>
              </a:rPr>
              <a:t>in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 spc="-35">
                <a:latin typeface="Tahoma"/>
                <a:cs typeface="Tahoma"/>
              </a:rPr>
              <a:t>with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 spc="-10">
                <a:latin typeface="Tahoma"/>
                <a:cs typeface="Tahoma"/>
              </a:rPr>
              <a:t>their </a:t>
            </a:r>
            <a:r>
              <a:rPr dirty="0" sz="2850">
                <a:latin typeface="Tahoma"/>
                <a:cs typeface="Tahoma"/>
              </a:rPr>
              <a:t>registered</a:t>
            </a:r>
            <a:r>
              <a:rPr dirty="0" sz="2850" spc="-180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email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and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 spc="-30">
                <a:latin typeface="Tahoma"/>
                <a:cs typeface="Tahoma"/>
              </a:rPr>
              <a:t>password.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 spc="60">
                <a:latin typeface="Tahoma"/>
                <a:cs typeface="Tahoma"/>
              </a:rPr>
              <a:t>The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system</a:t>
            </a:r>
            <a:r>
              <a:rPr dirty="0" sz="2850" spc="-180">
                <a:latin typeface="Tahoma"/>
                <a:cs typeface="Tahoma"/>
              </a:rPr>
              <a:t> </a:t>
            </a:r>
            <a:r>
              <a:rPr dirty="0" sz="2850" spc="-20">
                <a:latin typeface="Tahoma"/>
                <a:cs typeface="Tahoma"/>
              </a:rPr>
              <a:t>also </a:t>
            </a:r>
            <a:r>
              <a:rPr dirty="0" sz="2850" spc="50">
                <a:latin typeface="Tahoma"/>
                <a:cs typeface="Tahoma"/>
              </a:rPr>
              <a:t>supports</a:t>
            </a:r>
            <a:r>
              <a:rPr dirty="0" sz="2850" spc="-204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password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recovery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 spc="-10">
                <a:latin typeface="Tahoma"/>
                <a:cs typeface="Tahoma"/>
              </a:rPr>
              <a:t>options,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ensuring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 spc="-15">
                <a:latin typeface="Tahoma"/>
                <a:cs typeface="Tahoma"/>
              </a:rPr>
              <a:t>a</a:t>
            </a:r>
            <a:r>
              <a:rPr dirty="0" sz="2850" spc="-200">
                <a:latin typeface="Tahoma"/>
                <a:cs typeface="Tahoma"/>
              </a:rPr>
              <a:t> </a:t>
            </a:r>
            <a:r>
              <a:rPr dirty="0" sz="2850" spc="-20">
                <a:latin typeface="Tahoma"/>
                <a:cs typeface="Tahoma"/>
              </a:rPr>
              <a:t>safe </a:t>
            </a:r>
            <a:r>
              <a:rPr dirty="0" sz="2850">
                <a:latin typeface="Tahoma"/>
                <a:cs typeface="Tahoma"/>
              </a:rPr>
              <a:t>and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hassle-</a:t>
            </a:r>
            <a:r>
              <a:rPr dirty="0" sz="2850" spc="65">
                <a:latin typeface="Tahoma"/>
                <a:cs typeface="Tahoma"/>
              </a:rPr>
              <a:t>free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 spc="85">
                <a:latin typeface="Tahoma"/>
                <a:cs typeface="Tahoma"/>
              </a:rPr>
              <a:t>re-</a:t>
            </a:r>
            <a:r>
              <a:rPr dirty="0" sz="2850">
                <a:latin typeface="Tahoma"/>
                <a:cs typeface="Tahoma"/>
              </a:rPr>
              <a:t>entry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>
                <a:latin typeface="Tahoma"/>
                <a:cs typeface="Tahoma"/>
              </a:rPr>
              <a:t>into</a:t>
            </a:r>
            <a:r>
              <a:rPr dirty="0" sz="2850" spc="-170">
                <a:latin typeface="Tahoma"/>
                <a:cs typeface="Tahoma"/>
              </a:rPr>
              <a:t> </a:t>
            </a:r>
            <a:r>
              <a:rPr dirty="0" sz="2850" spc="60">
                <a:latin typeface="Tahoma"/>
                <a:cs typeface="Tahoma"/>
              </a:rPr>
              <a:t>the</a:t>
            </a:r>
            <a:r>
              <a:rPr dirty="0" sz="2850" spc="-175">
                <a:latin typeface="Tahoma"/>
                <a:cs typeface="Tahoma"/>
              </a:rPr>
              <a:t> </a:t>
            </a:r>
            <a:r>
              <a:rPr dirty="0" sz="2850" spc="-20">
                <a:latin typeface="Tahoma"/>
                <a:cs typeface="Tahoma"/>
              </a:rPr>
              <a:t>app.</a:t>
            </a:r>
            <a:endParaRPr sz="285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04558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latin typeface="Trebuchet MS"/>
                <a:cs typeface="Trebuchet MS"/>
              </a:rPr>
              <a:t>Job</a:t>
            </a:r>
            <a:r>
              <a:rPr dirty="0" sz="2100" spc="-204" b="1">
                <a:latin typeface="Trebuchet MS"/>
                <a:cs typeface="Trebuchet MS"/>
              </a:rPr>
              <a:t> </a:t>
            </a:r>
            <a:r>
              <a:rPr dirty="0" sz="2100" spc="40" b="1"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702799" y="666644"/>
            <a:ext cx="7585709" cy="9620885"/>
            <a:chOff x="10702799" y="666644"/>
            <a:chExt cx="7585709" cy="9620885"/>
          </a:xfrm>
        </p:grpSpPr>
        <p:sp>
          <p:nvSpPr>
            <p:cNvPr id="3" name="object 3" descr=""/>
            <p:cNvSpPr/>
            <p:nvPr/>
          </p:nvSpPr>
          <p:spPr>
            <a:xfrm>
              <a:off x="10702799" y="4191000"/>
              <a:ext cx="7585709" cy="6096000"/>
            </a:xfrm>
            <a:custGeom>
              <a:avLst/>
              <a:gdLst/>
              <a:ahLst/>
              <a:cxnLst/>
              <a:rect l="l" t="t" r="r" b="b"/>
              <a:pathLst>
                <a:path w="7585709" h="6096000">
                  <a:moveTo>
                    <a:pt x="7585198" y="6095999"/>
                  </a:moveTo>
                  <a:lnTo>
                    <a:pt x="0" y="6095999"/>
                  </a:lnTo>
                  <a:lnTo>
                    <a:pt x="0" y="0"/>
                  </a:lnTo>
                  <a:lnTo>
                    <a:pt x="7585198" y="0"/>
                  </a:lnTo>
                  <a:lnTo>
                    <a:pt x="7585198" y="6095999"/>
                  </a:lnTo>
                  <a:close/>
                </a:path>
              </a:pathLst>
            </a:custGeom>
            <a:solidFill>
              <a:srgbClr val="705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575671" y="705446"/>
              <a:ext cx="3839845" cy="7840345"/>
            </a:xfrm>
            <a:custGeom>
              <a:avLst/>
              <a:gdLst/>
              <a:ahLst/>
              <a:cxnLst/>
              <a:rect l="l" t="t" r="r" b="b"/>
              <a:pathLst>
                <a:path w="3839844" h="7840345">
                  <a:moveTo>
                    <a:pt x="3298169" y="7839946"/>
                  </a:moveTo>
                  <a:lnTo>
                    <a:pt x="541287" y="7839946"/>
                  </a:lnTo>
                  <a:lnTo>
                    <a:pt x="494607" y="7837958"/>
                  </a:lnTo>
                  <a:lnTo>
                    <a:pt x="449025" y="7832102"/>
                  </a:lnTo>
                  <a:lnTo>
                    <a:pt x="404703" y="7822541"/>
                  </a:lnTo>
                  <a:lnTo>
                    <a:pt x="361806" y="7809439"/>
                  </a:lnTo>
                  <a:lnTo>
                    <a:pt x="320495" y="7792957"/>
                  </a:lnTo>
                  <a:lnTo>
                    <a:pt x="280934" y="7773259"/>
                  </a:lnTo>
                  <a:lnTo>
                    <a:pt x="243286" y="7750509"/>
                  </a:lnTo>
                  <a:lnTo>
                    <a:pt x="207713" y="7724868"/>
                  </a:lnTo>
                  <a:lnTo>
                    <a:pt x="174379" y="7696499"/>
                  </a:lnTo>
                  <a:lnTo>
                    <a:pt x="143447" y="7665567"/>
                  </a:lnTo>
                  <a:lnTo>
                    <a:pt x="115078" y="7632232"/>
                  </a:lnTo>
                  <a:lnTo>
                    <a:pt x="89437" y="7596660"/>
                  </a:lnTo>
                  <a:lnTo>
                    <a:pt x="66686" y="7559012"/>
                  </a:lnTo>
                  <a:lnTo>
                    <a:pt x="46989" y="7519451"/>
                  </a:lnTo>
                  <a:lnTo>
                    <a:pt x="30507" y="7478140"/>
                  </a:lnTo>
                  <a:lnTo>
                    <a:pt x="17404" y="7435243"/>
                  </a:lnTo>
                  <a:lnTo>
                    <a:pt x="7844" y="7390921"/>
                  </a:lnTo>
                  <a:lnTo>
                    <a:pt x="1988" y="7345339"/>
                  </a:lnTo>
                  <a:lnTo>
                    <a:pt x="0" y="7298658"/>
                  </a:lnTo>
                  <a:lnTo>
                    <a:pt x="0" y="541288"/>
                  </a:lnTo>
                  <a:lnTo>
                    <a:pt x="1988" y="494607"/>
                  </a:lnTo>
                  <a:lnTo>
                    <a:pt x="7844" y="449025"/>
                  </a:lnTo>
                  <a:lnTo>
                    <a:pt x="17404" y="404704"/>
                  </a:lnTo>
                  <a:lnTo>
                    <a:pt x="30507" y="361806"/>
                  </a:lnTo>
                  <a:lnTo>
                    <a:pt x="46947" y="320601"/>
                  </a:lnTo>
                  <a:lnTo>
                    <a:pt x="66686" y="280935"/>
                  </a:lnTo>
                  <a:lnTo>
                    <a:pt x="89437" y="243286"/>
                  </a:lnTo>
                  <a:lnTo>
                    <a:pt x="115078" y="207714"/>
                  </a:lnTo>
                  <a:lnTo>
                    <a:pt x="143447" y="174379"/>
                  </a:lnTo>
                  <a:lnTo>
                    <a:pt x="174379" y="143447"/>
                  </a:lnTo>
                  <a:lnTo>
                    <a:pt x="207713" y="115078"/>
                  </a:lnTo>
                  <a:lnTo>
                    <a:pt x="243286" y="89437"/>
                  </a:lnTo>
                  <a:lnTo>
                    <a:pt x="280934" y="66686"/>
                  </a:lnTo>
                  <a:lnTo>
                    <a:pt x="320495" y="46989"/>
                  </a:lnTo>
                  <a:lnTo>
                    <a:pt x="361806" y="30507"/>
                  </a:lnTo>
                  <a:lnTo>
                    <a:pt x="404703" y="17404"/>
                  </a:lnTo>
                  <a:lnTo>
                    <a:pt x="449025" y="7844"/>
                  </a:lnTo>
                  <a:lnTo>
                    <a:pt x="494607" y="1988"/>
                  </a:lnTo>
                  <a:lnTo>
                    <a:pt x="541287" y="0"/>
                  </a:lnTo>
                  <a:lnTo>
                    <a:pt x="3298169" y="0"/>
                  </a:lnTo>
                  <a:lnTo>
                    <a:pt x="3344849" y="1988"/>
                  </a:lnTo>
                  <a:lnTo>
                    <a:pt x="3390432" y="7844"/>
                  </a:lnTo>
                  <a:lnTo>
                    <a:pt x="3434753" y="17404"/>
                  </a:lnTo>
                  <a:lnTo>
                    <a:pt x="3477651" y="30507"/>
                  </a:lnTo>
                  <a:lnTo>
                    <a:pt x="3518961" y="46989"/>
                  </a:lnTo>
                  <a:lnTo>
                    <a:pt x="3558522" y="66686"/>
                  </a:lnTo>
                  <a:lnTo>
                    <a:pt x="3596171" y="89437"/>
                  </a:lnTo>
                  <a:lnTo>
                    <a:pt x="3631744" y="115078"/>
                  </a:lnTo>
                  <a:lnTo>
                    <a:pt x="3665078" y="143447"/>
                  </a:lnTo>
                  <a:lnTo>
                    <a:pt x="3696011" y="174379"/>
                  </a:lnTo>
                  <a:lnTo>
                    <a:pt x="3717670" y="199830"/>
                  </a:lnTo>
                  <a:lnTo>
                    <a:pt x="521886" y="199830"/>
                  </a:lnTo>
                  <a:lnTo>
                    <a:pt x="474637" y="203306"/>
                  </a:lnTo>
                  <a:lnTo>
                    <a:pt x="429522" y="213403"/>
                  </a:lnTo>
                  <a:lnTo>
                    <a:pt x="387040" y="229622"/>
                  </a:lnTo>
                  <a:lnTo>
                    <a:pt x="347688" y="251465"/>
                  </a:lnTo>
                  <a:lnTo>
                    <a:pt x="311966" y="278432"/>
                  </a:lnTo>
                  <a:lnTo>
                    <a:pt x="280372" y="310026"/>
                  </a:lnTo>
                  <a:lnTo>
                    <a:pt x="253404" y="345749"/>
                  </a:lnTo>
                  <a:lnTo>
                    <a:pt x="231561" y="385100"/>
                  </a:lnTo>
                  <a:lnTo>
                    <a:pt x="215342" y="427583"/>
                  </a:lnTo>
                  <a:lnTo>
                    <a:pt x="205245" y="472698"/>
                  </a:lnTo>
                  <a:lnTo>
                    <a:pt x="201769" y="519947"/>
                  </a:lnTo>
                  <a:lnTo>
                    <a:pt x="201769" y="7329700"/>
                  </a:lnTo>
                  <a:lnTo>
                    <a:pt x="205245" y="7376949"/>
                  </a:lnTo>
                  <a:lnTo>
                    <a:pt x="215342" y="7422064"/>
                  </a:lnTo>
                  <a:lnTo>
                    <a:pt x="231561" y="7464546"/>
                  </a:lnTo>
                  <a:lnTo>
                    <a:pt x="253404" y="7503898"/>
                  </a:lnTo>
                  <a:lnTo>
                    <a:pt x="280372" y="7539620"/>
                  </a:lnTo>
                  <a:lnTo>
                    <a:pt x="311966" y="7571214"/>
                  </a:lnTo>
                  <a:lnTo>
                    <a:pt x="347688" y="7598181"/>
                  </a:lnTo>
                  <a:lnTo>
                    <a:pt x="387040" y="7620024"/>
                  </a:lnTo>
                  <a:lnTo>
                    <a:pt x="429522" y="7636243"/>
                  </a:lnTo>
                  <a:lnTo>
                    <a:pt x="474637" y="7646340"/>
                  </a:lnTo>
                  <a:lnTo>
                    <a:pt x="521886" y="7649816"/>
                  </a:lnTo>
                  <a:lnTo>
                    <a:pt x="3709415" y="7649816"/>
                  </a:lnTo>
                  <a:lnTo>
                    <a:pt x="3696011" y="7665567"/>
                  </a:lnTo>
                  <a:lnTo>
                    <a:pt x="3665078" y="7696499"/>
                  </a:lnTo>
                  <a:lnTo>
                    <a:pt x="3631744" y="7724868"/>
                  </a:lnTo>
                  <a:lnTo>
                    <a:pt x="3596171" y="7750509"/>
                  </a:lnTo>
                  <a:lnTo>
                    <a:pt x="3558522" y="7773259"/>
                  </a:lnTo>
                  <a:lnTo>
                    <a:pt x="3518961" y="7792957"/>
                  </a:lnTo>
                  <a:lnTo>
                    <a:pt x="3477651" y="7809439"/>
                  </a:lnTo>
                  <a:lnTo>
                    <a:pt x="3434753" y="7822541"/>
                  </a:lnTo>
                  <a:lnTo>
                    <a:pt x="3390432" y="7832102"/>
                  </a:lnTo>
                  <a:lnTo>
                    <a:pt x="3344849" y="7837958"/>
                  </a:lnTo>
                  <a:lnTo>
                    <a:pt x="3298169" y="7839946"/>
                  </a:lnTo>
                  <a:close/>
                </a:path>
                <a:path w="3839844" h="7840345">
                  <a:moveTo>
                    <a:pt x="2723901" y="467564"/>
                  </a:moveTo>
                  <a:lnTo>
                    <a:pt x="1119437" y="467564"/>
                  </a:lnTo>
                  <a:lnTo>
                    <a:pt x="1071716" y="461070"/>
                  </a:lnTo>
                  <a:lnTo>
                    <a:pt x="1028683" y="442774"/>
                  </a:lnTo>
                  <a:lnTo>
                    <a:pt x="992118" y="414453"/>
                  </a:lnTo>
                  <a:lnTo>
                    <a:pt x="963798" y="377888"/>
                  </a:lnTo>
                  <a:lnTo>
                    <a:pt x="945502" y="334855"/>
                  </a:lnTo>
                  <a:lnTo>
                    <a:pt x="939008" y="287134"/>
                  </a:lnTo>
                  <a:lnTo>
                    <a:pt x="939008" y="199830"/>
                  </a:lnTo>
                  <a:lnTo>
                    <a:pt x="2904330" y="199830"/>
                  </a:lnTo>
                  <a:lnTo>
                    <a:pt x="2904330" y="248332"/>
                  </a:lnTo>
                  <a:lnTo>
                    <a:pt x="2380502" y="248332"/>
                  </a:lnTo>
                  <a:lnTo>
                    <a:pt x="2362283" y="252091"/>
                  </a:lnTo>
                  <a:lnTo>
                    <a:pt x="2346793" y="262398"/>
                  </a:lnTo>
                  <a:lnTo>
                    <a:pt x="2345776" y="263853"/>
                  </a:lnTo>
                  <a:lnTo>
                    <a:pt x="1664605" y="263853"/>
                  </a:lnTo>
                  <a:lnTo>
                    <a:pt x="1652085" y="266278"/>
                  </a:lnTo>
                  <a:lnTo>
                    <a:pt x="1641566" y="273069"/>
                  </a:lnTo>
                  <a:lnTo>
                    <a:pt x="1634321" y="283497"/>
                  </a:lnTo>
                  <a:lnTo>
                    <a:pt x="1631623" y="296835"/>
                  </a:lnTo>
                  <a:lnTo>
                    <a:pt x="1634291" y="310026"/>
                  </a:lnTo>
                  <a:lnTo>
                    <a:pt x="1634321" y="310173"/>
                  </a:lnTo>
                  <a:lnTo>
                    <a:pt x="1641566" y="320601"/>
                  </a:lnTo>
                  <a:lnTo>
                    <a:pt x="1652085" y="327391"/>
                  </a:lnTo>
                  <a:lnTo>
                    <a:pt x="1664605" y="329817"/>
                  </a:lnTo>
                  <a:lnTo>
                    <a:pt x="2345091" y="329817"/>
                  </a:lnTo>
                  <a:lnTo>
                    <a:pt x="2346065" y="331272"/>
                  </a:lnTo>
                  <a:lnTo>
                    <a:pt x="2361465" y="341578"/>
                  </a:lnTo>
                  <a:lnTo>
                    <a:pt x="2380502" y="345337"/>
                  </a:lnTo>
                  <a:lnTo>
                    <a:pt x="2893379" y="345337"/>
                  </a:lnTo>
                  <a:lnTo>
                    <a:pt x="2879539" y="377888"/>
                  </a:lnTo>
                  <a:lnTo>
                    <a:pt x="2851219" y="414453"/>
                  </a:lnTo>
                  <a:lnTo>
                    <a:pt x="2814654" y="442774"/>
                  </a:lnTo>
                  <a:lnTo>
                    <a:pt x="2771621" y="461070"/>
                  </a:lnTo>
                  <a:lnTo>
                    <a:pt x="2723901" y="467564"/>
                  </a:lnTo>
                  <a:close/>
                </a:path>
                <a:path w="3839844" h="7840345">
                  <a:moveTo>
                    <a:pt x="3709415" y="7649816"/>
                  </a:moveTo>
                  <a:lnTo>
                    <a:pt x="3321452" y="7649816"/>
                  </a:lnTo>
                  <a:lnTo>
                    <a:pt x="3368701" y="7646340"/>
                  </a:lnTo>
                  <a:lnTo>
                    <a:pt x="3413815" y="7636243"/>
                  </a:lnTo>
                  <a:lnTo>
                    <a:pt x="3456298" y="7620024"/>
                  </a:lnTo>
                  <a:lnTo>
                    <a:pt x="3495649" y="7598181"/>
                  </a:lnTo>
                  <a:lnTo>
                    <a:pt x="3531371" y="7571214"/>
                  </a:lnTo>
                  <a:lnTo>
                    <a:pt x="3562965" y="7539620"/>
                  </a:lnTo>
                  <a:lnTo>
                    <a:pt x="3589933" y="7503898"/>
                  </a:lnTo>
                  <a:lnTo>
                    <a:pt x="3611775" y="7464546"/>
                  </a:lnTo>
                  <a:lnTo>
                    <a:pt x="3627994" y="7422064"/>
                  </a:lnTo>
                  <a:lnTo>
                    <a:pt x="3638091" y="7376949"/>
                  </a:lnTo>
                  <a:lnTo>
                    <a:pt x="3641568" y="7329700"/>
                  </a:lnTo>
                  <a:lnTo>
                    <a:pt x="3639628" y="7329700"/>
                  </a:lnTo>
                  <a:lnTo>
                    <a:pt x="3639628" y="519947"/>
                  </a:lnTo>
                  <a:lnTo>
                    <a:pt x="3636152" y="472698"/>
                  </a:lnTo>
                  <a:lnTo>
                    <a:pt x="3626055" y="427583"/>
                  </a:lnTo>
                  <a:lnTo>
                    <a:pt x="3609836" y="385100"/>
                  </a:lnTo>
                  <a:lnTo>
                    <a:pt x="3587993" y="345749"/>
                  </a:lnTo>
                  <a:lnTo>
                    <a:pt x="3561136" y="310173"/>
                  </a:lnTo>
                  <a:lnTo>
                    <a:pt x="3529431" y="278432"/>
                  </a:lnTo>
                  <a:lnTo>
                    <a:pt x="3493709" y="251465"/>
                  </a:lnTo>
                  <a:lnTo>
                    <a:pt x="3454357" y="229622"/>
                  </a:lnTo>
                  <a:lnTo>
                    <a:pt x="3411875" y="213403"/>
                  </a:lnTo>
                  <a:lnTo>
                    <a:pt x="3366760" y="203306"/>
                  </a:lnTo>
                  <a:lnTo>
                    <a:pt x="3319511" y="199830"/>
                  </a:lnTo>
                  <a:lnTo>
                    <a:pt x="3717670" y="199830"/>
                  </a:lnTo>
                  <a:lnTo>
                    <a:pt x="3750020" y="243286"/>
                  </a:lnTo>
                  <a:lnTo>
                    <a:pt x="3772771" y="280935"/>
                  </a:lnTo>
                  <a:lnTo>
                    <a:pt x="3792511" y="320601"/>
                  </a:lnTo>
                  <a:lnTo>
                    <a:pt x="3808951" y="361806"/>
                  </a:lnTo>
                  <a:lnTo>
                    <a:pt x="3822053" y="404704"/>
                  </a:lnTo>
                  <a:lnTo>
                    <a:pt x="3831614" y="449025"/>
                  </a:lnTo>
                  <a:lnTo>
                    <a:pt x="3837470" y="494607"/>
                  </a:lnTo>
                  <a:lnTo>
                    <a:pt x="3839458" y="541288"/>
                  </a:lnTo>
                  <a:lnTo>
                    <a:pt x="3839458" y="7298658"/>
                  </a:lnTo>
                  <a:lnTo>
                    <a:pt x="3837470" y="7345339"/>
                  </a:lnTo>
                  <a:lnTo>
                    <a:pt x="3831614" y="7390921"/>
                  </a:lnTo>
                  <a:lnTo>
                    <a:pt x="3822053" y="7435243"/>
                  </a:lnTo>
                  <a:lnTo>
                    <a:pt x="3808951" y="7478140"/>
                  </a:lnTo>
                  <a:lnTo>
                    <a:pt x="3792469" y="7519451"/>
                  </a:lnTo>
                  <a:lnTo>
                    <a:pt x="3772771" y="7559012"/>
                  </a:lnTo>
                  <a:lnTo>
                    <a:pt x="3750020" y="7596660"/>
                  </a:lnTo>
                  <a:lnTo>
                    <a:pt x="3724379" y="7632232"/>
                  </a:lnTo>
                  <a:lnTo>
                    <a:pt x="3709415" y="7649816"/>
                  </a:lnTo>
                  <a:close/>
                </a:path>
                <a:path w="3839844" h="7840345">
                  <a:moveTo>
                    <a:pt x="2893379" y="345337"/>
                  </a:moveTo>
                  <a:lnTo>
                    <a:pt x="2380502" y="345337"/>
                  </a:lnTo>
                  <a:lnTo>
                    <a:pt x="2399539" y="341578"/>
                  </a:lnTo>
                  <a:lnTo>
                    <a:pt x="2414939" y="331272"/>
                  </a:lnTo>
                  <a:lnTo>
                    <a:pt x="2425246" y="315872"/>
                  </a:lnTo>
                  <a:lnTo>
                    <a:pt x="2429005" y="296835"/>
                  </a:lnTo>
                  <a:lnTo>
                    <a:pt x="2425372" y="278432"/>
                  </a:lnTo>
                  <a:lnTo>
                    <a:pt x="2425246" y="277798"/>
                  </a:lnTo>
                  <a:lnTo>
                    <a:pt x="2414939" y="262398"/>
                  </a:lnTo>
                  <a:lnTo>
                    <a:pt x="2399539" y="252091"/>
                  </a:lnTo>
                  <a:lnTo>
                    <a:pt x="2380502" y="248332"/>
                  </a:lnTo>
                  <a:lnTo>
                    <a:pt x="2904330" y="248332"/>
                  </a:lnTo>
                  <a:lnTo>
                    <a:pt x="2904330" y="287134"/>
                  </a:lnTo>
                  <a:lnTo>
                    <a:pt x="2897836" y="334855"/>
                  </a:lnTo>
                  <a:lnTo>
                    <a:pt x="2893379" y="345337"/>
                  </a:lnTo>
                  <a:close/>
                </a:path>
                <a:path w="3839844" h="7840345">
                  <a:moveTo>
                    <a:pt x="2345091" y="329817"/>
                  </a:moveTo>
                  <a:lnTo>
                    <a:pt x="2130228" y="329817"/>
                  </a:lnTo>
                  <a:lnTo>
                    <a:pt x="2142749" y="327391"/>
                  </a:lnTo>
                  <a:lnTo>
                    <a:pt x="2153268" y="320601"/>
                  </a:lnTo>
                  <a:lnTo>
                    <a:pt x="2160514" y="310173"/>
                  </a:lnTo>
                  <a:lnTo>
                    <a:pt x="2163212" y="296835"/>
                  </a:lnTo>
                  <a:lnTo>
                    <a:pt x="2160514" y="283497"/>
                  </a:lnTo>
                  <a:lnTo>
                    <a:pt x="2153268" y="273069"/>
                  </a:lnTo>
                  <a:lnTo>
                    <a:pt x="2142749" y="266278"/>
                  </a:lnTo>
                  <a:lnTo>
                    <a:pt x="2130228" y="263853"/>
                  </a:lnTo>
                  <a:lnTo>
                    <a:pt x="2345776" y="263853"/>
                  </a:lnTo>
                  <a:lnTo>
                    <a:pt x="2336031" y="277798"/>
                  </a:lnTo>
                  <a:lnTo>
                    <a:pt x="2331999" y="296835"/>
                  </a:lnTo>
                  <a:lnTo>
                    <a:pt x="2335758" y="315872"/>
                  </a:lnTo>
                  <a:lnTo>
                    <a:pt x="2345091" y="329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77440" y="905277"/>
              <a:ext cx="3437859" cy="74499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207294" y="969300"/>
              <a:ext cx="532130" cy="66040"/>
            </a:xfrm>
            <a:custGeom>
              <a:avLst/>
              <a:gdLst/>
              <a:ahLst/>
              <a:cxnLst/>
              <a:rect l="l" t="t" r="r" b="b"/>
              <a:pathLst>
                <a:path w="532130" h="66040">
                  <a:moveTo>
                    <a:pt x="498605" y="65963"/>
                  </a:moveTo>
                  <a:lnTo>
                    <a:pt x="32981" y="65963"/>
                  </a:lnTo>
                  <a:lnTo>
                    <a:pt x="20462" y="63538"/>
                  </a:lnTo>
                  <a:lnTo>
                    <a:pt x="9943" y="56747"/>
                  </a:lnTo>
                  <a:lnTo>
                    <a:pt x="2698" y="46319"/>
                  </a:lnTo>
                  <a:lnTo>
                    <a:pt x="0" y="32981"/>
                  </a:lnTo>
                  <a:lnTo>
                    <a:pt x="2698" y="19643"/>
                  </a:lnTo>
                  <a:lnTo>
                    <a:pt x="9943" y="9215"/>
                  </a:lnTo>
                  <a:lnTo>
                    <a:pt x="20462" y="2425"/>
                  </a:lnTo>
                  <a:lnTo>
                    <a:pt x="32981" y="0"/>
                  </a:lnTo>
                  <a:lnTo>
                    <a:pt x="498605" y="0"/>
                  </a:lnTo>
                  <a:lnTo>
                    <a:pt x="511125" y="2425"/>
                  </a:lnTo>
                  <a:lnTo>
                    <a:pt x="521645" y="9215"/>
                  </a:lnTo>
                  <a:lnTo>
                    <a:pt x="528890" y="19643"/>
                  </a:lnTo>
                  <a:lnTo>
                    <a:pt x="531588" y="32981"/>
                  </a:lnTo>
                  <a:lnTo>
                    <a:pt x="528890" y="46319"/>
                  </a:lnTo>
                  <a:lnTo>
                    <a:pt x="521645" y="56747"/>
                  </a:lnTo>
                  <a:lnTo>
                    <a:pt x="511125" y="63538"/>
                  </a:lnTo>
                  <a:lnTo>
                    <a:pt x="498605" y="65963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07671" y="953779"/>
              <a:ext cx="97005" cy="9700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494184" y="1714308"/>
              <a:ext cx="4003040" cy="1874520"/>
            </a:xfrm>
            <a:custGeom>
              <a:avLst/>
              <a:gdLst/>
              <a:ahLst/>
              <a:cxnLst/>
              <a:rect l="l" t="t" r="r" b="b"/>
              <a:pathLst>
                <a:path w="4003040" h="1874520">
                  <a:moveTo>
                    <a:pt x="42684" y="1284338"/>
                  </a:moveTo>
                  <a:lnTo>
                    <a:pt x="26187" y="1287741"/>
                  </a:lnTo>
                  <a:lnTo>
                    <a:pt x="12611" y="1296949"/>
                  </a:lnTo>
                  <a:lnTo>
                    <a:pt x="3390" y="1310538"/>
                  </a:lnTo>
                  <a:lnTo>
                    <a:pt x="0" y="1327023"/>
                  </a:lnTo>
                  <a:lnTo>
                    <a:pt x="0" y="1831454"/>
                  </a:lnTo>
                  <a:lnTo>
                    <a:pt x="3390" y="1847938"/>
                  </a:lnTo>
                  <a:lnTo>
                    <a:pt x="12611" y="1861527"/>
                  </a:lnTo>
                  <a:lnTo>
                    <a:pt x="26187" y="1870735"/>
                  </a:lnTo>
                  <a:lnTo>
                    <a:pt x="42684" y="1874139"/>
                  </a:lnTo>
                  <a:lnTo>
                    <a:pt x="42684" y="1284338"/>
                  </a:lnTo>
                  <a:close/>
                </a:path>
                <a:path w="4003040" h="1874520">
                  <a:moveTo>
                    <a:pt x="42684" y="568439"/>
                  </a:moveTo>
                  <a:lnTo>
                    <a:pt x="26187" y="571538"/>
                  </a:lnTo>
                  <a:lnTo>
                    <a:pt x="12611" y="580085"/>
                  </a:lnTo>
                  <a:lnTo>
                    <a:pt x="3390" y="593001"/>
                  </a:lnTo>
                  <a:lnTo>
                    <a:pt x="0" y="609193"/>
                  </a:lnTo>
                  <a:lnTo>
                    <a:pt x="0" y="1113612"/>
                  </a:lnTo>
                  <a:lnTo>
                    <a:pt x="3390" y="1130109"/>
                  </a:lnTo>
                  <a:lnTo>
                    <a:pt x="12611" y="1143685"/>
                  </a:lnTo>
                  <a:lnTo>
                    <a:pt x="26187" y="1152906"/>
                  </a:lnTo>
                  <a:lnTo>
                    <a:pt x="42684" y="1156296"/>
                  </a:lnTo>
                  <a:lnTo>
                    <a:pt x="42684" y="568439"/>
                  </a:lnTo>
                  <a:close/>
                </a:path>
                <a:path w="4003040" h="1874520">
                  <a:moveTo>
                    <a:pt x="42684" y="0"/>
                  </a:moveTo>
                  <a:lnTo>
                    <a:pt x="26187" y="3086"/>
                  </a:lnTo>
                  <a:lnTo>
                    <a:pt x="12611" y="11633"/>
                  </a:lnTo>
                  <a:lnTo>
                    <a:pt x="3390" y="24549"/>
                  </a:lnTo>
                  <a:lnTo>
                    <a:pt x="0" y="40741"/>
                  </a:lnTo>
                  <a:lnTo>
                    <a:pt x="0" y="283248"/>
                  </a:lnTo>
                  <a:lnTo>
                    <a:pt x="3390" y="299745"/>
                  </a:lnTo>
                  <a:lnTo>
                    <a:pt x="12611" y="313321"/>
                  </a:lnTo>
                  <a:lnTo>
                    <a:pt x="26187" y="322541"/>
                  </a:lnTo>
                  <a:lnTo>
                    <a:pt x="42684" y="325932"/>
                  </a:lnTo>
                  <a:lnTo>
                    <a:pt x="42684" y="0"/>
                  </a:lnTo>
                  <a:close/>
                </a:path>
                <a:path w="4003040" h="1874520">
                  <a:moveTo>
                    <a:pt x="4002417" y="805141"/>
                  </a:moveTo>
                  <a:lnTo>
                    <a:pt x="3999026" y="788644"/>
                  </a:lnTo>
                  <a:lnTo>
                    <a:pt x="3989819" y="775068"/>
                  </a:lnTo>
                  <a:lnTo>
                    <a:pt x="3976230" y="765848"/>
                  </a:lnTo>
                  <a:lnTo>
                    <a:pt x="3959745" y="762457"/>
                  </a:lnTo>
                  <a:lnTo>
                    <a:pt x="3959745" y="1707286"/>
                  </a:lnTo>
                  <a:lnTo>
                    <a:pt x="3976230" y="1703895"/>
                  </a:lnTo>
                  <a:lnTo>
                    <a:pt x="3989819" y="1694675"/>
                  </a:lnTo>
                  <a:lnTo>
                    <a:pt x="3999026" y="1681099"/>
                  </a:lnTo>
                  <a:lnTo>
                    <a:pt x="4002417" y="1664601"/>
                  </a:lnTo>
                  <a:lnTo>
                    <a:pt x="4002417" y="805141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536868" y="666644"/>
              <a:ext cx="3917315" cy="7917815"/>
            </a:xfrm>
            <a:custGeom>
              <a:avLst/>
              <a:gdLst/>
              <a:ahLst/>
              <a:cxnLst/>
              <a:rect l="l" t="t" r="r" b="b"/>
              <a:pathLst>
                <a:path w="3917315" h="7917815">
                  <a:moveTo>
                    <a:pt x="3336972" y="7917550"/>
                  </a:moveTo>
                  <a:lnTo>
                    <a:pt x="580090" y="7917550"/>
                  </a:lnTo>
                  <a:lnTo>
                    <a:pt x="532548" y="7915625"/>
                  </a:lnTo>
                  <a:lnTo>
                    <a:pt x="486059" y="7909951"/>
                  </a:lnTo>
                  <a:lnTo>
                    <a:pt x="440771" y="7900677"/>
                  </a:lnTo>
                  <a:lnTo>
                    <a:pt x="396835" y="7887952"/>
                  </a:lnTo>
                  <a:lnTo>
                    <a:pt x="354401" y="7871928"/>
                  </a:lnTo>
                  <a:lnTo>
                    <a:pt x="313619" y="7852753"/>
                  </a:lnTo>
                  <a:lnTo>
                    <a:pt x="274637" y="7830578"/>
                  </a:lnTo>
                  <a:lnTo>
                    <a:pt x="237607" y="7805552"/>
                  </a:lnTo>
                  <a:lnTo>
                    <a:pt x="202679" y="7777826"/>
                  </a:lnTo>
                  <a:lnTo>
                    <a:pt x="170001" y="7747549"/>
                  </a:lnTo>
                  <a:lnTo>
                    <a:pt x="139724" y="7714871"/>
                  </a:lnTo>
                  <a:lnTo>
                    <a:pt x="111998" y="7679943"/>
                  </a:lnTo>
                  <a:lnTo>
                    <a:pt x="86972" y="7642913"/>
                  </a:lnTo>
                  <a:lnTo>
                    <a:pt x="64797" y="7603931"/>
                  </a:lnTo>
                  <a:lnTo>
                    <a:pt x="45622" y="7563149"/>
                  </a:lnTo>
                  <a:lnTo>
                    <a:pt x="29598" y="7520715"/>
                  </a:lnTo>
                  <a:lnTo>
                    <a:pt x="16873" y="7476779"/>
                  </a:lnTo>
                  <a:lnTo>
                    <a:pt x="7634" y="7431663"/>
                  </a:lnTo>
                  <a:lnTo>
                    <a:pt x="1924" y="7385002"/>
                  </a:lnTo>
                  <a:lnTo>
                    <a:pt x="78" y="7339400"/>
                  </a:lnTo>
                  <a:lnTo>
                    <a:pt x="0" y="580090"/>
                  </a:lnTo>
                  <a:lnTo>
                    <a:pt x="727" y="550715"/>
                  </a:lnTo>
                  <a:lnTo>
                    <a:pt x="6547" y="491967"/>
                  </a:lnTo>
                  <a:lnTo>
                    <a:pt x="14580" y="449436"/>
                  </a:lnTo>
                  <a:lnTo>
                    <a:pt x="25220" y="407421"/>
                  </a:lnTo>
                  <a:lnTo>
                    <a:pt x="40256" y="367649"/>
                  </a:lnTo>
                  <a:lnTo>
                    <a:pt x="58202" y="327876"/>
                  </a:lnTo>
                  <a:lnTo>
                    <a:pt x="78119" y="291318"/>
                  </a:lnTo>
                  <a:lnTo>
                    <a:pt x="100157" y="256093"/>
                  </a:lnTo>
                  <a:lnTo>
                    <a:pt x="128713" y="215714"/>
                  </a:lnTo>
                  <a:lnTo>
                    <a:pt x="156238" y="183703"/>
                  </a:lnTo>
                  <a:lnTo>
                    <a:pt x="180913" y="159755"/>
                  </a:lnTo>
                  <a:lnTo>
                    <a:pt x="201285" y="140960"/>
                  </a:lnTo>
                  <a:lnTo>
                    <a:pt x="249988" y="102863"/>
                  </a:lnTo>
                  <a:lnTo>
                    <a:pt x="291166" y="76937"/>
                  </a:lnTo>
                  <a:lnTo>
                    <a:pt x="334754" y="54375"/>
                  </a:lnTo>
                  <a:lnTo>
                    <a:pt x="380502" y="35406"/>
                  </a:lnTo>
                  <a:lnTo>
                    <a:pt x="428159" y="20257"/>
                  </a:lnTo>
                  <a:lnTo>
                    <a:pt x="477477" y="9154"/>
                  </a:lnTo>
                  <a:lnTo>
                    <a:pt x="528795" y="2247"/>
                  </a:lnTo>
                  <a:lnTo>
                    <a:pt x="529978" y="2247"/>
                  </a:lnTo>
                  <a:lnTo>
                    <a:pt x="580090" y="0"/>
                  </a:lnTo>
                  <a:lnTo>
                    <a:pt x="3338912" y="0"/>
                  </a:lnTo>
                  <a:lnTo>
                    <a:pt x="3390719" y="2247"/>
                  </a:lnTo>
                  <a:lnTo>
                    <a:pt x="3441253" y="8882"/>
                  </a:lnTo>
                  <a:lnTo>
                    <a:pt x="3490331" y="19745"/>
                  </a:lnTo>
                  <a:lnTo>
                    <a:pt x="3537773" y="34679"/>
                  </a:lnTo>
                  <a:lnTo>
                    <a:pt x="3547754" y="38801"/>
                  </a:lnTo>
                  <a:lnTo>
                    <a:pt x="580090" y="38801"/>
                  </a:lnTo>
                  <a:lnTo>
                    <a:pt x="533410" y="40790"/>
                  </a:lnTo>
                  <a:lnTo>
                    <a:pt x="487827" y="46648"/>
                  </a:lnTo>
                  <a:lnTo>
                    <a:pt x="443506" y="56214"/>
                  </a:lnTo>
                  <a:lnTo>
                    <a:pt x="400608" y="69327"/>
                  </a:lnTo>
                  <a:lnTo>
                    <a:pt x="359298" y="85826"/>
                  </a:lnTo>
                  <a:lnTo>
                    <a:pt x="319737" y="105550"/>
                  </a:lnTo>
                  <a:lnTo>
                    <a:pt x="282089" y="128336"/>
                  </a:lnTo>
                  <a:lnTo>
                    <a:pt x="246516" y="154025"/>
                  </a:lnTo>
                  <a:lnTo>
                    <a:pt x="213182" y="182455"/>
                  </a:lnTo>
                  <a:lnTo>
                    <a:pt x="182249" y="213464"/>
                  </a:lnTo>
                  <a:lnTo>
                    <a:pt x="153881" y="246892"/>
                  </a:lnTo>
                  <a:lnTo>
                    <a:pt x="128240" y="282577"/>
                  </a:lnTo>
                  <a:lnTo>
                    <a:pt x="105489" y="320358"/>
                  </a:lnTo>
                  <a:lnTo>
                    <a:pt x="85791" y="360074"/>
                  </a:lnTo>
                  <a:lnTo>
                    <a:pt x="69310" y="401563"/>
                  </a:lnTo>
                  <a:lnTo>
                    <a:pt x="56207" y="444664"/>
                  </a:lnTo>
                  <a:lnTo>
                    <a:pt x="46646" y="489217"/>
                  </a:lnTo>
                  <a:lnTo>
                    <a:pt x="40790" y="535059"/>
                  </a:lnTo>
                  <a:lnTo>
                    <a:pt x="38884" y="580090"/>
                  </a:lnTo>
                  <a:lnTo>
                    <a:pt x="38802" y="7339400"/>
                  </a:lnTo>
                  <a:lnTo>
                    <a:pt x="40744" y="7385002"/>
                  </a:lnTo>
                  <a:lnTo>
                    <a:pt x="40790" y="7386081"/>
                  </a:lnTo>
                  <a:lnTo>
                    <a:pt x="46624" y="7431491"/>
                  </a:lnTo>
                  <a:lnTo>
                    <a:pt x="46646" y="7431663"/>
                  </a:lnTo>
                  <a:lnTo>
                    <a:pt x="56207" y="7475985"/>
                  </a:lnTo>
                  <a:lnTo>
                    <a:pt x="69310" y="7518882"/>
                  </a:lnTo>
                  <a:lnTo>
                    <a:pt x="85791" y="7560193"/>
                  </a:lnTo>
                  <a:lnTo>
                    <a:pt x="105489" y="7599754"/>
                  </a:lnTo>
                  <a:lnTo>
                    <a:pt x="128240" y="7637402"/>
                  </a:lnTo>
                  <a:lnTo>
                    <a:pt x="153881" y="7672974"/>
                  </a:lnTo>
                  <a:lnTo>
                    <a:pt x="182249" y="7706309"/>
                  </a:lnTo>
                  <a:lnTo>
                    <a:pt x="213182" y="7737241"/>
                  </a:lnTo>
                  <a:lnTo>
                    <a:pt x="246516" y="7765610"/>
                  </a:lnTo>
                  <a:lnTo>
                    <a:pt x="282089" y="7791251"/>
                  </a:lnTo>
                  <a:lnTo>
                    <a:pt x="319737" y="7814001"/>
                  </a:lnTo>
                  <a:lnTo>
                    <a:pt x="359298" y="7833699"/>
                  </a:lnTo>
                  <a:lnTo>
                    <a:pt x="400608" y="7850181"/>
                  </a:lnTo>
                  <a:lnTo>
                    <a:pt x="443506" y="7863284"/>
                  </a:lnTo>
                  <a:lnTo>
                    <a:pt x="487827" y="7872844"/>
                  </a:lnTo>
                  <a:lnTo>
                    <a:pt x="533410" y="7878700"/>
                  </a:lnTo>
                  <a:lnTo>
                    <a:pt x="580090" y="7880688"/>
                  </a:lnTo>
                  <a:lnTo>
                    <a:pt x="3539461" y="7880688"/>
                  </a:lnTo>
                  <a:lnTo>
                    <a:pt x="3520226" y="7887952"/>
                  </a:lnTo>
                  <a:lnTo>
                    <a:pt x="3476290" y="7900677"/>
                  </a:lnTo>
                  <a:lnTo>
                    <a:pt x="3431003" y="7909951"/>
                  </a:lnTo>
                  <a:lnTo>
                    <a:pt x="3384513" y="7915625"/>
                  </a:lnTo>
                  <a:lnTo>
                    <a:pt x="3336972" y="7917550"/>
                  </a:lnTo>
                  <a:close/>
                </a:path>
                <a:path w="3917315" h="7917815">
                  <a:moveTo>
                    <a:pt x="3539461" y="7880688"/>
                  </a:moveTo>
                  <a:lnTo>
                    <a:pt x="3336972" y="7880688"/>
                  </a:lnTo>
                  <a:lnTo>
                    <a:pt x="3383652" y="7878700"/>
                  </a:lnTo>
                  <a:lnTo>
                    <a:pt x="3429234" y="7872844"/>
                  </a:lnTo>
                  <a:lnTo>
                    <a:pt x="3473556" y="7863284"/>
                  </a:lnTo>
                  <a:lnTo>
                    <a:pt x="3516453" y="7850181"/>
                  </a:lnTo>
                  <a:lnTo>
                    <a:pt x="3557764" y="7833699"/>
                  </a:lnTo>
                  <a:lnTo>
                    <a:pt x="3597325" y="7814001"/>
                  </a:lnTo>
                  <a:lnTo>
                    <a:pt x="3634973" y="7791251"/>
                  </a:lnTo>
                  <a:lnTo>
                    <a:pt x="3670546" y="7765610"/>
                  </a:lnTo>
                  <a:lnTo>
                    <a:pt x="3703880" y="7737241"/>
                  </a:lnTo>
                  <a:lnTo>
                    <a:pt x="3734813" y="7706309"/>
                  </a:lnTo>
                  <a:lnTo>
                    <a:pt x="3763182" y="7672974"/>
                  </a:lnTo>
                  <a:lnTo>
                    <a:pt x="3788823" y="7637402"/>
                  </a:lnTo>
                  <a:lnTo>
                    <a:pt x="3811574" y="7599754"/>
                  </a:lnTo>
                  <a:lnTo>
                    <a:pt x="3831272" y="7560193"/>
                  </a:lnTo>
                  <a:lnTo>
                    <a:pt x="3847753" y="7518882"/>
                  </a:lnTo>
                  <a:lnTo>
                    <a:pt x="3860856" y="7475985"/>
                  </a:lnTo>
                  <a:lnTo>
                    <a:pt x="3870417" y="7431663"/>
                  </a:lnTo>
                  <a:lnTo>
                    <a:pt x="3876273" y="7386081"/>
                  </a:lnTo>
                  <a:lnTo>
                    <a:pt x="3878261" y="7339400"/>
                  </a:lnTo>
                  <a:lnTo>
                    <a:pt x="3878261" y="580090"/>
                  </a:lnTo>
                  <a:lnTo>
                    <a:pt x="3876343" y="535059"/>
                  </a:lnTo>
                  <a:lnTo>
                    <a:pt x="3870417" y="487827"/>
                  </a:lnTo>
                  <a:lnTo>
                    <a:pt x="3860856" y="443506"/>
                  </a:lnTo>
                  <a:lnTo>
                    <a:pt x="3847753" y="400608"/>
                  </a:lnTo>
                  <a:lnTo>
                    <a:pt x="3831272" y="359297"/>
                  </a:lnTo>
                  <a:lnTo>
                    <a:pt x="3811574" y="319737"/>
                  </a:lnTo>
                  <a:lnTo>
                    <a:pt x="3788823" y="282088"/>
                  </a:lnTo>
                  <a:lnTo>
                    <a:pt x="3763182" y="246516"/>
                  </a:lnTo>
                  <a:lnTo>
                    <a:pt x="3734813" y="213181"/>
                  </a:lnTo>
                  <a:lnTo>
                    <a:pt x="3703880" y="182249"/>
                  </a:lnTo>
                  <a:lnTo>
                    <a:pt x="3670546" y="153880"/>
                  </a:lnTo>
                  <a:lnTo>
                    <a:pt x="3635108" y="128336"/>
                  </a:lnTo>
                  <a:lnTo>
                    <a:pt x="3597426" y="105550"/>
                  </a:lnTo>
                  <a:lnTo>
                    <a:pt x="3557835" y="85826"/>
                  </a:lnTo>
                  <a:lnTo>
                    <a:pt x="3516499" y="69327"/>
                  </a:lnTo>
                  <a:lnTo>
                    <a:pt x="3473581" y="56214"/>
                  </a:lnTo>
                  <a:lnTo>
                    <a:pt x="3429245" y="46648"/>
                  </a:lnTo>
                  <a:lnTo>
                    <a:pt x="3383654" y="40790"/>
                  </a:lnTo>
                  <a:lnTo>
                    <a:pt x="3336972" y="38801"/>
                  </a:lnTo>
                  <a:lnTo>
                    <a:pt x="3547754" y="38801"/>
                  </a:lnTo>
                  <a:lnTo>
                    <a:pt x="3583395" y="53523"/>
                  </a:lnTo>
                  <a:lnTo>
                    <a:pt x="3627017" y="76118"/>
                  </a:lnTo>
                  <a:lnTo>
                    <a:pt x="3668457" y="102306"/>
                  </a:lnTo>
                  <a:lnTo>
                    <a:pt x="3707531" y="131926"/>
                  </a:lnTo>
                  <a:lnTo>
                    <a:pt x="3738088" y="158936"/>
                  </a:lnTo>
                  <a:lnTo>
                    <a:pt x="3776163" y="200072"/>
                  </a:lnTo>
                  <a:lnTo>
                    <a:pt x="3802597" y="232812"/>
                  </a:lnTo>
                  <a:lnTo>
                    <a:pt x="3826332" y="267733"/>
                  </a:lnTo>
                  <a:lnTo>
                    <a:pt x="3847946" y="302898"/>
                  </a:lnTo>
                  <a:lnTo>
                    <a:pt x="3869469" y="347126"/>
                  </a:lnTo>
                  <a:lnTo>
                    <a:pt x="3885355" y="387080"/>
                  </a:lnTo>
                  <a:lnTo>
                    <a:pt x="3899359" y="435552"/>
                  </a:lnTo>
                  <a:lnTo>
                    <a:pt x="3910514" y="491694"/>
                  </a:lnTo>
                  <a:lnTo>
                    <a:pt x="3916335" y="549897"/>
                  </a:lnTo>
                  <a:lnTo>
                    <a:pt x="3917062" y="580090"/>
                  </a:lnTo>
                  <a:lnTo>
                    <a:pt x="3916983" y="7339400"/>
                  </a:lnTo>
                  <a:lnTo>
                    <a:pt x="3915137" y="7385002"/>
                  </a:lnTo>
                  <a:lnTo>
                    <a:pt x="3909463" y="7431491"/>
                  </a:lnTo>
                  <a:lnTo>
                    <a:pt x="3900188" y="7476779"/>
                  </a:lnTo>
                  <a:lnTo>
                    <a:pt x="3887464" y="7520715"/>
                  </a:lnTo>
                  <a:lnTo>
                    <a:pt x="3871439" y="7563149"/>
                  </a:lnTo>
                  <a:lnTo>
                    <a:pt x="3852265" y="7603931"/>
                  </a:lnTo>
                  <a:lnTo>
                    <a:pt x="3830090" y="7642913"/>
                  </a:lnTo>
                  <a:lnTo>
                    <a:pt x="3805064" y="7679943"/>
                  </a:lnTo>
                  <a:lnTo>
                    <a:pt x="3777338" y="7714871"/>
                  </a:lnTo>
                  <a:lnTo>
                    <a:pt x="3747061" y="7747549"/>
                  </a:lnTo>
                  <a:lnTo>
                    <a:pt x="3714383" y="7777826"/>
                  </a:lnTo>
                  <a:lnTo>
                    <a:pt x="3679454" y="7805552"/>
                  </a:lnTo>
                  <a:lnTo>
                    <a:pt x="3642424" y="7830578"/>
                  </a:lnTo>
                  <a:lnTo>
                    <a:pt x="3603443" y="7852753"/>
                  </a:lnTo>
                  <a:lnTo>
                    <a:pt x="3562660" y="7871928"/>
                  </a:lnTo>
                  <a:lnTo>
                    <a:pt x="3539461" y="7880688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04558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latin typeface="Trebuchet MS"/>
                <a:cs typeface="Trebuchet MS"/>
              </a:rPr>
              <a:t>Job</a:t>
            </a:r>
            <a:r>
              <a:rPr dirty="0" sz="2100" spc="-204" b="1">
                <a:latin typeface="Trebuchet MS"/>
                <a:cs typeface="Trebuchet MS"/>
              </a:rPr>
              <a:t> </a:t>
            </a:r>
            <a:r>
              <a:rPr dirty="0" sz="2100" spc="40" b="1"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422180" y="1180593"/>
            <a:ext cx="421513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0"/>
              <a:t>Home</a:t>
            </a:r>
            <a:r>
              <a:rPr dirty="0" spc="-595"/>
              <a:t> </a:t>
            </a:r>
            <a:r>
              <a:rPr dirty="0" spc="340"/>
              <a:t>Page</a:t>
            </a:r>
          </a:p>
        </p:txBody>
      </p:sp>
      <p:grpSp>
        <p:nvGrpSpPr>
          <p:cNvPr id="12" name="object 12" descr=""/>
          <p:cNvGrpSpPr/>
          <p:nvPr/>
        </p:nvGrpSpPr>
        <p:grpSpPr>
          <a:xfrm>
            <a:off x="537787" y="2434339"/>
            <a:ext cx="9933940" cy="7326630"/>
            <a:chOff x="537787" y="2434339"/>
            <a:chExt cx="9933940" cy="7326630"/>
          </a:xfrm>
        </p:grpSpPr>
        <p:sp>
          <p:nvSpPr>
            <p:cNvPr id="13" name="object 13" descr=""/>
            <p:cNvSpPr/>
            <p:nvPr/>
          </p:nvSpPr>
          <p:spPr>
            <a:xfrm>
              <a:off x="537787" y="2434339"/>
              <a:ext cx="9933940" cy="7326630"/>
            </a:xfrm>
            <a:custGeom>
              <a:avLst/>
              <a:gdLst/>
              <a:ahLst/>
              <a:cxnLst/>
              <a:rect l="l" t="t" r="r" b="b"/>
              <a:pathLst>
                <a:path w="9933940" h="7326630">
                  <a:moveTo>
                    <a:pt x="0" y="6204677"/>
                  </a:moveTo>
                  <a:lnTo>
                    <a:pt x="0" y="1121743"/>
                  </a:lnTo>
                  <a:lnTo>
                    <a:pt x="908" y="1099954"/>
                  </a:lnTo>
                  <a:lnTo>
                    <a:pt x="5039" y="1040630"/>
                  </a:lnTo>
                  <a:lnTo>
                    <a:pt x="10754" y="982221"/>
                  </a:lnTo>
                  <a:lnTo>
                    <a:pt x="18012" y="924795"/>
                  </a:lnTo>
                  <a:lnTo>
                    <a:pt x="26775" y="868422"/>
                  </a:lnTo>
                  <a:lnTo>
                    <a:pt x="37002" y="813173"/>
                  </a:lnTo>
                  <a:lnTo>
                    <a:pt x="48654" y="759117"/>
                  </a:lnTo>
                  <a:lnTo>
                    <a:pt x="61692" y="706324"/>
                  </a:lnTo>
                  <a:lnTo>
                    <a:pt x="76066" y="654892"/>
                  </a:lnTo>
                  <a:lnTo>
                    <a:pt x="91756" y="604831"/>
                  </a:lnTo>
                  <a:lnTo>
                    <a:pt x="108712" y="556243"/>
                  </a:lnTo>
                  <a:lnTo>
                    <a:pt x="126903" y="509180"/>
                  </a:lnTo>
                  <a:lnTo>
                    <a:pt x="146274" y="463750"/>
                  </a:lnTo>
                  <a:lnTo>
                    <a:pt x="166793" y="420002"/>
                  </a:lnTo>
                  <a:lnTo>
                    <a:pt x="188420" y="378007"/>
                  </a:lnTo>
                  <a:lnTo>
                    <a:pt x="211116" y="337833"/>
                  </a:lnTo>
                  <a:lnTo>
                    <a:pt x="234841" y="299552"/>
                  </a:lnTo>
                  <a:lnTo>
                    <a:pt x="259558" y="263231"/>
                  </a:lnTo>
                  <a:lnTo>
                    <a:pt x="285226" y="228942"/>
                  </a:lnTo>
                  <a:lnTo>
                    <a:pt x="311805" y="196755"/>
                  </a:lnTo>
                  <a:lnTo>
                    <a:pt x="339255" y="166741"/>
                  </a:lnTo>
                  <a:lnTo>
                    <a:pt x="367537" y="138969"/>
                  </a:lnTo>
                  <a:lnTo>
                    <a:pt x="396611" y="113510"/>
                  </a:lnTo>
                  <a:lnTo>
                    <a:pt x="456977" y="69810"/>
                  </a:lnTo>
                  <a:lnTo>
                    <a:pt x="520037" y="36201"/>
                  </a:lnTo>
                  <a:lnTo>
                    <a:pt x="585476" y="13242"/>
                  </a:lnTo>
                  <a:lnTo>
                    <a:pt x="652979" y="1494"/>
                  </a:lnTo>
                  <a:lnTo>
                    <a:pt x="687399" y="0"/>
                  </a:lnTo>
                  <a:lnTo>
                    <a:pt x="9243646" y="0"/>
                  </a:lnTo>
                  <a:lnTo>
                    <a:pt x="9312057" y="5932"/>
                  </a:lnTo>
                  <a:lnTo>
                    <a:pt x="9378565" y="23355"/>
                  </a:lnTo>
                  <a:lnTo>
                    <a:pt x="9442854" y="51709"/>
                  </a:lnTo>
                  <a:lnTo>
                    <a:pt x="9504607" y="90434"/>
                  </a:lnTo>
                  <a:lnTo>
                    <a:pt x="9563508" y="138969"/>
                  </a:lnTo>
                  <a:lnTo>
                    <a:pt x="9591790" y="166741"/>
                  </a:lnTo>
                  <a:lnTo>
                    <a:pt x="9619240" y="196755"/>
                  </a:lnTo>
                  <a:lnTo>
                    <a:pt x="9645819" y="228942"/>
                  </a:lnTo>
                  <a:lnTo>
                    <a:pt x="9671486" y="263231"/>
                  </a:lnTo>
                  <a:lnTo>
                    <a:pt x="9696204" y="299552"/>
                  </a:lnTo>
                  <a:lnTo>
                    <a:pt x="9719931" y="337836"/>
                  </a:lnTo>
                  <a:lnTo>
                    <a:pt x="9742629" y="378013"/>
                  </a:lnTo>
                  <a:lnTo>
                    <a:pt x="9764258" y="420012"/>
                  </a:lnTo>
                  <a:lnTo>
                    <a:pt x="9784778" y="463763"/>
                  </a:lnTo>
                  <a:lnTo>
                    <a:pt x="9804149" y="509197"/>
                  </a:lnTo>
                  <a:lnTo>
                    <a:pt x="9822333" y="556243"/>
                  </a:lnTo>
                  <a:lnTo>
                    <a:pt x="9839290" y="604831"/>
                  </a:lnTo>
                  <a:lnTo>
                    <a:pt x="9854979" y="654892"/>
                  </a:lnTo>
                  <a:lnTo>
                    <a:pt x="9869362" y="706354"/>
                  </a:lnTo>
                  <a:lnTo>
                    <a:pt x="9882399" y="759149"/>
                  </a:lnTo>
                  <a:lnTo>
                    <a:pt x="9894051" y="813207"/>
                  </a:lnTo>
                  <a:lnTo>
                    <a:pt x="9904277" y="868456"/>
                  </a:lnTo>
                  <a:lnTo>
                    <a:pt x="9913039" y="924828"/>
                  </a:lnTo>
                  <a:lnTo>
                    <a:pt x="9920296" y="982252"/>
                  </a:lnTo>
                  <a:lnTo>
                    <a:pt x="9926009" y="1040658"/>
                  </a:lnTo>
                  <a:lnTo>
                    <a:pt x="9930139" y="1099976"/>
                  </a:lnTo>
                  <a:lnTo>
                    <a:pt x="9932646" y="1160136"/>
                  </a:lnTo>
                  <a:lnTo>
                    <a:pt x="9933490" y="1221068"/>
                  </a:lnTo>
                  <a:lnTo>
                    <a:pt x="9933490" y="6105342"/>
                  </a:lnTo>
                  <a:lnTo>
                    <a:pt x="9932646" y="6166299"/>
                  </a:lnTo>
                  <a:lnTo>
                    <a:pt x="9930139" y="6226481"/>
                  </a:lnTo>
                  <a:lnTo>
                    <a:pt x="9926009" y="6285818"/>
                  </a:lnTo>
                  <a:lnTo>
                    <a:pt x="9920296" y="6344240"/>
                  </a:lnTo>
                  <a:lnTo>
                    <a:pt x="9913039" y="6401677"/>
                  </a:lnTo>
                  <a:lnTo>
                    <a:pt x="9904277" y="6458060"/>
                  </a:lnTo>
                  <a:lnTo>
                    <a:pt x="9894051" y="6513318"/>
                  </a:lnTo>
                  <a:lnTo>
                    <a:pt x="9882399" y="6567382"/>
                  </a:lnTo>
                  <a:lnTo>
                    <a:pt x="9869362" y="6620181"/>
                  </a:lnTo>
                  <a:lnTo>
                    <a:pt x="9854979" y="6671647"/>
                  </a:lnTo>
                  <a:lnTo>
                    <a:pt x="9839290" y="6721708"/>
                  </a:lnTo>
                  <a:lnTo>
                    <a:pt x="9822333" y="6770296"/>
                  </a:lnTo>
                  <a:lnTo>
                    <a:pt x="9804149" y="6817340"/>
                  </a:lnTo>
                  <a:lnTo>
                    <a:pt x="9784778" y="6862770"/>
                  </a:lnTo>
                  <a:lnTo>
                    <a:pt x="9764258" y="6906516"/>
                  </a:lnTo>
                  <a:lnTo>
                    <a:pt x="9742629" y="6948510"/>
                  </a:lnTo>
                  <a:lnTo>
                    <a:pt x="9719931" y="6988679"/>
                  </a:lnTo>
                  <a:lnTo>
                    <a:pt x="9696204" y="7026956"/>
                  </a:lnTo>
                  <a:lnTo>
                    <a:pt x="9671486" y="7063270"/>
                  </a:lnTo>
                  <a:lnTo>
                    <a:pt x="9645819" y="7097551"/>
                  </a:lnTo>
                  <a:lnTo>
                    <a:pt x="9619240" y="7129729"/>
                  </a:lnTo>
                  <a:lnTo>
                    <a:pt x="9591790" y="7159734"/>
                  </a:lnTo>
                  <a:lnTo>
                    <a:pt x="9563508" y="7187497"/>
                  </a:lnTo>
                  <a:lnTo>
                    <a:pt x="9534434" y="7212947"/>
                  </a:lnTo>
                  <a:lnTo>
                    <a:pt x="9474067" y="7256631"/>
                  </a:lnTo>
                  <a:lnTo>
                    <a:pt x="9411007" y="7290227"/>
                  </a:lnTo>
                  <a:lnTo>
                    <a:pt x="9345569" y="7313175"/>
                  </a:lnTo>
                  <a:lnTo>
                    <a:pt x="9278069" y="7324917"/>
                  </a:lnTo>
                  <a:lnTo>
                    <a:pt x="9243646" y="7326425"/>
                  </a:lnTo>
                  <a:lnTo>
                    <a:pt x="687399" y="7326425"/>
                  </a:lnTo>
                  <a:lnTo>
                    <a:pt x="618987" y="7320483"/>
                  </a:lnTo>
                  <a:lnTo>
                    <a:pt x="552479" y="7303070"/>
                  </a:lnTo>
                  <a:lnTo>
                    <a:pt x="488190" y="7274731"/>
                  </a:lnTo>
                  <a:lnTo>
                    <a:pt x="426437" y="7236023"/>
                  </a:lnTo>
                  <a:lnTo>
                    <a:pt x="367537" y="7187505"/>
                  </a:lnTo>
                  <a:lnTo>
                    <a:pt x="339255" y="7159741"/>
                  </a:lnTo>
                  <a:lnTo>
                    <a:pt x="311805" y="7129735"/>
                  </a:lnTo>
                  <a:lnTo>
                    <a:pt x="285226" y="7097555"/>
                  </a:lnTo>
                  <a:lnTo>
                    <a:pt x="259558" y="7063272"/>
                  </a:lnTo>
                  <a:lnTo>
                    <a:pt x="234841" y="7026956"/>
                  </a:lnTo>
                  <a:lnTo>
                    <a:pt x="211116" y="6988679"/>
                  </a:lnTo>
                  <a:lnTo>
                    <a:pt x="188420" y="6948510"/>
                  </a:lnTo>
                  <a:lnTo>
                    <a:pt x="166793" y="6906516"/>
                  </a:lnTo>
                  <a:lnTo>
                    <a:pt x="146274" y="6862770"/>
                  </a:lnTo>
                  <a:lnTo>
                    <a:pt x="126903" y="6817340"/>
                  </a:lnTo>
                  <a:lnTo>
                    <a:pt x="108712" y="6770275"/>
                  </a:lnTo>
                  <a:lnTo>
                    <a:pt x="91756" y="6721684"/>
                  </a:lnTo>
                  <a:lnTo>
                    <a:pt x="76066" y="6671619"/>
                  </a:lnTo>
                  <a:lnTo>
                    <a:pt x="61692" y="6620181"/>
                  </a:lnTo>
                  <a:lnTo>
                    <a:pt x="48654" y="6567382"/>
                  </a:lnTo>
                  <a:lnTo>
                    <a:pt x="37002" y="6513318"/>
                  </a:lnTo>
                  <a:lnTo>
                    <a:pt x="26775" y="6458060"/>
                  </a:lnTo>
                  <a:lnTo>
                    <a:pt x="18012" y="6401677"/>
                  </a:lnTo>
                  <a:lnTo>
                    <a:pt x="10754" y="6344240"/>
                  </a:lnTo>
                  <a:lnTo>
                    <a:pt x="5039" y="6285818"/>
                  </a:lnTo>
                  <a:lnTo>
                    <a:pt x="908" y="6226481"/>
                  </a:lnTo>
                  <a:lnTo>
                    <a:pt x="0" y="620467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508" y="3249555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508" y="4887855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3508" y="6935730"/>
              <a:ext cx="114300" cy="1142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algn="just" marL="12700" marR="5080">
              <a:lnSpc>
                <a:spcPts val="3220"/>
              </a:lnSpc>
              <a:spcBef>
                <a:spcPts val="220"/>
              </a:spcBef>
            </a:pPr>
            <a:r>
              <a:rPr dirty="0"/>
              <a:t>This</a:t>
            </a:r>
            <a:r>
              <a:rPr dirty="0" spc="-80"/>
              <a:t> </a:t>
            </a:r>
            <a:r>
              <a:rPr dirty="0"/>
              <a:t>screen</a:t>
            </a:r>
            <a:r>
              <a:rPr dirty="0" spc="-75"/>
              <a:t> </a:t>
            </a:r>
            <a:r>
              <a:rPr dirty="0"/>
              <a:t>from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 spc="120"/>
              <a:t>JobPath</a:t>
            </a:r>
            <a:r>
              <a:rPr dirty="0" spc="-80"/>
              <a:t> </a:t>
            </a:r>
            <a:r>
              <a:rPr dirty="0"/>
              <a:t>mobile</a:t>
            </a:r>
            <a:r>
              <a:rPr dirty="0" spc="-75"/>
              <a:t> </a:t>
            </a:r>
            <a:r>
              <a:rPr dirty="0" spc="60"/>
              <a:t>app</a:t>
            </a:r>
            <a:r>
              <a:rPr dirty="0" spc="-75"/>
              <a:t> </a:t>
            </a:r>
            <a:r>
              <a:rPr dirty="0"/>
              <a:t>serves</a:t>
            </a:r>
            <a:r>
              <a:rPr dirty="0" spc="-75"/>
              <a:t> </a:t>
            </a:r>
            <a:r>
              <a:rPr dirty="0"/>
              <a:t>as</a:t>
            </a:r>
            <a:r>
              <a:rPr dirty="0" spc="-75"/>
              <a:t> </a:t>
            </a:r>
            <a:r>
              <a:rPr dirty="0" spc="-25"/>
              <a:t>the </a:t>
            </a:r>
            <a:r>
              <a:rPr dirty="0" spc="55"/>
              <a:t>home</a:t>
            </a:r>
            <a:r>
              <a:rPr dirty="0" spc="-80"/>
              <a:t> </a:t>
            </a:r>
            <a:r>
              <a:rPr dirty="0"/>
              <a:t>page,</a:t>
            </a:r>
            <a:r>
              <a:rPr dirty="0" spc="-80"/>
              <a:t> </a:t>
            </a:r>
            <a:r>
              <a:rPr dirty="0" spc="45"/>
              <a:t>designed</a:t>
            </a:r>
            <a:r>
              <a:rPr dirty="0" spc="-80"/>
              <a:t> </a:t>
            </a:r>
            <a:r>
              <a:rPr dirty="0" spc="80"/>
              <a:t>to</a:t>
            </a:r>
            <a:r>
              <a:rPr dirty="0" spc="-80"/>
              <a:t> </a:t>
            </a:r>
            <a:r>
              <a:rPr dirty="0"/>
              <a:t>give</a:t>
            </a:r>
            <a:r>
              <a:rPr dirty="0" spc="-80"/>
              <a:t> </a:t>
            </a:r>
            <a:r>
              <a:rPr dirty="0"/>
              <a:t>users</a:t>
            </a:r>
            <a:r>
              <a:rPr dirty="0" spc="-80"/>
              <a:t> </a:t>
            </a:r>
            <a:r>
              <a:rPr dirty="0"/>
              <a:t>a</a:t>
            </a:r>
            <a:r>
              <a:rPr dirty="0" spc="-80"/>
              <a:t> </a:t>
            </a:r>
            <a:r>
              <a:rPr dirty="0"/>
              <a:t>quick</a:t>
            </a:r>
            <a:r>
              <a:rPr dirty="0" spc="-80"/>
              <a:t> </a:t>
            </a:r>
            <a:r>
              <a:rPr dirty="0"/>
              <a:t>overview</a:t>
            </a:r>
            <a:r>
              <a:rPr dirty="0" spc="-80"/>
              <a:t> </a:t>
            </a:r>
            <a:r>
              <a:rPr dirty="0" spc="30"/>
              <a:t>of </a:t>
            </a:r>
            <a:r>
              <a:rPr dirty="0" spc="-10"/>
              <a:t>current</a:t>
            </a:r>
            <a:r>
              <a:rPr dirty="0" spc="-85"/>
              <a:t> </a:t>
            </a:r>
            <a:r>
              <a:rPr dirty="0"/>
              <a:t>job</a:t>
            </a:r>
            <a:r>
              <a:rPr dirty="0" spc="-80"/>
              <a:t> </a:t>
            </a:r>
            <a:r>
              <a:rPr dirty="0"/>
              <a:t>opportunities</a:t>
            </a:r>
            <a:r>
              <a:rPr dirty="0" spc="-85"/>
              <a:t> </a:t>
            </a:r>
            <a:r>
              <a:rPr dirty="0"/>
              <a:t>and</a:t>
            </a:r>
            <a:r>
              <a:rPr dirty="0" spc="-85"/>
              <a:t> </a:t>
            </a:r>
            <a:r>
              <a:rPr dirty="0"/>
              <a:t>categorized</a:t>
            </a:r>
            <a:r>
              <a:rPr dirty="0" spc="-80"/>
              <a:t> </a:t>
            </a:r>
            <a:r>
              <a:rPr dirty="0"/>
              <a:t>career</a:t>
            </a:r>
            <a:r>
              <a:rPr dirty="0" spc="-85"/>
              <a:t> </a:t>
            </a:r>
            <a:r>
              <a:rPr dirty="0" spc="-10"/>
              <a:t>paths.</a:t>
            </a:r>
          </a:p>
          <a:p>
            <a:pPr algn="just" marL="12700" marR="5080">
              <a:lnSpc>
                <a:spcPts val="3229"/>
              </a:lnSpc>
              <a:spcBef>
                <a:spcPts val="3235"/>
              </a:spcBef>
            </a:pPr>
            <a:r>
              <a:rPr dirty="0"/>
              <a:t>At</a:t>
            </a:r>
            <a:r>
              <a:rPr dirty="0" spc="80"/>
              <a:t>  </a:t>
            </a:r>
            <a:r>
              <a:rPr dirty="0"/>
              <a:t>the</a:t>
            </a:r>
            <a:r>
              <a:rPr dirty="0" spc="85"/>
              <a:t>  </a:t>
            </a:r>
            <a:r>
              <a:rPr dirty="0"/>
              <a:t>top,</a:t>
            </a:r>
            <a:r>
              <a:rPr dirty="0" spc="85"/>
              <a:t>  </a:t>
            </a:r>
            <a:r>
              <a:rPr dirty="0"/>
              <a:t>it</a:t>
            </a:r>
            <a:r>
              <a:rPr dirty="0" spc="85"/>
              <a:t>  </a:t>
            </a:r>
            <a:r>
              <a:rPr dirty="0"/>
              <a:t>features</a:t>
            </a:r>
            <a:r>
              <a:rPr dirty="0" spc="85"/>
              <a:t>  </a:t>
            </a:r>
            <a:r>
              <a:rPr dirty="0"/>
              <a:t>a</a:t>
            </a:r>
            <a:r>
              <a:rPr dirty="0" spc="80"/>
              <a:t>  </a:t>
            </a:r>
            <a:r>
              <a:rPr dirty="0"/>
              <a:t>"Recent</a:t>
            </a:r>
            <a:r>
              <a:rPr dirty="0" spc="85"/>
              <a:t>  </a:t>
            </a:r>
            <a:r>
              <a:rPr dirty="0"/>
              <a:t>Hirings"</a:t>
            </a:r>
            <a:r>
              <a:rPr dirty="0" spc="85"/>
              <a:t>  </a:t>
            </a:r>
            <a:r>
              <a:rPr dirty="0" spc="-10"/>
              <a:t>section </a:t>
            </a:r>
            <a:r>
              <a:rPr dirty="0"/>
              <a:t>showcasing</a:t>
            </a:r>
            <a:r>
              <a:rPr dirty="0" spc="75"/>
              <a:t>  </a:t>
            </a:r>
            <a:r>
              <a:rPr dirty="0"/>
              <a:t>highlighted</a:t>
            </a:r>
            <a:r>
              <a:rPr dirty="0" spc="80"/>
              <a:t>  </a:t>
            </a:r>
            <a:r>
              <a:rPr dirty="0"/>
              <a:t>job</a:t>
            </a:r>
            <a:r>
              <a:rPr dirty="0" spc="80"/>
              <a:t>  </a:t>
            </a:r>
            <a:r>
              <a:rPr dirty="0"/>
              <a:t>postings</a:t>
            </a:r>
            <a:r>
              <a:rPr dirty="0" spc="75"/>
              <a:t>  </a:t>
            </a:r>
            <a:r>
              <a:rPr dirty="0"/>
              <a:t>with</a:t>
            </a:r>
            <a:r>
              <a:rPr dirty="0" spc="80"/>
              <a:t>  </a:t>
            </a:r>
            <a:r>
              <a:rPr dirty="0" spc="-10"/>
              <a:t>complete </a:t>
            </a:r>
            <a:r>
              <a:rPr dirty="0"/>
              <a:t>details</a:t>
            </a:r>
            <a:r>
              <a:rPr dirty="0" spc="-95"/>
              <a:t> </a:t>
            </a:r>
            <a:r>
              <a:rPr dirty="0" spc="85"/>
              <a:t>of</a:t>
            </a:r>
            <a:r>
              <a:rPr dirty="0" spc="-90"/>
              <a:t> </a:t>
            </a:r>
            <a:r>
              <a:rPr dirty="0"/>
              <a:t>posting</a:t>
            </a:r>
            <a:r>
              <a:rPr dirty="0" spc="-95"/>
              <a:t> </a:t>
            </a:r>
            <a:r>
              <a:rPr dirty="0" spc="-60"/>
              <a:t>date,</a:t>
            </a:r>
            <a:r>
              <a:rPr dirty="0" spc="-90"/>
              <a:t> </a:t>
            </a:r>
            <a:r>
              <a:rPr dirty="0" spc="-25"/>
              <a:t>salary</a:t>
            </a:r>
            <a:r>
              <a:rPr dirty="0" spc="-90"/>
              <a:t> </a:t>
            </a:r>
            <a:r>
              <a:rPr dirty="0" spc="-75"/>
              <a:t>range,</a:t>
            </a:r>
            <a:r>
              <a:rPr dirty="0" spc="-95"/>
              <a:t> </a:t>
            </a:r>
            <a:r>
              <a:rPr dirty="0"/>
              <a:t>and</a:t>
            </a:r>
            <a:r>
              <a:rPr dirty="0" spc="-90"/>
              <a:t> </a:t>
            </a:r>
            <a:r>
              <a:rPr dirty="0" spc="-45"/>
              <a:t>an</a:t>
            </a:r>
            <a:r>
              <a:rPr dirty="0" spc="-95"/>
              <a:t> </a:t>
            </a:r>
            <a:r>
              <a:rPr dirty="0"/>
              <a:t>easy-</a:t>
            </a:r>
            <a:r>
              <a:rPr dirty="0" spc="120"/>
              <a:t>to-</a:t>
            </a:r>
            <a:r>
              <a:rPr dirty="0" spc="25"/>
              <a:t>tap </a:t>
            </a:r>
            <a:r>
              <a:rPr dirty="0"/>
              <a:t>"Apply</a:t>
            </a:r>
            <a:r>
              <a:rPr dirty="0" spc="-195"/>
              <a:t> </a:t>
            </a:r>
            <a:r>
              <a:rPr dirty="0" spc="-35"/>
              <a:t>Now"</a:t>
            </a:r>
            <a:r>
              <a:rPr dirty="0" spc="-195"/>
              <a:t> </a:t>
            </a:r>
            <a:r>
              <a:rPr dirty="0" spc="-10"/>
              <a:t>button.</a:t>
            </a:r>
          </a:p>
          <a:p>
            <a:pPr algn="just" marL="12700" marR="5080">
              <a:lnSpc>
                <a:spcPts val="3220"/>
              </a:lnSpc>
              <a:spcBef>
                <a:spcPts val="3210"/>
              </a:spcBef>
            </a:pPr>
            <a:r>
              <a:rPr dirty="0"/>
              <a:t>Below</a:t>
            </a:r>
            <a:r>
              <a:rPr dirty="0" spc="340"/>
              <a:t>  </a:t>
            </a:r>
            <a:r>
              <a:rPr dirty="0"/>
              <a:t>that,</a:t>
            </a:r>
            <a:r>
              <a:rPr dirty="0" spc="345"/>
              <a:t>  </a:t>
            </a:r>
            <a:r>
              <a:rPr dirty="0"/>
              <a:t>the</a:t>
            </a:r>
            <a:r>
              <a:rPr dirty="0" spc="345"/>
              <a:t>  </a:t>
            </a:r>
            <a:r>
              <a:rPr dirty="0" spc="120"/>
              <a:t>"Job</a:t>
            </a:r>
            <a:r>
              <a:rPr dirty="0" spc="345"/>
              <a:t>  </a:t>
            </a:r>
            <a:r>
              <a:rPr dirty="0"/>
              <a:t>Categories"</a:t>
            </a:r>
            <a:r>
              <a:rPr dirty="0" spc="345"/>
              <a:t>  </a:t>
            </a:r>
            <a:r>
              <a:rPr dirty="0" spc="50"/>
              <a:t>section</a:t>
            </a:r>
            <a:r>
              <a:rPr dirty="0" spc="340"/>
              <a:t>  </a:t>
            </a:r>
            <a:r>
              <a:rPr dirty="0" spc="-10"/>
              <a:t>neatly </a:t>
            </a:r>
            <a:r>
              <a:rPr dirty="0"/>
              <a:t>organizes</a:t>
            </a:r>
            <a:r>
              <a:rPr dirty="0" spc="475"/>
              <a:t> </a:t>
            </a:r>
            <a:r>
              <a:rPr dirty="0"/>
              <a:t>job</a:t>
            </a:r>
            <a:r>
              <a:rPr dirty="0" spc="480"/>
              <a:t> </a:t>
            </a:r>
            <a:r>
              <a:rPr dirty="0"/>
              <a:t>roles</a:t>
            </a:r>
            <a:r>
              <a:rPr dirty="0" spc="480"/>
              <a:t> </a:t>
            </a:r>
            <a:r>
              <a:rPr dirty="0"/>
              <a:t>into</a:t>
            </a:r>
            <a:r>
              <a:rPr dirty="0" spc="480"/>
              <a:t> </a:t>
            </a:r>
            <a:r>
              <a:rPr dirty="0"/>
              <a:t>major</a:t>
            </a:r>
            <a:r>
              <a:rPr dirty="0" spc="475"/>
              <a:t> </a:t>
            </a:r>
            <a:r>
              <a:rPr dirty="0" spc="50"/>
              <a:t>tech</a:t>
            </a:r>
            <a:r>
              <a:rPr dirty="0" spc="480"/>
              <a:t> </a:t>
            </a:r>
            <a:r>
              <a:rPr dirty="0"/>
              <a:t>domains</a:t>
            </a:r>
            <a:r>
              <a:rPr dirty="0" spc="480"/>
              <a:t> </a:t>
            </a:r>
            <a:r>
              <a:rPr dirty="0"/>
              <a:t>such</a:t>
            </a:r>
            <a:r>
              <a:rPr dirty="0" spc="480"/>
              <a:t> </a:t>
            </a:r>
            <a:r>
              <a:rPr dirty="0" spc="-25"/>
              <a:t>as </a:t>
            </a:r>
            <a:r>
              <a:rPr dirty="0"/>
              <a:t>Software</a:t>
            </a:r>
            <a:r>
              <a:rPr dirty="0" spc="175"/>
              <a:t>   </a:t>
            </a:r>
            <a:r>
              <a:rPr dirty="0"/>
              <a:t>Development,</a:t>
            </a:r>
            <a:r>
              <a:rPr dirty="0" spc="175"/>
              <a:t>   </a:t>
            </a:r>
            <a:r>
              <a:rPr dirty="0"/>
              <a:t>Data</a:t>
            </a:r>
            <a:r>
              <a:rPr dirty="0" spc="180"/>
              <a:t>   </a:t>
            </a:r>
            <a:r>
              <a:rPr dirty="0"/>
              <a:t>and</a:t>
            </a:r>
            <a:r>
              <a:rPr dirty="0" spc="175"/>
              <a:t>   </a:t>
            </a:r>
            <a:r>
              <a:rPr dirty="0"/>
              <a:t>Analytics,</a:t>
            </a:r>
            <a:r>
              <a:rPr dirty="0" spc="180"/>
              <a:t>   </a:t>
            </a:r>
            <a:r>
              <a:rPr dirty="0" spc="-90"/>
              <a:t>IT </a:t>
            </a:r>
            <a:r>
              <a:rPr dirty="0"/>
              <a:t>Management,</a:t>
            </a:r>
            <a:r>
              <a:rPr dirty="0" spc="80"/>
              <a:t>  </a:t>
            </a:r>
            <a:r>
              <a:rPr dirty="0"/>
              <a:t>Cybersecurity,</a:t>
            </a:r>
            <a:r>
              <a:rPr dirty="0" spc="85"/>
              <a:t>  Cloud</a:t>
            </a:r>
            <a:r>
              <a:rPr dirty="0" spc="80"/>
              <a:t>  </a:t>
            </a:r>
            <a:r>
              <a:rPr dirty="0"/>
              <a:t>&amp;</a:t>
            </a:r>
            <a:r>
              <a:rPr dirty="0" spc="85"/>
              <a:t>  </a:t>
            </a:r>
            <a:r>
              <a:rPr dirty="0"/>
              <a:t>DevOps,</a:t>
            </a:r>
            <a:r>
              <a:rPr dirty="0" spc="85"/>
              <a:t>  </a:t>
            </a:r>
            <a:r>
              <a:rPr dirty="0" spc="-25"/>
              <a:t>and </a:t>
            </a:r>
            <a:r>
              <a:rPr dirty="0"/>
              <a:t>User</a:t>
            </a:r>
            <a:r>
              <a:rPr dirty="0" spc="155"/>
              <a:t>  </a:t>
            </a:r>
            <a:r>
              <a:rPr dirty="0"/>
              <a:t>Experience</a:t>
            </a:r>
            <a:r>
              <a:rPr dirty="0" spc="160"/>
              <a:t>  </a:t>
            </a:r>
            <a:r>
              <a:rPr dirty="0"/>
              <a:t>&amp;</a:t>
            </a:r>
            <a:r>
              <a:rPr dirty="0" spc="155"/>
              <a:t>  </a:t>
            </a:r>
            <a:r>
              <a:rPr dirty="0"/>
              <a:t>Design,</a:t>
            </a:r>
            <a:r>
              <a:rPr dirty="0" spc="160"/>
              <a:t>  </a:t>
            </a:r>
            <a:r>
              <a:rPr dirty="0"/>
              <a:t>each</a:t>
            </a:r>
            <a:r>
              <a:rPr dirty="0" spc="160"/>
              <a:t>  </a:t>
            </a:r>
            <a:r>
              <a:rPr dirty="0"/>
              <a:t>represented</a:t>
            </a:r>
            <a:r>
              <a:rPr dirty="0" spc="155"/>
              <a:t>  </a:t>
            </a:r>
            <a:r>
              <a:rPr dirty="0" spc="-20"/>
              <a:t>with intuitive</a:t>
            </a:r>
            <a:r>
              <a:rPr dirty="0" spc="-215"/>
              <a:t> </a:t>
            </a:r>
            <a:r>
              <a:rPr dirty="0" spc="-10"/>
              <a:t>icons.</a:t>
            </a: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17281574" y="9308441"/>
            <a:ext cx="151130" cy="337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120">
                <a:latin typeface="Verdana"/>
                <a:cs typeface="Verdana"/>
              </a:rPr>
              <a:t>|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1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338808"/>
            <a:ext cx="7585709" cy="8948420"/>
            <a:chOff x="0" y="1338808"/>
            <a:chExt cx="7585709" cy="8948420"/>
          </a:xfrm>
        </p:grpSpPr>
        <p:sp>
          <p:nvSpPr>
            <p:cNvPr id="3" name="object 3" descr=""/>
            <p:cNvSpPr/>
            <p:nvPr/>
          </p:nvSpPr>
          <p:spPr>
            <a:xfrm>
              <a:off x="0" y="5143499"/>
              <a:ext cx="7585709" cy="5143500"/>
            </a:xfrm>
            <a:custGeom>
              <a:avLst/>
              <a:gdLst/>
              <a:ahLst/>
              <a:cxnLst/>
              <a:rect l="l" t="t" r="r" b="b"/>
              <a:pathLst>
                <a:path w="7585709" h="5143500">
                  <a:moveTo>
                    <a:pt x="7585233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7585233" y="0"/>
                  </a:lnTo>
                  <a:lnTo>
                    <a:pt x="7585233" y="5143499"/>
                  </a:lnTo>
                  <a:close/>
                </a:path>
              </a:pathLst>
            </a:custGeom>
            <a:solidFill>
              <a:srgbClr val="705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657663" y="1377610"/>
              <a:ext cx="3839845" cy="7840345"/>
            </a:xfrm>
            <a:custGeom>
              <a:avLst/>
              <a:gdLst/>
              <a:ahLst/>
              <a:cxnLst/>
              <a:rect l="l" t="t" r="r" b="b"/>
              <a:pathLst>
                <a:path w="3839845" h="7840345">
                  <a:moveTo>
                    <a:pt x="3298171" y="7839946"/>
                  </a:moveTo>
                  <a:lnTo>
                    <a:pt x="541288" y="7839946"/>
                  </a:lnTo>
                  <a:lnTo>
                    <a:pt x="494607" y="7837958"/>
                  </a:lnTo>
                  <a:lnTo>
                    <a:pt x="449025" y="7832102"/>
                  </a:lnTo>
                  <a:lnTo>
                    <a:pt x="404704" y="7822541"/>
                  </a:lnTo>
                  <a:lnTo>
                    <a:pt x="361806" y="7809439"/>
                  </a:lnTo>
                  <a:lnTo>
                    <a:pt x="320496" y="7792957"/>
                  </a:lnTo>
                  <a:lnTo>
                    <a:pt x="280935" y="7773259"/>
                  </a:lnTo>
                  <a:lnTo>
                    <a:pt x="243286" y="7750509"/>
                  </a:lnTo>
                  <a:lnTo>
                    <a:pt x="207714" y="7724867"/>
                  </a:lnTo>
                  <a:lnTo>
                    <a:pt x="174379" y="7696499"/>
                  </a:lnTo>
                  <a:lnTo>
                    <a:pt x="143447" y="7665566"/>
                  </a:lnTo>
                  <a:lnTo>
                    <a:pt x="115078" y="7632232"/>
                  </a:lnTo>
                  <a:lnTo>
                    <a:pt x="89437" y="7596660"/>
                  </a:lnTo>
                  <a:lnTo>
                    <a:pt x="66686" y="7559011"/>
                  </a:lnTo>
                  <a:lnTo>
                    <a:pt x="46989" y="7519451"/>
                  </a:lnTo>
                  <a:lnTo>
                    <a:pt x="30507" y="7478140"/>
                  </a:lnTo>
                  <a:lnTo>
                    <a:pt x="17404" y="7435242"/>
                  </a:lnTo>
                  <a:lnTo>
                    <a:pt x="7844" y="7390921"/>
                  </a:lnTo>
                  <a:lnTo>
                    <a:pt x="1988" y="7345339"/>
                  </a:lnTo>
                  <a:lnTo>
                    <a:pt x="0" y="7298658"/>
                  </a:lnTo>
                  <a:lnTo>
                    <a:pt x="0" y="541288"/>
                  </a:lnTo>
                  <a:lnTo>
                    <a:pt x="1988" y="494607"/>
                  </a:lnTo>
                  <a:lnTo>
                    <a:pt x="7844" y="449025"/>
                  </a:lnTo>
                  <a:lnTo>
                    <a:pt x="17404" y="404704"/>
                  </a:lnTo>
                  <a:lnTo>
                    <a:pt x="30507" y="361806"/>
                  </a:lnTo>
                  <a:lnTo>
                    <a:pt x="46947" y="320601"/>
                  </a:lnTo>
                  <a:lnTo>
                    <a:pt x="66686" y="280935"/>
                  </a:lnTo>
                  <a:lnTo>
                    <a:pt x="89437" y="243286"/>
                  </a:lnTo>
                  <a:lnTo>
                    <a:pt x="115078" y="207714"/>
                  </a:lnTo>
                  <a:lnTo>
                    <a:pt x="143447" y="174379"/>
                  </a:lnTo>
                  <a:lnTo>
                    <a:pt x="174379" y="143447"/>
                  </a:lnTo>
                  <a:lnTo>
                    <a:pt x="207714" y="115078"/>
                  </a:lnTo>
                  <a:lnTo>
                    <a:pt x="243286" y="89437"/>
                  </a:lnTo>
                  <a:lnTo>
                    <a:pt x="280935" y="66686"/>
                  </a:lnTo>
                  <a:lnTo>
                    <a:pt x="320496" y="46989"/>
                  </a:lnTo>
                  <a:lnTo>
                    <a:pt x="361806" y="30507"/>
                  </a:lnTo>
                  <a:lnTo>
                    <a:pt x="404704" y="17404"/>
                  </a:lnTo>
                  <a:lnTo>
                    <a:pt x="449025" y="7844"/>
                  </a:lnTo>
                  <a:lnTo>
                    <a:pt x="494607" y="1988"/>
                  </a:lnTo>
                  <a:lnTo>
                    <a:pt x="541288" y="0"/>
                  </a:lnTo>
                  <a:lnTo>
                    <a:pt x="3298171" y="0"/>
                  </a:lnTo>
                  <a:lnTo>
                    <a:pt x="3344851" y="1988"/>
                  </a:lnTo>
                  <a:lnTo>
                    <a:pt x="3390433" y="7844"/>
                  </a:lnTo>
                  <a:lnTo>
                    <a:pt x="3434755" y="17404"/>
                  </a:lnTo>
                  <a:lnTo>
                    <a:pt x="3477652" y="30507"/>
                  </a:lnTo>
                  <a:lnTo>
                    <a:pt x="3518963" y="46989"/>
                  </a:lnTo>
                  <a:lnTo>
                    <a:pt x="3558524" y="66686"/>
                  </a:lnTo>
                  <a:lnTo>
                    <a:pt x="3596172" y="89437"/>
                  </a:lnTo>
                  <a:lnTo>
                    <a:pt x="3631745" y="115078"/>
                  </a:lnTo>
                  <a:lnTo>
                    <a:pt x="3665079" y="143447"/>
                  </a:lnTo>
                  <a:lnTo>
                    <a:pt x="3696012" y="174379"/>
                  </a:lnTo>
                  <a:lnTo>
                    <a:pt x="3717671" y="199830"/>
                  </a:lnTo>
                  <a:lnTo>
                    <a:pt x="521887" y="199830"/>
                  </a:lnTo>
                  <a:lnTo>
                    <a:pt x="474638" y="203306"/>
                  </a:lnTo>
                  <a:lnTo>
                    <a:pt x="429523" y="213403"/>
                  </a:lnTo>
                  <a:lnTo>
                    <a:pt x="387040" y="229622"/>
                  </a:lnTo>
                  <a:lnTo>
                    <a:pt x="347689" y="251465"/>
                  </a:lnTo>
                  <a:lnTo>
                    <a:pt x="311967" y="278432"/>
                  </a:lnTo>
                  <a:lnTo>
                    <a:pt x="280373" y="310026"/>
                  </a:lnTo>
                  <a:lnTo>
                    <a:pt x="253405" y="345748"/>
                  </a:lnTo>
                  <a:lnTo>
                    <a:pt x="231562" y="385100"/>
                  </a:lnTo>
                  <a:lnTo>
                    <a:pt x="215343" y="427583"/>
                  </a:lnTo>
                  <a:lnTo>
                    <a:pt x="205246" y="472698"/>
                  </a:lnTo>
                  <a:lnTo>
                    <a:pt x="201770" y="519947"/>
                  </a:lnTo>
                  <a:lnTo>
                    <a:pt x="201770" y="7329699"/>
                  </a:lnTo>
                  <a:lnTo>
                    <a:pt x="205246" y="7376948"/>
                  </a:lnTo>
                  <a:lnTo>
                    <a:pt x="215343" y="7422063"/>
                  </a:lnTo>
                  <a:lnTo>
                    <a:pt x="231562" y="7464546"/>
                  </a:lnTo>
                  <a:lnTo>
                    <a:pt x="253405" y="7503898"/>
                  </a:lnTo>
                  <a:lnTo>
                    <a:pt x="280373" y="7539620"/>
                  </a:lnTo>
                  <a:lnTo>
                    <a:pt x="311967" y="7571214"/>
                  </a:lnTo>
                  <a:lnTo>
                    <a:pt x="347689" y="7598181"/>
                  </a:lnTo>
                  <a:lnTo>
                    <a:pt x="387040" y="7620024"/>
                  </a:lnTo>
                  <a:lnTo>
                    <a:pt x="429523" y="7636243"/>
                  </a:lnTo>
                  <a:lnTo>
                    <a:pt x="474638" y="7646340"/>
                  </a:lnTo>
                  <a:lnTo>
                    <a:pt x="521887" y="7649816"/>
                  </a:lnTo>
                  <a:lnTo>
                    <a:pt x="3709416" y="7649816"/>
                  </a:lnTo>
                  <a:lnTo>
                    <a:pt x="3696012" y="7665566"/>
                  </a:lnTo>
                  <a:lnTo>
                    <a:pt x="3665079" y="7696499"/>
                  </a:lnTo>
                  <a:lnTo>
                    <a:pt x="3631745" y="7724867"/>
                  </a:lnTo>
                  <a:lnTo>
                    <a:pt x="3596172" y="7750509"/>
                  </a:lnTo>
                  <a:lnTo>
                    <a:pt x="3558524" y="7773259"/>
                  </a:lnTo>
                  <a:lnTo>
                    <a:pt x="3518963" y="7792957"/>
                  </a:lnTo>
                  <a:lnTo>
                    <a:pt x="3477652" y="7809439"/>
                  </a:lnTo>
                  <a:lnTo>
                    <a:pt x="3434755" y="7822541"/>
                  </a:lnTo>
                  <a:lnTo>
                    <a:pt x="3390433" y="7832102"/>
                  </a:lnTo>
                  <a:lnTo>
                    <a:pt x="3344851" y="7837958"/>
                  </a:lnTo>
                  <a:lnTo>
                    <a:pt x="3298171" y="7839946"/>
                  </a:lnTo>
                  <a:close/>
                </a:path>
                <a:path w="3839845" h="7840345">
                  <a:moveTo>
                    <a:pt x="2723901" y="467564"/>
                  </a:moveTo>
                  <a:lnTo>
                    <a:pt x="1119438" y="467564"/>
                  </a:lnTo>
                  <a:lnTo>
                    <a:pt x="1071717" y="461070"/>
                  </a:lnTo>
                  <a:lnTo>
                    <a:pt x="1028684" y="442774"/>
                  </a:lnTo>
                  <a:lnTo>
                    <a:pt x="992119" y="414453"/>
                  </a:lnTo>
                  <a:lnTo>
                    <a:pt x="963798" y="377888"/>
                  </a:lnTo>
                  <a:lnTo>
                    <a:pt x="945502" y="334855"/>
                  </a:lnTo>
                  <a:lnTo>
                    <a:pt x="939008" y="287134"/>
                  </a:lnTo>
                  <a:lnTo>
                    <a:pt x="939008" y="199830"/>
                  </a:lnTo>
                  <a:lnTo>
                    <a:pt x="2904330" y="199830"/>
                  </a:lnTo>
                  <a:lnTo>
                    <a:pt x="2904330" y="248332"/>
                  </a:lnTo>
                  <a:lnTo>
                    <a:pt x="2380503" y="248332"/>
                  </a:lnTo>
                  <a:lnTo>
                    <a:pt x="2362284" y="252091"/>
                  </a:lnTo>
                  <a:lnTo>
                    <a:pt x="2346794" y="262398"/>
                  </a:lnTo>
                  <a:lnTo>
                    <a:pt x="2345777" y="263853"/>
                  </a:lnTo>
                  <a:lnTo>
                    <a:pt x="1664606" y="263853"/>
                  </a:lnTo>
                  <a:lnTo>
                    <a:pt x="1652086" y="266278"/>
                  </a:lnTo>
                  <a:lnTo>
                    <a:pt x="1641567" y="273069"/>
                  </a:lnTo>
                  <a:lnTo>
                    <a:pt x="1634322" y="283497"/>
                  </a:lnTo>
                  <a:lnTo>
                    <a:pt x="1631624" y="296835"/>
                  </a:lnTo>
                  <a:lnTo>
                    <a:pt x="1634292" y="310026"/>
                  </a:lnTo>
                  <a:lnTo>
                    <a:pt x="1634322" y="310173"/>
                  </a:lnTo>
                  <a:lnTo>
                    <a:pt x="1641567" y="320601"/>
                  </a:lnTo>
                  <a:lnTo>
                    <a:pt x="1652086" y="327391"/>
                  </a:lnTo>
                  <a:lnTo>
                    <a:pt x="1664606" y="329817"/>
                  </a:lnTo>
                  <a:lnTo>
                    <a:pt x="2345093" y="329817"/>
                  </a:lnTo>
                  <a:lnTo>
                    <a:pt x="2346067" y="331272"/>
                  </a:lnTo>
                  <a:lnTo>
                    <a:pt x="2361466" y="341579"/>
                  </a:lnTo>
                  <a:lnTo>
                    <a:pt x="2380503" y="345337"/>
                  </a:lnTo>
                  <a:lnTo>
                    <a:pt x="2893380" y="345337"/>
                  </a:lnTo>
                  <a:lnTo>
                    <a:pt x="2879540" y="377888"/>
                  </a:lnTo>
                  <a:lnTo>
                    <a:pt x="2851220" y="414453"/>
                  </a:lnTo>
                  <a:lnTo>
                    <a:pt x="2814654" y="442774"/>
                  </a:lnTo>
                  <a:lnTo>
                    <a:pt x="2771622" y="461070"/>
                  </a:lnTo>
                  <a:lnTo>
                    <a:pt x="2723901" y="467564"/>
                  </a:lnTo>
                  <a:close/>
                </a:path>
                <a:path w="3839845" h="7840345">
                  <a:moveTo>
                    <a:pt x="3709416" y="7649816"/>
                  </a:moveTo>
                  <a:lnTo>
                    <a:pt x="3321452" y="7649816"/>
                  </a:lnTo>
                  <a:lnTo>
                    <a:pt x="3368701" y="7646340"/>
                  </a:lnTo>
                  <a:lnTo>
                    <a:pt x="3413816" y="7636243"/>
                  </a:lnTo>
                  <a:lnTo>
                    <a:pt x="3456298" y="7620024"/>
                  </a:lnTo>
                  <a:lnTo>
                    <a:pt x="3495650" y="7598181"/>
                  </a:lnTo>
                  <a:lnTo>
                    <a:pt x="3531372" y="7571214"/>
                  </a:lnTo>
                  <a:lnTo>
                    <a:pt x="3562966" y="7539620"/>
                  </a:lnTo>
                  <a:lnTo>
                    <a:pt x="3589933" y="7503898"/>
                  </a:lnTo>
                  <a:lnTo>
                    <a:pt x="3611776" y="7464546"/>
                  </a:lnTo>
                  <a:lnTo>
                    <a:pt x="3627995" y="7422063"/>
                  </a:lnTo>
                  <a:lnTo>
                    <a:pt x="3638092" y="7376948"/>
                  </a:lnTo>
                  <a:lnTo>
                    <a:pt x="3641568" y="7329699"/>
                  </a:lnTo>
                  <a:lnTo>
                    <a:pt x="3639628" y="7329699"/>
                  </a:lnTo>
                  <a:lnTo>
                    <a:pt x="3639628" y="519947"/>
                  </a:lnTo>
                  <a:lnTo>
                    <a:pt x="3636152" y="472698"/>
                  </a:lnTo>
                  <a:lnTo>
                    <a:pt x="3626055" y="427583"/>
                  </a:lnTo>
                  <a:lnTo>
                    <a:pt x="3609836" y="385100"/>
                  </a:lnTo>
                  <a:lnTo>
                    <a:pt x="3587994" y="345748"/>
                  </a:lnTo>
                  <a:lnTo>
                    <a:pt x="3561137" y="310173"/>
                  </a:lnTo>
                  <a:lnTo>
                    <a:pt x="3529432" y="278432"/>
                  </a:lnTo>
                  <a:lnTo>
                    <a:pt x="3493710" y="251465"/>
                  </a:lnTo>
                  <a:lnTo>
                    <a:pt x="3454358" y="229622"/>
                  </a:lnTo>
                  <a:lnTo>
                    <a:pt x="3411876" y="213403"/>
                  </a:lnTo>
                  <a:lnTo>
                    <a:pt x="3366761" y="203306"/>
                  </a:lnTo>
                  <a:lnTo>
                    <a:pt x="3319512" y="199830"/>
                  </a:lnTo>
                  <a:lnTo>
                    <a:pt x="3717671" y="199830"/>
                  </a:lnTo>
                  <a:lnTo>
                    <a:pt x="3750021" y="243286"/>
                  </a:lnTo>
                  <a:lnTo>
                    <a:pt x="3772772" y="280935"/>
                  </a:lnTo>
                  <a:lnTo>
                    <a:pt x="3792512" y="320601"/>
                  </a:lnTo>
                  <a:lnTo>
                    <a:pt x="3808951" y="361806"/>
                  </a:lnTo>
                  <a:lnTo>
                    <a:pt x="3822054" y="404704"/>
                  </a:lnTo>
                  <a:lnTo>
                    <a:pt x="3831615" y="449025"/>
                  </a:lnTo>
                  <a:lnTo>
                    <a:pt x="3837471" y="494607"/>
                  </a:lnTo>
                  <a:lnTo>
                    <a:pt x="3839459" y="541288"/>
                  </a:lnTo>
                  <a:lnTo>
                    <a:pt x="3839459" y="7298658"/>
                  </a:lnTo>
                  <a:lnTo>
                    <a:pt x="3837471" y="7345339"/>
                  </a:lnTo>
                  <a:lnTo>
                    <a:pt x="3831615" y="7390921"/>
                  </a:lnTo>
                  <a:lnTo>
                    <a:pt x="3822054" y="7435242"/>
                  </a:lnTo>
                  <a:lnTo>
                    <a:pt x="3808951" y="7478140"/>
                  </a:lnTo>
                  <a:lnTo>
                    <a:pt x="3792470" y="7519451"/>
                  </a:lnTo>
                  <a:lnTo>
                    <a:pt x="3772772" y="7559011"/>
                  </a:lnTo>
                  <a:lnTo>
                    <a:pt x="3750021" y="7596660"/>
                  </a:lnTo>
                  <a:lnTo>
                    <a:pt x="3724380" y="7632232"/>
                  </a:lnTo>
                  <a:lnTo>
                    <a:pt x="3709416" y="7649816"/>
                  </a:lnTo>
                  <a:close/>
                </a:path>
                <a:path w="3839845" h="7840345">
                  <a:moveTo>
                    <a:pt x="2893380" y="345337"/>
                  </a:moveTo>
                  <a:lnTo>
                    <a:pt x="2380503" y="345337"/>
                  </a:lnTo>
                  <a:lnTo>
                    <a:pt x="2399540" y="341579"/>
                  </a:lnTo>
                  <a:lnTo>
                    <a:pt x="2414940" y="331272"/>
                  </a:lnTo>
                  <a:lnTo>
                    <a:pt x="2425247" y="315872"/>
                  </a:lnTo>
                  <a:lnTo>
                    <a:pt x="2429006" y="296835"/>
                  </a:lnTo>
                  <a:lnTo>
                    <a:pt x="2425372" y="278432"/>
                  </a:lnTo>
                  <a:lnTo>
                    <a:pt x="2425247" y="277798"/>
                  </a:lnTo>
                  <a:lnTo>
                    <a:pt x="2414940" y="262398"/>
                  </a:lnTo>
                  <a:lnTo>
                    <a:pt x="2399540" y="252091"/>
                  </a:lnTo>
                  <a:lnTo>
                    <a:pt x="2380503" y="248332"/>
                  </a:lnTo>
                  <a:lnTo>
                    <a:pt x="2904330" y="248332"/>
                  </a:lnTo>
                  <a:lnTo>
                    <a:pt x="2904330" y="287134"/>
                  </a:lnTo>
                  <a:lnTo>
                    <a:pt x="2897836" y="334855"/>
                  </a:lnTo>
                  <a:lnTo>
                    <a:pt x="2893380" y="345337"/>
                  </a:lnTo>
                  <a:close/>
                </a:path>
                <a:path w="3839845" h="7840345">
                  <a:moveTo>
                    <a:pt x="2345093" y="329817"/>
                  </a:moveTo>
                  <a:lnTo>
                    <a:pt x="2130230" y="329817"/>
                  </a:lnTo>
                  <a:lnTo>
                    <a:pt x="2142750" y="327391"/>
                  </a:lnTo>
                  <a:lnTo>
                    <a:pt x="2153269" y="320601"/>
                  </a:lnTo>
                  <a:lnTo>
                    <a:pt x="2160514" y="310173"/>
                  </a:lnTo>
                  <a:lnTo>
                    <a:pt x="2163212" y="296835"/>
                  </a:lnTo>
                  <a:lnTo>
                    <a:pt x="2160514" y="283497"/>
                  </a:lnTo>
                  <a:lnTo>
                    <a:pt x="2153269" y="273069"/>
                  </a:lnTo>
                  <a:lnTo>
                    <a:pt x="2142750" y="266278"/>
                  </a:lnTo>
                  <a:lnTo>
                    <a:pt x="2130230" y="263853"/>
                  </a:lnTo>
                  <a:lnTo>
                    <a:pt x="2345777" y="263853"/>
                  </a:lnTo>
                  <a:lnTo>
                    <a:pt x="2336033" y="277798"/>
                  </a:lnTo>
                  <a:lnTo>
                    <a:pt x="2332001" y="296835"/>
                  </a:lnTo>
                  <a:lnTo>
                    <a:pt x="2335760" y="315872"/>
                  </a:lnTo>
                  <a:lnTo>
                    <a:pt x="2345093" y="329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9434" y="1577441"/>
              <a:ext cx="3437858" cy="74499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3289288" y="1641464"/>
              <a:ext cx="532130" cy="66040"/>
            </a:xfrm>
            <a:custGeom>
              <a:avLst/>
              <a:gdLst/>
              <a:ahLst/>
              <a:cxnLst/>
              <a:rect l="l" t="t" r="r" b="b"/>
              <a:pathLst>
                <a:path w="532129" h="66039">
                  <a:moveTo>
                    <a:pt x="498605" y="65963"/>
                  </a:moveTo>
                  <a:lnTo>
                    <a:pt x="32981" y="65963"/>
                  </a:lnTo>
                  <a:lnTo>
                    <a:pt x="20462" y="63538"/>
                  </a:lnTo>
                  <a:lnTo>
                    <a:pt x="9943" y="56747"/>
                  </a:lnTo>
                  <a:lnTo>
                    <a:pt x="2697" y="46319"/>
                  </a:lnTo>
                  <a:lnTo>
                    <a:pt x="0" y="32981"/>
                  </a:lnTo>
                  <a:lnTo>
                    <a:pt x="2697" y="19643"/>
                  </a:lnTo>
                  <a:lnTo>
                    <a:pt x="9943" y="9215"/>
                  </a:lnTo>
                  <a:lnTo>
                    <a:pt x="20462" y="2425"/>
                  </a:lnTo>
                  <a:lnTo>
                    <a:pt x="32981" y="0"/>
                  </a:lnTo>
                  <a:lnTo>
                    <a:pt x="498605" y="0"/>
                  </a:lnTo>
                  <a:lnTo>
                    <a:pt x="511125" y="2425"/>
                  </a:lnTo>
                  <a:lnTo>
                    <a:pt x="521644" y="9215"/>
                  </a:lnTo>
                  <a:lnTo>
                    <a:pt x="528889" y="19643"/>
                  </a:lnTo>
                  <a:lnTo>
                    <a:pt x="531587" y="32981"/>
                  </a:lnTo>
                  <a:lnTo>
                    <a:pt x="528889" y="46319"/>
                  </a:lnTo>
                  <a:lnTo>
                    <a:pt x="521644" y="56747"/>
                  </a:lnTo>
                  <a:lnTo>
                    <a:pt x="511125" y="63538"/>
                  </a:lnTo>
                  <a:lnTo>
                    <a:pt x="498605" y="65963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89665" y="1625943"/>
              <a:ext cx="97005" cy="9700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576171" y="2386469"/>
              <a:ext cx="4003040" cy="1874520"/>
            </a:xfrm>
            <a:custGeom>
              <a:avLst/>
              <a:gdLst/>
              <a:ahLst/>
              <a:cxnLst/>
              <a:rect l="l" t="t" r="r" b="b"/>
              <a:pathLst>
                <a:path w="4003040" h="1874520">
                  <a:moveTo>
                    <a:pt x="42684" y="1284351"/>
                  </a:moveTo>
                  <a:lnTo>
                    <a:pt x="26187" y="1287741"/>
                  </a:lnTo>
                  <a:lnTo>
                    <a:pt x="12611" y="1296962"/>
                  </a:lnTo>
                  <a:lnTo>
                    <a:pt x="3390" y="1310538"/>
                  </a:lnTo>
                  <a:lnTo>
                    <a:pt x="0" y="1327023"/>
                  </a:lnTo>
                  <a:lnTo>
                    <a:pt x="0" y="1831454"/>
                  </a:lnTo>
                  <a:lnTo>
                    <a:pt x="3390" y="1847951"/>
                  </a:lnTo>
                  <a:lnTo>
                    <a:pt x="12611" y="1861527"/>
                  </a:lnTo>
                  <a:lnTo>
                    <a:pt x="26187" y="1870748"/>
                  </a:lnTo>
                  <a:lnTo>
                    <a:pt x="42684" y="1874139"/>
                  </a:lnTo>
                  <a:lnTo>
                    <a:pt x="42684" y="1284351"/>
                  </a:lnTo>
                  <a:close/>
                </a:path>
                <a:path w="4003040" h="1874520">
                  <a:moveTo>
                    <a:pt x="42684" y="568452"/>
                  </a:moveTo>
                  <a:lnTo>
                    <a:pt x="26187" y="571538"/>
                  </a:lnTo>
                  <a:lnTo>
                    <a:pt x="12611" y="580085"/>
                  </a:lnTo>
                  <a:lnTo>
                    <a:pt x="3390" y="593001"/>
                  </a:lnTo>
                  <a:lnTo>
                    <a:pt x="0" y="609193"/>
                  </a:lnTo>
                  <a:lnTo>
                    <a:pt x="0" y="1113612"/>
                  </a:lnTo>
                  <a:lnTo>
                    <a:pt x="3390" y="1130109"/>
                  </a:lnTo>
                  <a:lnTo>
                    <a:pt x="12611" y="1143685"/>
                  </a:lnTo>
                  <a:lnTo>
                    <a:pt x="26187" y="1152906"/>
                  </a:lnTo>
                  <a:lnTo>
                    <a:pt x="42684" y="1156296"/>
                  </a:lnTo>
                  <a:lnTo>
                    <a:pt x="42684" y="568452"/>
                  </a:lnTo>
                  <a:close/>
                </a:path>
                <a:path w="4003040" h="1874520">
                  <a:moveTo>
                    <a:pt x="42684" y="0"/>
                  </a:moveTo>
                  <a:lnTo>
                    <a:pt x="26187" y="3086"/>
                  </a:lnTo>
                  <a:lnTo>
                    <a:pt x="12611" y="11645"/>
                  </a:lnTo>
                  <a:lnTo>
                    <a:pt x="3390" y="24549"/>
                  </a:lnTo>
                  <a:lnTo>
                    <a:pt x="0" y="40741"/>
                  </a:lnTo>
                  <a:lnTo>
                    <a:pt x="0" y="283260"/>
                  </a:lnTo>
                  <a:lnTo>
                    <a:pt x="3390" y="299745"/>
                  </a:lnTo>
                  <a:lnTo>
                    <a:pt x="12611" y="313321"/>
                  </a:lnTo>
                  <a:lnTo>
                    <a:pt x="26187" y="322541"/>
                  </a:lnTo>
                  <a:lnTo>
                    <a:pt x="42684" y="325932"/>
                  </a:lnTo>
                  <a:lnTo>
                    <a:pt x="42684" y="0"/>
                  </a:lnTo>
                  <a:close/>
                </a:path>
                <a:path w="4003040" h="1874520">
                  <a:moveTo>
                    <a:pt x="4002430" y="805141"/>
                  </a:moveTo>
                  <a:lnTo>
                    <a:pt x="3999039" y="788657"/>
                  </a:lnTo>
                  <a:lnTo>
                    <a:pt x="3989819" y="775068"/>
                  </a:lnTo>
                  <a:lnTo>
                    <a:pt x="3976243" y="765860"/>
                  </a:lnTo>
                  <a:lnTo>
                    <a:pt x="3959745" y="762457"/>
                  </a:lnTo>
                  <a:lnTo>
                    <a:pt x="3959745" y="1707286"/>
                  </a:lnTo>
                  <a:lnTo>
                    <a:pt x="3976243" y="1703895"/>
                  </a:lnTo>
                  <a:lnTo>
                    <a:pt x="3989819" y="1694675"/>
                  </a:lnTo>
                  <a:lnTo>
                    <a:pt x="3999039" y="1681099"/>
                  </a:lnTo>
                  <a:lnTo>
                    <a:pt x="4002430" y="1664601"/>
                  </a:lnTo>
                  <a:lnTo>
                    <a:pt x="4002430" y="805141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18862" y="1338808"/>
              <a:ext cx="3917315" cy="7917815"/>
            </a:xfrm>
            <a:custGeom>
              <a:avLst/>
              <a:gdLst/>
              <a:ahLst/>
              <a:cxnLst/>
              <a:rect l="l" t="t" r="r" b="b"/>
              <a:pathLst>
                <a:path w="3917315" h="7917815">
                  <a:moveTo>
                    <a:pt x="3336973" y="7917550"/>
                  </a:moveTo>
                  <a:lnTo>
                    <a:pt x="580090" y="7917550"/>
                  </a:lnTo>
                  <a:lnTo>
                    <a:pt x="532548" y="7915625"/>
                  </a:lnTo>
                  <a:lnTo>
                    <a:pt x="486059" y="7909951"/>
                  </a:lnTo>
                  <a:lnTo>
                    <a:pt x="440771" y="7900676"/>
                  </a:lnTo>
                  <a:lnTo>
                    <a:pt x="396836" y="7887952"/>
                  </a:lnTo>
                  <a:lnTo>
                    <a:pt x="354401" y="7871927"/>
                  </a:lnTo>
                  <a:lnTo>
                    <a:pt x="313619" y="7852753"/>
                  </a:lnTo>
                  <a:lnTo>
                    <a:pt x="274638" y="7830578"/>
                  </a:lnTo>
                  <a:lnTo>
                    <a:pt x="237608" y="7805552"/>
                  </a:lnTo>
                  <a:lnTo>
                    <a:pt x="202679" y="7777826"/>
                  </a:lnTo>
                  <a:lnTo>
                    <a:pt x="170001" y="7747549"/>
                  </a:lnTo>
                  <a:lnTo>
                    <a:pt x="139724" y="7714871"/>
                  </a:lnTo>
                  <a:lnTo>
                    <a:pt x="111998" y="7679942"/>
                  </a:lnTo>
                  <a:lnTo>
                    <a:pt x="86972" y="7642912"/>
                  </a:lnTo>
                  <a:lnTo>
                    <a:pt x="64797" y="7603931"/>
                  </a:lnTo>
                  <a:lnTo>
                    <a:pt x="45622" y="7563149"/>
                  </a:lnTo>
                  <a:lnTo>
                    <a:pt x="29598" y="7520715"/>
                  </a:lnTo>
                  <a:lnTo>
                    <a:pt x="16873" y="7476779"/>
                  </a:lnTo>
                  <a:lnTo>
                    <a:pt x="7634" y="7431663"/>
                  </a:lnTo>
                  <a:lnTo>
                    <a:pt x="7599" y="7431491"/>
                  </a:lnTo>
                  <a:lnTo>
                    <a:pt x="1924" y="7385002"/>
                  </a:lnTo>
                  <a:lnTo>
                    <a:pt x="78" y="7339400"/>
                  </a:lnTo>
                  <a:lnTo>
                    <a:pt x="0" y="580090"/>
                  </a:lnTo>
                  <a:lnTo>
                    <a:pt x="727" y="550715"/>
                  </a:lnTo>
                  <a:lnTo>
                    <a:pt x="6547" y="491967"/>
                  </a:lnTo>
                  <a:lnTo>
                    <a:pt x="14581" y="449436"/>
                  </a:lnTo>
                  <a:lnTo>
                    <a:pt x="25221" y="407421"/>
                  </a:lnTo>
                  <a:lnTo>
                    <a:pt x="40257" y="367649"/>
                  </a:lnTo>
                  <a:lnTo>
                    <a:pt x="58202" y="327877"/>
                  </a:lnTo>
                  <a:lnTo>
                    <a:pt x="78119" y="291318"/>
                  </a:lnTo>
                  <a:lnTo>
                    <a:pt x="100157" y="256093"/>
                  </a:lnTo>
                  <a:lnTo>
                    <a:pt x="128713" y="215714"/>
                  </a:lnTo>
                  <a:lnTo>
                    <a:pt x="156238" y="183703"/>
                  </a:lnTo>
                  <a:lnTo>
                    <a:pt x="180914" y="159755"/>
                  </a:lnTo>
                  <a:lnTo>
                    <a:pt x="201285" y="140960"/>
                  </a:lnTo>
                  <a:lnTo>
                    <a:pt x="249988" y="102863"/>
                  </a:lnTo>
                  <a:lnTo>
                    <a:pt x="291166" y="76937"/>
                  </a:lnTo>
                  <a:lnTo>
                    <a:pt x="334754" y="54375"/>
                  </a:lnTo>
                  <a:lnTo>
                    <a:pt x="380502" y="35406"/>
                  </a:lnTo>
                  <a:lnTo>
                    <a:pt x="428159" y="20257"/>
                  </a:lnTo>
                  <a:lnTo>
                    <a:pt x="477477" y="9154"/>
                  </a:lnTo>
                  <a:lnTo>
                    <a:pt x="528794" y="2247"/>
                  </a:lnTo>
                  <a:lnTo>
                    <a:pt x="529978" y="2247"/>
                  </a:lnTo>
                  <a:lnTo>
                    <a:pt x="580090" y="0"/>
                  </a:lnTo>
                  <a:lnTo>
                    <a:pt x="3338913" y="0"/>
                  </a:lnTo>
                  <a:lnTo>
                    <a:pt x="3390719" y="2247"/>
                  </a:lnTo>
                  <a:lnTo>
                    <a:pt x="3441253" y="8882"/>
                  </a:lnTo>
                  <a:lnTo>
                    <a:pt x="3490332" y="19745"/>
                  </a:lnTo>
                  <a:lnTo>
                    <a:pt x="3537773" y="34679"/>
                  </a:lnTo>
                  <a:lnTo>
                    <a:pt x="3547755" y="38802"/>
                  </a:lnTo>
                  <a:lnTo>
                    <a:pt x="580090" y="38802"/>
                  </a:lnTo>
                  <a:lnTo>
                    <a:pt x="533409" y="40790"/>
                  </a:lnTo>
                  <a:lnTo>
                    <a:pt x="487827" y="46648"/>
                  </a:lnTo>
                  <a:lnTo>
                    <a:pt x="443506" y="56214"/>
                  </a:lnTo>
                  <a:lnTo>
                    <a:pt x="400608" y="69327"/>
                  </a:lnTo>
                  <a:lnTo>
                    <a:pt x="359297" y="85826"/>
                  </a:lnTo>
                  <a:lnTo>
                    <a:pt x="319737" y="105550"/>
                  </a:lnTo>
                  <a:lnTo>
                    <a:pt x="282088" y="128336"/>
                  </a:lnTo>
                  <a:lnTo>
                    <a:pt x="246516" y="154025"/>
                  </a:lnTo>
                  <a:lnTo>
                    <a:pt x="213181" y="182455"/>
                  </a:lnTo>
                  <a:lnTo>
                    <a:pt x="182249" y="213464"/>
                  </a:lnTo>
                  <a:lnTo>
                    <a:pt x="153880" y="246892"/>
                  </a:lnTo>
                  <a:lnTo>
                    <a:pt x="128239" y="282577"/>
                  </a:lnTo>
                  <a:lnTo>
                    <a:pt x="105488" y="320358"/>
                  </a:lnTo>
                  <a:lnTo>
                    <a:pt x="85791" y="360074"/>
                  </a:lnTo>
                  <a:lnTo>
                    <a:pt x="69309" y="401563"/>
                  </a:lnTo>
                  <a:lnTo>
                    <a:pt x="56206" y="444664"/>
                  </a:lnTo>
                  <a:lnTo>
                    <a:pt x="46646" y="489217"/>
                  </a:lnTo>
                  <a:lnTo>
                    <a:pt x="40790" y="535059"/>
                  </a:lnTo>
                  <a:lnTo>
                    <a:pt x="38884" y="580090"/>
                  </a:lnTo>
                  <a:lnTo>
                    <a:pt x="38801" y="7339400"/>
                  </a:lnTo>
                  <a:lnTo>
                    <a:pt x="40744" y="7385002"/>
                  </a:lnTo>
                  <a:lnTo>
                    <a:pt x="46624" y="7431491"/>
                  </a:lnTo>
                  <a:lnTo>
                    <a:pt x="56206" y="7475984"/>
                  </a:lnTo>
                  <a:lnTo>
                    <a:pt x="69309" y="7518882"/>
                  </a:lnTo>
                  <a:lnTo>
                    <a:pt x="85791" y="7560192"/>
                  </a:lnTo>
                  <a:lnTo>
                    <a:pt x="105488" y="7599753"/>
                  </a:lnTo>
                  <a:lnTo>
                    <a:pt x="128239" y="7637402"/>
                  </a:lnTo>
                  <a:lnTo>
                    <a:pt x="153880" y="7672974"/>
                  </a:lnTo>
                  <a:lnTo>
                    <a:pt x="182249" y="7706308"/>
                  </a:lnTo>
                  <a:lnTo>
                    <a:pt x="213181" y="7737241"/>
                  </a:lnTo>
                  <a:lnTo>
                    <a:pt x="246516" y="7765609"/>
                  </a:lnTo>
                  <a:lnTo>
                    <a:pt x="282088" y="7791250"/>
                  </a:lnTo>
                  <a:lnTo>
                    <a:pt x="319737" y="7814001"/>
                  </a:lnTo>
                  <a:lnTo>
                    <a:pt x="359297" y="7833699"/>
                  </a:lnTo>
                  <a:lnTo>
                    <a:pt x="400608" y="7850181"/>
                  </a:lnTo>
                  <a:lnTo>
                    <a:pt x="443506" y="7863283"/>
                  </a:lnTo>
                  <a:lnTo>
                    <a:pt x="487827" y="7872844"/>
                  </a:lnTo>
                  <a:lnTo>
                    <a:pt x="533409" y="7878700"/>
                  </a:lnTo>
                  <a:lnTo>
                    <a:pt x="580090" y="7880688"/>
                  </a:lnTo>
                  <a:lnTo>
                    <a:pt x="3539462" y="7880688"/>
                  </a:lnTo>
                  <a:lnTo>
                    <a:pt x="3520227" y="7887952"/>
                  </a:lnTo>
                  <a:lnTo>
                    <a:pt x="3476291" y="7900676"/>
                  </a:lnTo>
                  <a:lnTo>
                    <a:pt x="3431003" y="7909951"/>
                  </a:lnTo>
                  <a:lnTo>
                    <a:pt x="3384514" y="7915625"/>
                  </a:lnTo>
                  <a:lnTo>
                    <a:pt x="3336973" y="7917550"/>
                  </a:lnTo>
                  <a:close/>
                </a:path>
                <a:path w="3917315" h="7917815">
                  <a:moveTo>
                    <a:pt x="3539462" y="7880688"/>
                  </a:moveTo>
                  <a:lnTo>
                    <a:pt x="3336973" y="7880688"/>
                  </a:lnTo>
                  <a:lnTo>
                    <a:pt x="3383653" y="7878700"/>
                  </a:lnTo>
                  <a:lnTo>
                    <a:pt x="3429235" y="7872844"/>
                  </a:lnTo>
                  <a:lnTo>
                    <a:pt x="3473557" y="7863283"/>
                  </a:lnTo>
                  <a:lnTo>
                    <a:pt x="3516454" y="7850181"/>
                  </a:lnTo>
                  <a:lnTo>
                    <a:pt x="3557765" y="7833699"/>
                  </a:lnTo>
                  <a:lnTo>
                    <a:pt x="3597326" y="7814001"/>
                  </a:lnTo>
                  <a:lnTo>
                    <a:pt x="3634974" y="7791250"/>
                  </a:lnTo>
                  <a:lnTo>
                    <a:pt x="3670547" y="7765609"/>
                  </a:lnTo>
                  <a:lnTo>
                    <a:pt x="3703881" y="7737241"/>
                  </a:lnTo>
                  <a:lnTo>
                    <a:pt x="3734813" y="7706308"/>
                  </a:lnTo>
                  <a:lnTo>
                    <a:pt x="3763182" y="7672974"/>
                  </a:lnTo>
                  <a:lnTo>
                    <a:pt x="3788823" y="7637402"/>
                  </a:lnTo>
                  <a:lnTo>
                    <a:pt x="3811574" y="7599753"/>
                  </a:lnTo>
                  <a:lnTo>
                    <a:pt x="3831272" y="7560192"/>
                  </a:lnTo>
                  <a:lnTo>
                    <a:pt x="3847753" y="7518882"/>
                  </a:lnTo>
                  <a:lnTo>
                    <a:pt x="3860856" y="7475984"/>
                  </a:lnTo>
                  <a:lnTo>
                    <a:pt x="3870417" y="7431663"/>
                  </a:lnTo>
                  <a:lnTo>
                    <a:pt x="3876273" y="7386081"/>
                  </a:lnTo>
                  <a:lnTo>
                    <a:pt x="3878261" y="7339400"/>
                  </a:lnTo>
                  <a:lnTo>
                    <a:pt x="3878261" y="580090"/>
                  </a:lnTo>
                  <a:lnTo>
                    <a:pt x="3876343" y="535059"/>
                  </a:lnTo>
                  <a:lnTo>
                    <a:pt x="3870417" y="487827"/>
                  </a:lnTo>
                  <a:lnTo>
                    <a:pt x="3860856" y="443506"/>
                  </a:lnTo>
                  <a:lnTo>
                    <a:pt x="3847753" y="400608"/>
                  </a:lnTo>
                  <a:lnTo>
                    <a:pt x="3831272" y="359297"/>
                  </a:lnTo>
                  <a:lnTo>
                    <a:pt x="3811574" y="319737"/>
                  </a:lnTo>
                  <a:lnTo>
                    <a:pt x="3788823" y="282088"/>
                  </a:lnTo>
                  <a:lnTo>
                    <a:pt x="3763182" y="246516"/>
                  </a:lnTo>
                  <a:lnTo>
                    <a:pt x="3734813" y="213182"/>
                  </a:lnTo>
                  <a:lnTo>
                    <a:pt x="3703881" y="182249"/>
                  </a:lnTo>
                  <a:lnTo>
                    <a:pt x="3670547" y="153880"/>
                  </a:lnTo>
                  <a:lnTo>
                    <a:pt x="3635109" y="128336"/>
                  </a:lnTo>
                  <a:lnTo>
                    <a:pt x="3597427" y="105550"/>
                  </a:lnTo>
                  <a:lnTo>
                    <a:pt x="3557836" y="85826"/>
                  </a:lnTo>
                  <a:lnTo>
                    <a:pt x="3516499" y="69327"/>
                  </a:lnTo>
                  <a:lnTo>
                    <a:pt x="3473582" y="56214"/>
                  </a:lnTo>
                  <a:lnTo>
                    <a:pt x="3429246" y="46648"/>
                  </a:lnTo>
                  <a:lnTo>
                    <a:pt x="3383655" y="40790"/>
                  </a:lnTo>
                  <a:lnTo>
                    <a:pt x="3336973" y="38802"/>
                  </a:lnTo>
                  <a:lnTo>
                    <a:pt x="3547755" y="38802"/>
                  </a:lnTo>
                  <a:lnTo>
                    <a:pt x="3583396" y="53523"/>
                  </a:lnTo>
                  <a:lnTo>
                    <a:pt x="3627018" y="76118"/>
                  </a:lnTo>
                  <a:lnTo>
                    <a:pt x="3668457" y="102306"/>
                  </a:lnTo>
                  <a:lnTo>
                    <a:pt x="3707532" y="131926"/>
                  </a:lnTo>
                  <a:lnTo>
                    <a:pt x="3738088" y="158936"/>
                  </a:lnTo>
                  <a:lnTo>
                    <a:pt x="3776163" y="200072"/>
                  </a:lnTo>
                  <a:lnTo>
                    <a:pt x="3802597" y="232812"/>
                  </a:lnTo>
                  <a:lnTo>
                    <a:pt x="3826333" y="267733"/>
                  </a:lnTo>
                  <a:lnTo>
                    <a:pt x="3847947" y="302898"/>
                  </a:lnTo>
                  <a:lnTo>
                    <a:pt x="3869470" y="347126"/>
                  </a:lnTo>
                  <a:lnTo>
                    <a:pt x="3885354" y="387080"/>
                  </a:lnTo>
                  <a:lnTo>
                    <a:pt x="3899359" y="435552"/>
                  </a:lnTo>
                  <a:lnTo>
                    <a:pt x="3910515" y="491694"/>
                  </a:lnTo>
                  <a:lnTo>
                    <a:pt x="3916335" y="549897"/>
                  </a:lnTo>
                  <a:lnTo>
                    <a:pt x="3917063" y="580090"/>
                  </a:lnTo>
                  <a:lnTo>
                    <a:pt x="3916984" y="7339400"/>
                  </a:lnTo>
                  <a:lnTo>
                    <a:pt x="3915138" y="7385002"/>
                  </a:lnTo>
                  <a:lnTo>
                    <a:pt x="3909463" y="7431491"/>
                  </a:lnTo>
                  <a:lnTo>
                    <a:pt x="3900189" y="7476779"/>
                  </a:lnTo>
                  <a:lnTo>
                    <a:pt x="3887464" y="7520715"/>
                  </a:lnTo>
                  <a:lnTo>
                    <a:pt x="3871440" y="7563149"/>
                  </a:lnTo>
                  <a:lnTo>
                    <a:pt x="3852265" y="7603931"/>
                  </a:lnTo>
                  <a:lnTo>
                    <a:pt x="3830090" y="7642912"/>
                  </a:lnTo>
                  <a:lnTo>
                    <a:pt x="3805064" y="7679942"/>
                  </a:lnTo>
                  <a:lnTo>
                    <a:pt x="3777338" y="7714871"/>
                  </a:lnTo>
                  <a:lnTo>
                    <a:pt x="3747061" y="7747549"/>
                  </a:lnTo>
                  <a:lnTo>
                    <a:pt x="3714383" y="7777826"/>
                  </a:lnTo>
                  <a:lnTo>
                    <a:pt x="3679455" y="7805552"/>
                  </a:lnTo>
                  <a:lnTo>
                    <a:pt x="3642425" y="7830578"/>
                  </a:lnTo>
                  <a:lnTo>
                    <a:pt x="3603443" y="7852753"/>
                  </a:lnTo>
                  <a:lnTo>
                    <a:pt x="3562661" y="7871927"/>
                  </a:lnTo>
                  <a:lnTo>
                    <a:pt x="3539462" y="7880688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04558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latin typeface="Trebuchet MS"/>
                <a:cs typeface="Trebuchet MS"/>
              </a:rPr>
              <a:t>Job</a:t>
            </a:r>
            <a:r>
              <a:rPr dirty="0" sz="2100" spc="-204" b="1">
                <a:latin typeface="Trebuchet MS"/>
                <a:cs typeface="Trebuchet MS"/>
              </a:rPr>
              <a:t> </a:t>
            </a:r>
            <a:r>
              <a:rPr dirty="0" sz="2100" spc="40" b="1"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70"/>
              <a:t>Your</a:t>
            </a:r>
            <a:r>
              <a:rPr dirty="0" spc="-585"/>
              <a:t> </a:t>
            </a:r>
            <a:r>
              <a:rPr dirty="0" spc="90"/>
              <a:t>Career</a:t>
            </a:r>
            <a:r>
              <a:rPr dirty="0" spc="-585"/>
              <a:t> </a:t>
            </a:r>
            <a:r>
              <a:rPr dirty="0" spc="315"/>
              <a:t>RoadMap</a:t>
            </a:r>
          </a:p>
        </p:txBody>
      </p:sp>
      <p:grpSp>
        <p:nvGrpSpPr>
          <p:cNvPr id="12" name="object 12" descr=""/>
          <p:cNvGrpSpPr/>
          <p:nvPr/>
        </p:nvGrpSpPr>
        <p:grpSpPr>
          <a:xfrm>
            <a:off x="7920103" y="2636970"/>
            <a:ext cx="9933940" cy="6013450"/>
            <a:chOff x="7920103" y="2636970"/>
            <a:chExt cx="9933940" cy="6013450"/>
          </a:xfrm>
        </p:grpSpPr>
        <p:sp>
          <p:nvSpPr>
            <p:cNvPr id="13" name="object 13" descr=""/>
            <p:cNvSpPr/>
            <p:nvPr/>
          </p:nvSpPr>
          <p:spPr>
            <a:xfrm>
              <a:off x="7920103" y="2636970"/>
              <a:ext cx="9933940" cy="6013450"/>
            </a:xfrm>
            <a:custGeom>
              <a:avLst/>
              <a:gdLst/>
              <a:ahLst/>
              <a:cxnLst/>
              <a:rect l="l" t="t" r="r" b="b"/>
              <a:pathLst>
                <a:path w="9933940" h="6013450">
                  <a:moveTo>
                    <a:pt x="0" y="5090917"/>
                  </a:moveTo>
                  <a:lnTo>
                    <a:pt x="0" y="922476"/>
                  </a:lnTo>
                  <a:lnTo>
                    <a:pt x="1917" y="889317"/>
                  </a:lnTo>
                  <a:lnTo>
                    <a:pt x="7243" y="834197"/>
                  </a:lnTo>
                  <a:lnTo>
                    <a:pt x="14599" y="780079"/>
                  </a:lnTo>
                  <a:lnTo>
                    <a:pt x="23926" y="727048"/>
                  </a:lnTo>
                  <a:lnTo>
                    <a:pt x="35165" y="675187"/>
                  </a:lnTo>
                  <a:lnTo>
                    <a:pt x="48259" y="624582"/>
                  </a:lnTo>
                  <a:lnTo>
                    <a:pt x="63147" y="575316"/>
                  </a:lnTo>
                  <a:lnTo>
                    <a:pt x="79774" y="527475"/>
                  </a:lnTo>
                  <a:lnTo>
                    <a:pt x="98079" y="481142"/>
                  </a:lnTo>
                  <a:lnTo>
                    <a:pt x="118005" y="436403"/>
                  </a:lnTo>
                  <a:lnTo>
                    <a:pt x="139493" y="393341"/>
                  </a:lnTo>
                  <a:lnTo>
                    <a:pt x="162485" y="352042"/>
                  </a:lnTo>
                  <a:lnTo>
                    <a:pt x="186924" y="312590"/>
                  </a:lnTo>
                  <a:lnTo>
                    <a:pt x="212750" y="275069"/>
                  </a:lnTo>
                  <a:lnTo>
                    <a:pt x="239905" y="239565"/>
                  </a:lnTo>
                  <a:lnTo>
                    <a:pt x="268334" y="206159"/>
                  </a:lnTo>
                  <a:lnTo>
                    <a:pt x="297976" y="174938"/>
                  </a:lnTo>
                  <a:lnTo>
                    <a:pt x="328773" y="145989"/>
                  </a:lnTo>
                  <a:lnTo>
                    <a:pt x="360666" y="119394"/>
                  </a:lnTo>
                  <a:lnTo>
                    <a:pt x="393597" y="95239"/>
                  </a:lnTo>
                  <a:lnTo>
                    <a:pt x="427509" y="73609"/>
                  </a:lnTo>
                  <a:lnTo>
                    <a:pt x="462342" y="54588"/>
                  </a:lnTo>
                  <a:lnTo>
                    <a:pt x="498038" y="38261"/>
                  </a:lnTo>
                  <a:lnTo>
                    <a:pt x="534540" y="24713"/>
                  </a:lnTo>
                  <a:lnTo>
                    <a:pt x="571788" y="14028"/>
                  </a:lnTo>
                  <a:lnTo>
                    <a:pt x="609724" y="6291"/>
                  </a:lnTo>
                  <a:lnTo>
                    <a:pt x="648295" y="1586"/>
                  </a:lnTo>
                  <a:lnTo>
                    <a:pt x="687430" y="0"/>
                  </a:lnTo>
                  <a:lnTo>
                    <a:pt x="9243675" y="0"/>
                  </a:lnTo>
                  <a:lnTo>
                    <a:pt x="9282814" y="1586"/>
                  </a:lnTo>
                  <a:lnTo>
                    <a:pt x="9321380" y="6291"/>
                  </a:lnTo>
                  <a:lnTo>
                    <a:pt x="9359317" y="14028"/>
                  </a:lnTo>
                  <a:lnTo>
                    <a:pt x="9396565" y="24713"/>
                  </a:lnTo>
                  <a:lnTo>
                    <a:pt x="9433066" y="38261"/>
                  </a:lnTo>
                  <a:lnTo>
                    <a:pt x="9468763" y="54588"/>
                  </a:lnTo>
                  <a:lnTo>
                    <a:pt x="9503596" y="73609"/>
                  </a:lnTo>
                  <a:lnTo>
                    <a:pt x="9537507" y="95239"/>
                  </a:lnTo>
                  <a:lnTo>
                    <a:pt x="9570438" y="119394"/>
                  </a:lnTo>
                  <a:lnTo>
                    <a:pt x="9602332" y="145989"/>
                  </a:lnTo>
                  <a:lnTo>
                    <a:pt x="9633129" y="174938"/>
                  </a:lnTo>
                  <a:lnTo>
                    <a:pt x="9662771" y="206159"/>
                  </a:lnTo>
                  <a:lnTo>
                    <a:pt x="9691200" y="239565"/>
                  </a:lnTo>
                  <a:lnTo>
                    <a:pt x="9718357" y="275072"/>
                  </a:lnTo>
                  <a:lnTo>
                    <a:pt x="9744185" y="312596"/>
                  </a:lnTo>
                  <a:lnTo>
                    <a:pt x="9768625" y="352052"/>
                  </a:lnTo>
                  <a:lnTo>
                    <a:pt x="9791619" y="393354"/>
                  </a:lnTo>
                  <a:lnTo>
                    <a:pt x="9813108" y="436419"/>
                  </a:lnTo>
                  <a:lnTo>
                    <a:pt x="9833035" y="481162"/>
                  </a:lnTo>
                  <a:lnTo>
                    <a:pt x="9851340" y="527497"/>
                  </a:lnTo>
                  <a:lnTo>
                    <a:pt x="9867966" y="575341"/>
                  </a:lnTo>
                  <a:lnTo>
                    <a:pt x="9882854" y="624609"/>
                  </a:lnTo>
                  <a:lnTo>
                    <a:pt x="9895947" y="675216"/>
                  </a:lnTo>
                  <a:lnTo>
                    <a:pt x="9907185" y="727076"/>
                  </a:lnTo>
                  <a:lnTo>
                    <a:pt x="9916510" y="780107"/>
                  </a:lnTo>
                  <a:lnTo>
                    <a:pt x="9923865" y="834222"/>
                  </a:lnTo>
                  <a:lnTo>
                    <a:pt x="9929190" y="889338"/>
                  </a:lnTo>
                  <a:lnTo>
                    <a:pt x="9932428" y="945369"/>
                  </a:lnTo>
                  <a:lnTo>
                    <a:pt x="9933520" y="1002230"/>
                  </a:lnTo>
                  <a:lnTo>
                    <a:pt x="9933520" y="5011154"/>
                  </a:lnTo>
                  <a:lnTo>
                    <a:pt x="9932428" y="5068038"/>
                  </a:lnTo>
                  <a:lnTo>
                    <a:pt x="9929190" y="5124089"/>
                  </a:lnTo>
                  <a:lnTo>
                    <a:pt x="9923865" y="5179221"/>
                  </a:lnTo>
                  <a:lnTo>
                    <a:pt x="9916510" y="5233350"/>
                  </a:lnTo>
                  <a:lnTo>
                    <a:pt x="9907185" y="5286392"/>
                  </a:lnTo>
                  <a:lnTo>
                    <a:pt x="9895947" y="5338261"/>
                  </a:lnTo>
                  <a:lnTo>
                    <a:pt x="9882854" y="5388874"/>
                  </a:lnTo>
                  <a:lnTo>
                    <a:pt x="9867966" y="5438146"/>
                  </a:lnTo>
                  <a:lnTo>
                    <a:pt x="9851340" y="5485992"/>
                  </a:lnTo>
                  <a:lnTo>
                    <a:pt x="9833035" y="5532328"/>
                  </a:lnTo>
                  <a:lnTo>
                    <a:pt x="9813108" y="5577069"/>
                  </a:lnTo>
                  <a:lnTo>
                    <a:pt x="9791619" y="5620131"/>
                  </a:lnTo>
                  <a:lnTo>
                    <a:pt x="9768625" y="5661430"/>
                  </a:lnTo>
                  <a:lnTo>
                    <a:pt x="9744185" y="5700880"/>
                  </a:lnTo>
                  <a:lnTo>
                    <a:pt x="9718357" y="5738398"/>
                  </a:lnTo>
                  <a:lnTo>
                    <a:pt x="9691200" y="5773898"/>
                  </a:lnTo>
                  <a:lnTo>
                    <a:pt x="9662771" y="5807297"/>
                  </a:lnTo>
                  <a:lnTo>
                    <a:pt x="9633129" y="5838509"/>
                  </a:lnTo>
                  <a:lnTo>
                    <a:pt x="9602332" y="5867451"/>
                  </a:lnTo>
                  <a:lnTo>
                    <a:pt x="9570438" y="5894037"/>
                  </a:lnTo>
                  <a:lnTo>
                    <a:pt x="9537507" y="5918184"/>
                  </a:lnTo>
                  <a:lnTo>
                    <a:pt x="9503596" y="5939806"/>
                  </a:lnTo>
                  <a:lnTo>
                    <a:pt x="9468763" y="5958820"/>
                  </a:lnTo>
                  <a:lnTo>
                    <a:pt x="9433066" y="5975140"/>
                  </a:lnTo>
                  <a:lnTo>
                    <a:pt x="9396565" y="5988683"/>
                  </a:lnTo>
                  <a:lnTo>
                    <a:pt x="9359317" y="5999363"/>
                  </a:lnTo>
                  <a:lnTo>
                    <a:pt x="9321380" y="6007096"/>
                  </a:lnTo>
                  <a:lnTo>
                    <a:pt x="9282814" y="6011798"/>
                  </a:lnTo>
                  <a:lnTo>
                    <a:pt x="9243675" y="6013395"/>
                  </a:lnTo>
                  <a:lnTo>
                    <a:pt x="687430" y="6013395"/>
                  </a:lnTo>
                  <a:lnTo>
                    <a:pt x="648295" y="6011798"/>
                  </a:lnTo>
                  <a:lnTo>
                    <a:pt x="609724" y="6007097"/>
                  </a:lnTo>
                  <a:lnTo>
                    <a:pt x="571788" y="5999365"/>
                  </a:lnTo>
                  <a:lnTo>
                    <a:pt x="534540" y="5988686"/>
                  </a:lnTo>
                  <a:lnTo>
                    <a:pt x="498038" y="5975144"/>
                  </a:lnTo>
                  <a:lnTo>
                    <a:pt x="462342" y="5958825"/>
                  </a:lnTo>
                  <a:lnTo>
                    <a:pt x="427509" y="5939812"/>
                  </a:lnTo>
                  <a:lnTo>
                    <a:pt x="393597" y="5918190"/>
                  </a:lnTo>
                  <a:lnTo>
                    <a:pt x="360666" y="5894043"/>
                  </a:lnTo>
                  <a:lnTo>
                    <a:pt x="328773" y="5867456"/>
                  </a:lnTo>
                  <a:lnTo>
                    <a:pt x="297976" y="5838513"/>
                  </a:lnTo>
                  <a:lnTo>
                    <a:pt x="268334" y="5807298"/>
                  </a:lnTo>
                  <a:lnTo>
                    <a:pt x="239905" y="5773898"/>
                  </a:lnTo>
                  <a:lnTo>
                    <a:pt x="212750" y="5738398"/>
                  </a:lnTo>
                  <a:lnTo>
                    <a:pt x="186924" y="5700880"/>
                  </a:lnTo>
                  <a:lnTo>
                    <a:pt x="162485" y="5661430"/>
                  </a:lnTo>
                  <a:lnTo>
                    <a:pt x="139493" y="5620131"/>
                  </a:lnTo>
                  <a:lnTo>
                    <a:pt x="118005" y="5577069"/>
                  </a:lnTo>
                  <a:lnTo>
                    <a:pt x="98079" y="5532328"/>
                  </a:lnTo>
                  <a:lnTo>
                    <a:pt x="79774" y="5485992"/>
                  </a:lnTo>
                  <a:lnTo>
                    <a:pt x="63147" y="5438146"/>
                  </a:lnTo>
                  <a:lnTo>
                    <a:pt x="48259" y="5388874"/>
                  </a:lnTo>
                  <a:lnTo>
                    <a:pt x="35165" y="5338261"/>
                  </a:lnTo>
                  <a:lnTo>
                    <a:pt x="23926" y="5286392"/>
                  </a:lnTo>
                  <a:lnTo>
                    <a:pt x="14599" y="5233350"/>
                  </a:lnTo>
                  <a:lnTo>
                    <a:pt x="7243" y="5179221"/>
                  </a:lnTo>
                  <a:lnTo>
                    <a:pt x="1917" y="5124089"/>
                  </a:lnTo>
                  <a:lnTo>
                    <a:pt x="0" y="50909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9624" y="3761490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9624" y="4990215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9624" y="6628515"/>
              <a:ext cx="114300" cy="1142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8913985" y="3577340"/>
            <a:ext cx="8471535" cy="4123054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334010">
              <a:lnSpc>
                <a:spcPts val="3229"/>
              </a:lnSpc>
              <a:spcBef>
                <a:spcPts val="215"/>
              </a:spcBef>
            </a:pPr>
            <a:r>
              <a:rPr dirty="0" sz="2700" spc="-10">
                <a:latin typeface="Tahoma"/>
                <a:cs typeface="Tahoma"/>
              </a:rPr>
              <a:t>This</a:t>
            </a:r>
            <a:r>
              <a:rPr dirty="0" sz="2700" spc="-17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screen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represents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 spc="-35">
                <a:latin typeface="Tahoma"/>
                <a:cs typeface="Tahoma"/>
              </a:rPr>
              <a:t>a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personalized</a:t>
            </a:r>
            <a:r>
              <a:rPr dirty="0" sz="2700" spc="-17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career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roadmap </a:t>
            </a:r>
            <a:r>
              <a:rPr dirty="0" sz="2700" spc="55">
                <a:latin typeface="Tahoma"/>
                <a:cs typeface="Tahoma"/>
              </a:rPr>
              <a:t>based</a:t>
            </a:r>
            <a:r>
              <a:rPr dirty="0" sz="2700" spc="-235">
                <a:latin typeface="Tahoma"/>
                <a:cs typeface="Tahoma"/>
              </a:rPr>
              <a:t> </a:t>
            </a:r>
            <a:r>
              <a:rPr dirty="0" sz="2700" spc="50">
                <a:latin typeface="Tahoma"/>
                <a:cs typeface="Tahoma"/>
              </a:rPr>
              <a:t>on</a:t>
            </a:r>
            <a:r>
              <a:rPr dirty="0" sz="2700" spc="-23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</a:t>
            </a:r>
            <a:r>
              <a:rPr dirty="0" sz="2700" spc="-229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user's</a:t>
            </a:r>
            <a:r>
              <a:rPr dirty="0" sz="2700" spc="-235">
                <a:latin typeface="Tahoma"/>
                <a:cs typeface="Tahoma"/>
              </a:rPr>
              <a:t> </a:t>
            </a:r>
            <a:r>
              <a:rPr dirty="0" sz="2700" spc="60">
                <a:latin typeface="Tahoma"/>
                <a:cs typeface="Tahoma"/>
              </a:rPr>
              <a:t>selected</a:t>
            </a:r>
            <a:r>
              <a:rPr dirty="0" sz="2700" spc="-229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skill.</a:t>
            </a:r>
            <a:endParaRPr sz="2700">
              <a:latin typeface="Tahoma"/>
              <a:cs typeface="Tahoma"/>
            </a:endParaRPr>
          </a:p>
          <a:p>
            <a:pPr marL="12700" marR="30480">
              <a:lnSpc>
                <a:spcPts val="3229"/>
              </a:lnSpc>
              <a:spcBef>
                <a:spcPts val="3215"/>
              </a:spcBef>
            </a:pPr>
            <a:r>
              <a:rPr dirty="0" sz="2700" spc="-165">
                <a:latin typeface="Tahoma"/>
                <a:cs typeface="Tahoma"/>
              </a:rPr>
              <a:t>It</a:t>
            </a:r>
            <a:r>
              <a:rPr dirty="0" sz="2700" spc="-24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displays</a:t>
            </a:r>
            <a:r>
              <a:rPr dirty="0" sz="2700" spc="-245">
                <a:latin typeface="Tahoma"/>
                <a:cs typeface="Tahoma"/>
              </a:rPr>
              <a:t> </a:t>
            </a:r>
            <a:r>
              <a:rPr dirty="0" sz="2700" spc="-35">
                <a:latin typeface="Tahoma"/>
                <a:cs typeface="Tahoma"/>
              </a:rPr>
              <a:t>a</a:t>
            </a:r>
            <a:r>
              <a:rPr dirty="0" sz="2700" spc="-245">
                <a:latin typeface="Tahoma"/>
                <a:cs typeface="Tahoma"/>
              </a:rPr>
              <a:t> </a:t>
            </a:r>
            <a:r>
              <a:rPr dirty="0" sz="2700" spc="-30">
                <a:latin typeface="Tahoma"/>
                <a:cs typeface="Tahoma"/>
              </a:rPr>
              <a:t>list</a:t>
            </a:r>
            <a:r>
              <a:rPr dirty="0" sz="2700" spc="-245">
                <a:latin typeface="Tahoma"/>
                <a:cs typeface="Tahoma"/>
              </a:rPr>
              <a:t> </a:t>
            </a:r>
            <a:r>
              <a:rPr dirty="0" sz="2700" spc="85">
                <a:latin typeface="Tahoma"/>
                <a:cs typeface="Tahoma"/>
              </a:rPr>
              <a:t>of</a:t>
            </a:r>
            <a:r>
              <a:rPr dirty="0" sz="2700" spc="-240">
                <a:latin typeface="Tahoma"/>
                <a:cs typeface="Tahoma"/>
              </a:rPr>
              <a:t> </a:t>
            </a:r>
            <a:r>
              <a:rPr dirty="0" sz="2700" spc="50">
                <a:latin typeface="Tahoma"/>
                <a:cs typeface="Tahoma"/>
              </a:rPr>
              <a:t>recommended</a:t>
            </a:r>
            <a:r>
              <a:rPr dirty="0" sz="2700" spc="-24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job</a:t>
            </a:r>
            <a:r>
              <a:rPr dirty="0" sz="2700" spc="-24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roles</a:t>
            </a:r>
            <a:r>
              <a:rPr dirty="0" sz="2700" spc="-24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that</a:t>
            </a:r>
            <a:r>
              <a:rPr dirty="0" sz="2700" spc="-240">
                <a:latin typeface="Tahoma"/>
                <a:cs typeface="Tahoma"/>
              </a:rPr>
              <a:t> </a:t>
            </a:r>
            <a:r>
              <a:rPr dirty="0" sz="2700" spc="-30">
                <a:latin typeface="Tahoma"/>
                <a:cs typeface="Tahoma"/>
              </a:rPr>
              <a:t>align</a:t>
            </a:r>
            <a:r>
              <a:rPr dirty="0" sz="2700" spc="-245">
                <a:latin typeface="Tahoma"/>
                <a:cs typeface="Tahoma"/>
              </a:rPr>
              <a:t> </a:t>
            </a:r>
            <a:r>
              <a:rPr dirty="0" sz="2700" spc="-20">
                <a:latin typeface="Tahoma"/>
                <a:cs typeface="Tahoma"/>
              </a:rPr>
              <a:t>with </a:t>
            </a:r>
            <a:r>
              <a:rPr dirty="0" sz="2700">
                <a:latin typeface="Tahoma"/>
                <a:cs typeface="Tahoma"/>
              </a:rPr>
              <a:t>the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30">
                <a:latin typeface="Tahoma"/>
                <a:cs typeface="Tahoma"/>
              </a:rPr>
              <a:t>user’s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55">
                <a:latin typeface="Tahoma"/>
                <a:cs typeface="Tahoma"/>
              </a:rPr>
              <a:t>skillset,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along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45">
                <a:latin typeface="Tahoma"/>
                <a:cs typeface="Tahoma"/>
              </a:rPr>
              <a:t>with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35">
                <a:latin typeface="Tahoma"/>
                <a:cs typeface="Tahoma"/>
              </a:rPr>
              <a:t>a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match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percentage </a:t>
            </a:r>
            <a:r>
              <a:rPr dirty="0" sz="2700">
                <a:latin typeface="Tahoma"/>
                <a:cs typeface="Tahoma"/>
              </a:rPr>
              <a:t>indicating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 spc="-25">
                <a:latin typeface="Tahoma"/>
                <a:cs typeface="Tahoma"/>
              </a:rPr>
              <a:t>how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 spc="-60">
                <a:latin typeface="Tahoma"/>
                <a:cs typeface="Tahoma"/>
              </a:rPr>
              <a:t>well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</a:t>
            </a:r>
            <a:r>
              <a:rPr dirty="0" sz="2700" spc="-18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user's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profile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fits</a:t>
            </a:r>
            <a:r>
              <a:rPr dirty="0" sz="2700" spc="-18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each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role.</a:t>
            </a:r>
            <a:endParaRPr sz="2700">
              <a:latin typeface="Tahoma"/>
              <a:cs typeface="Tahoma"/>
            </a:endParaRPr>
          </a:p>
          <a:p>
            <a:pPr marL="12700" marR="5080">
              <a:lnSpc>
                <a:spcPts val="3229"/>
              </a:lnSpc>
              <a:spcBef>
                <a:spcPts val="3195"/>
              </a:spcBef>
            </a:pPr>
            <a:r>
              <a:rPr dirty="0" sz="2700" spc="-10">
                <a:latin typeface="Tahoma"/>
                <a:cs typeface="Tahoma"/>
              </a:rPr>
              <a:t>This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helps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guide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users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20">
                <a:latin typeface="Tahoma"/>
                <a:cs typeface="Tahoma"/>
              </a:rPr>
              <a:t>toward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 spc="-20">
                <a:latin typeface="Tahoma"/>
                <a:cs typeface="Tahoma"/>
              </a:rPr>
              <a:t>relevant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career</a:t>
            </a:r>
            <a:r>
              <a:rPr dirty="0" sz="2700" spc="-19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paths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20">
                <a:latin typeface="Tahoma"/>
                <a:cs typeface="Tahoma"/>
              </a:rPr>
              <a:t>such as</a:t>
            </a:r>
            <a:r>
              <a:rPr dirty="0" sz="2700" spc="-185">
                <a:latin typeface="Tahoma"/>
                <a:cs typeface="Tahoma"/>
              </a:rPr>
              <a:t> </a:t>
            </a:r>
            <a:r>
              <a:rPr dirty="0" sz="2700" spc="-105">
                <a:latin typeface="Tahoma"/>
                <a:cs typeface="Tahoma"/>
              </a:rPr>
              <a:t>AI</a:t>
            </a:r>
            <a:r>
              <a:rPr dirty="0" sz="2700" spc="-18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Architect,</a:t>
            </a:r>
            <a:r>
              <a:rPr dirty="0" sz="2700" spc="-18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Software</a:t>
            </a:r>
            <a:r>
              <a:rPr dirty="0" sz="2700" spc="-180">
                <a:latin typeface="Tahoma"/>
                <a:cs typeface="Tahoma"/>
              </a:rPr>
              <a:t> </a:t>
            </a:r>
            <a:r>
              <a:rPr dirty="0" sz="2700" spc="-40">
                <a:latin typeface="Tahoma"/>
                <a:cs typeface="Tahoma"/>
              </a:rPr>
              <a:t>Engineer,</a:t>
            </a:r>
            <a:r>
              <a:rPr dirty="0" sz="2700" spc="-18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and</a:t>
            </a:r>
            <a:r>
              <a:rPr dirty="0" sz="2700" spc="-18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Application </a:t>
            </a:r>
            <a:r>
              <a:rPr dirty="0" sz="2700">
                <a:latin typeface="Tahoma"/>
                <a:cs typeface="Tahoma"/>
              </a:rPr>
              <a:t>Developer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 spc="55">
                <a:latin typeface="Tahoma"/>
                <a:cs typeface="Tahoma"/>
              </a:rPr>
              <a:t>based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 spc="50">
                <a:latin typeface="Tahoma"/>
                <a:cs typeface="Tahoma"/>
              </a:rPr>
              <a:t>on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their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expertise.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17281574" y="9308441"/>
            <a:ext cx="151130" cy="337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120">
                <a:latin typeface="Verdana"/>
                <a:cs typeface="Verdana"/>
              </a:rPr>
              <a:t>|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1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939878" y="0"/>
            <a:ext cx="7348220" cy="8879840"/>
            <a:chOff x="10939878" y="0"/>
            <a:chExt cx="7348220" cy="8879840"/>
          </a:xfrm>
        </p:grpSpPr>
        <p:sp>
          <p:nvSpPr>
            <p:cNvPr id="3" name="object 3" descr=""/>
            <p:cNvSpPr/>
            <p:nvPr/>
          </p:nvSpPr>
          <p:spPr>
            <a:xfrm>
              <a:off x="10939878" y="0"/>
              <a:ext cx="7348220" cy="5143500"/>
            </a:xfrm>
            <a:custGeom>
              <a:avLst/>
              <a:gdLst/>
              <a:ahLst/>
              <a:cxnLst/>
              <a:rect l="l" t="t" r="r" b="b"/>
              <a:pathLst>
                <a:path w="7348219" h="5143500">
                  <a:moveTo>
                    <a:pt x="7348120" y="5143499"/>
                  </a:moveTo>
                  <a:lnTo>
                    <a:pt x="0" y="5143499"/>
                  </a:lnTo>
                  <a:lnTo>
                    <a:pt x="0" y="0"/>
                  </a:lnTo>
                  <a:lnTo>
                    <a:pt x="7348120" y="0"/>
                  </a:lnTo>
                  <a:lnTo>
                    <a:pt x="7348120" y="5143499"/>
                  </a:lnTo>
                  <a:close/>
                </a:path>
              </a:pathLst>
            </a:custGeom>
            <a:solidFill>
              <a:srgbClr val="7058B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812750" y="1000721"/>
              <a:ext cx="3839845" cy="7840345"/>
            </a:xfrm>
            <a:custGeom>
              <a:avLst/>
              <a:gdLst/>
              <a:ahLst/>
              <a:cxnLst/>
              <a:rect l="l" t="t" r="r" b="b"/>
              <a:pathLst>
                <a:path w="3839844" h="7840345">
                  <a:moveTo>
                    <a:pt x="3298171" y="7839946"/>
                  </a:moveTo>
                  <a:lnTo>
                    <a:pt x="541287" y="7839946"/>
                  </a:lnTo>
                  <a:lnTo>
                    <a:pt x="494607" y="7837958"/>
                  </a:lnTo>
                  <a:lnTo>
                    <a:pt x="449025" y="7832102"/>
                  </a:lnTo>
                  <a:lnTo>
                    <a:pt x="404703" y="7822541"/>
                  </a:lnTo>
                  <a:lnTo>
                    <a:pt x="361806" y="7809439"/>
                  </a:lnTo>
                  <a:lnTo>
                    <a:pt x="320495" y="7792957"/>
                  </a:lnTo>
                  <a:lnTo>
                    <a:pt x="280934" y="7773259"/>
                  </a:lnTo>
                  <a:lnTo>
                    <a:pt x="243286" y="7750509"/>
                  </a:lnTo>
                  <a:lnTo>
                    <a:pt x="207714" y="7724868"/>
                  </a:lnTo>
                  <a:lnTo>
                    <a:pt x="174379" y="7696499"/>
                  </a:lnTo>
                  <a:lnTo>
                    <a:pt x="143447" y="7665567"/>
                  </a:lnTo>
                  <a:lnTo>
                    <a:pt x="115078" y="7632232"/>
                  </a:lnTo>
                  <a:lnTo>
                    <a:pt x="89437" y="7596660"/>
                  </a:lnTo>
                  <a:lnTo>
                    <a:pt x="66686" y="7559012"/>
                  </a:lnTo>
                  <a:lnTo>
                    <a:pt x="46989" y="7519451"/>
                  </a:lnTo>
                  <a:lnTo>
                    <a:pt x="30507" y="7478140"/>
                  </a:lnTo>
                  <a:lnTo>
                    <a:pt x="17404" y="7435243"/>
                  </a:lnTo>
                  <a:lnTo>
                    <a:pt x="7844" y="7390921"/>
                  </a:lnTo>
                  <a:lnTo>
                    <a:pt x="1988" y="7345339"/>
                  </a:lnTo>
                  <a:lnTo>
                    <a:pt x="0" y="7298658"/>
                  </a:lnTo>
                  <a:lnTo>
                    <a:pt x="0" y="541288"/>
                  </a:lnTo>
                  <a:lnTo>
                    <a:pt x="1988" y="494607"/>
                  </a:lnTo>
                  <a:lnTo>
                    <a:pt x="7844" y="449025"/>
                  </a:lnTo>
                  <a:lnTo>
                    <a:pt x="17404" y="404704"/>
                  </a:lnTo>
                  <a:lnTo>
                    <a:pt x="30507" y="361806"/>
                  </a:lnTo>
                  <a:lnTo>
                    <a:pt x="46947" y="320601"/>
                  </a:lnTo>
                  <a:lnTo>
                    <a:pt x="66686" y="280935"/>
                  </a:lnTo>
                  <a:lnTo>
                    <a:pt x="89437" y="243286"/>
                  </a:lnTo>
                  <a:lnTo>
                    <a:pt x="115078" y="207714"/>
                  </a:lnTo>
                  <a:lnTo>
                    <a:pt x="143447" y="174379"/>
                  </a:lnTo>
                  <a:lnTo>
                    <a:pt x="174379" y="143447"/>
                  </a:lnTo>
                  <a:lnTo>
                    <a:pt x="207714" y="115078"/>
                  </a:lnTo>
                  <a:lnTo>
                    <a:pt x="243286" y="89437"/>
                  </a:lnTo>
                  <a:lnTo>
                    <a:pt x="280934" y="66686"/>
                  </a:lnTo>
                  <a:lnTo>
                    <a:pt x="320495" y="46989"/>
                  </a:lnTo>
                  <a:lnTo>
                    <a:pt x="361806" y="30507"/>
                  </a:lnTo>
                  <a:lnTo>
                    <a:pt x="404703" y="17404"/>
                  </a:lnTo>
                  <a:lnTo>
                    <a:pt x="449025" y="7844"/>
                  </a:lnTo>
                  <a:lnTo>
                    <a:pt x="494607" y="1988"/>
                  </a:lnTo>
                  <a:lnTo>
                    <a:pt x="541287" y="0"/>
                  </a:lnTo>
                  <a:lnTo>
                    <a:pt x="3298171" y="0"/>
                  </a:lnTo>
                  <a:lnTo>
                    <a:pt x="3344851" y="1988"/>
                  </a:lnTo>
                  <a:lnTo>
                    <a:pt x="3390433" y="7844"/>
                  </a:lnTo>
                  <a:lnTo>
                    <a:pt x="3434755" y="17404"/>
                  </a:lnTo>
                  <a:lnTo>
                    <a:pt x="3477652" y="30507"/>
                  </a:lnTo>
                  <a:lnTo>
                    <a:pt x="3518963" y="46989"/>
                  </a:lnTo>
                  <a:lnTo>
                    <a:pt x="3558524" y="66686"/>
                  </a:lnTo>
                  <a:lnTo>
                    <a:pt x="3596172" y="89437"/>
                  </a:lnTo>
                  <a:lnTo>
                    <a:pt x="3631745" y="115078"/>
                  </a:lnTo>
                  <a:lnTo>
                    <a:pt x="3665079" y="143447"/>
                  </a:lnTo>
                  <a:lnTo>
                    <a:pt x="3696011" y="174379"/>
                  </a:lnTo>
                  <a:lnTo>
                    <a:pt x="3717670" y="199830"/>
                  </a:lnTo>
                  <a:lnTo>
                    <a:pt x="521886" y="199830"/>
                  </a:lnTo>
                  <a:lnTo>
                    <a:pt x="474637" y="203306"/>
                  </a:lnTo>
                  <a:lnTo>
                    <a:pt x="429522" y="213403"/>
                  </a:lnTo>
                  <a:lnTo>
                    <a:pt x="387040" y="229622"/>
                  </a:lnTo>
                  <a:lnTo>
                    <a:pt x="347688" y="251465"/>
                  </a:lnTo>
                  <a:lnTo>
                    <a:pt x="311966" y="278432"/>
                  </a:lnTo>
                  <a:lnTo>
                    <a:pt x="280372" y="310026"/>
                  </a:lnTo>
                  <a:lnTo>
                    <a:pt x="253404" y="345749"/>
                  </a:lnTo>
                  <a:lnTo>
                    <a:pt x="231561" y="385100"/>
                  </a:lnTo>
                  <a:lnTo>
                    <a:pt x="215342" y="427583"/>
                  </a:lnTo>
                  <a:lnTo>
                    <a:pt x="205245" y="472698"/>
                  </a:lnTo>
                  <a:lnTo>
                    <a:pt x="201769" y="519947"/>
                  </a:lnTo>
                  <a:lnTo>
                    <a:pt x="201769" y="7329700"/>
                  </a:lnTo>
                  <a:lnTo>
                    <a:pt x="205245" y="7376949"/>
                  </a:lnTo>
                  <a:lnTo>
                    <a:pt x="215342" y="7422064"/>
                  </a:lnTo>
                  <a:lnTo>
                    <a:pt x="231561" y="7464546"/>
                  </a:lnTo>
                  <a:lnTo>
                    <a:pt x="253404" y="7503898"/>
                  </a:lnTo>
                  <a:lnTo>
                    <a:pt x="280372" y="7539620"/>
                  </a:lnTo>
                  <a:lnTo>
                    <a:pt x="311966" y="7571214"/>
                  </a:lnTo>
                  <a:lnTo>
                    <a:pt x="347688" y="7598181"/>
                  </a:lnTo>
                  <a:lnTo>
                    <a:pt x="387040" y="7620024"/>
                  </a:lnTo>
                  <a:lnTo>
                    <a:pt x="429522" y="7636243"/>
                  </a:lnTo>
                  <a:lnTo>
                    <a:pt x="474637" y="7646340"/>
                  </a:lnTo>
                  <a:lnTo>
                    <a:pt x="521886" y="7649816"/>
                  </a:lnTo>
                  <a:lnTo>
                    <a:pt x="3709415" y="7649816"/>
                  </a:lnTo>
                  <a:lnTo>
                    <a:pt x="3696011" y="7665567"/>
                  </a:lnTo>
                  <a:lnTo>
                    <a:pt x="3665079" y="7696499"/>
                  </a:lnTo>
                  <a:lnTo>
                    <a:pt x="3631745" y="7724868"/>
                  </a:lnTo>
                  <a:lnTo>
                    <a:pt x="3596172" y="7750509"/>
                  </a:lnTo>
                  <a:lnTo>
                    <a:pt x="3558524" y="7773259"/>
                  </a:lnTo>
                  <a:lnTo>
                    <a:pt x="3518963" y="7792957"/>
                  </a:lnTo>
                  <a:lnTo>
                    <a:pt x="3477652" y="7809439"/>
                  </a:lnTo>
                  <a:lnTo>
                    <a:pt x="3434755" y="7822541"/>
                  </a:lnTo>
                  <a:lnTo>
                    <a:pt x="3390433" y="7832102"/>
                  </a:lnTo>
                  <a:lnTo>
                    <a:pt x="3344851" y="7837958"/>
                  </a:lnTo>
                  <a:lnTo>
                    <a:pt x="3298171" y="7839946"/>
                  </a:lnTo>
                  <a:close/>
                </a:path>
                <a:path w="3839844" h="7840345">
                  <a:moveTo>
                    <a:pt x="2723900" y="467564"/>
                  </a:moveTo>
                  <a:lnTo>
                    <a:pt x="1119437" y="467564"/>
                  </a:lnTo>
                  <a:lnTo>
                    <a:pt x="1071716" y="461070"/>
                  </a:lnTo>
                  <a:lnTo>
                    <a:pt x="1028683" y="442774"/>
                  </a:lnTo>
                  <a:lnTo>
                    <a:pt x="992118" y="414453"/>
                  </a:lnTo>
                  <a:lnTo>
                    <a:pt x="963798" y="377888"/>
                  </a:lnTo>
                  <a:lnTo>
                    <a:pt x="945502" y="334855"/>
                  </a:lnTo>
                  <a:lnTo>
                    <a:pt x="939008" y="287134"/>
                  </a:lnTo>
                  <a:lnTo>
                    <a:pt x="939008" y="199830"/>
                  </a:lnTo>
                  <a:lnTo>
                    <a:pt x="2904330" y="199830"/>
                  </a:lnTo>
                  <a:lnTo>
                    <a:pt x="2904330" y="248332"/>
                  </a:lnTo>
                  <a:lnTo>
                    <a:pt x="2380502" y="248332"/>
                  </a:lnTo>
                  <a:lnTo>
                    <a:pt x="2362283" y="252091"/>
                  </a:lnTo>
                  <a:lnTo>
                    <a:pt x="2346793" y="262398"/>
                  </a:lnTo>
                  <a:lnTo>
                    <a:pt x="2345776" y="263853"/>
                  </a:lnTo>
                  <a:lnTo>
                    <a:pt x="1664605" y="263853"/>
                  </a:lnTo>
                  <a:lnTo>
                    <a:pt x="1652085" y="266278"/>
                  </a:lnTo>
                  <a:lnTo>
                    <a:pt x="1641566" y="273069"/>
                  </a:lnTo>
                  <a:lnTo>
                    <a:pt x="1634321" y="283497"/>
                  </a:lnTo>
                  <a:lnTo>
                    <a:pt x="1631623" y="296835"/>
                  </a:lnTo>
                  <a:lnTo>
                    <a:pt x="1634292" y="310026"/>
                  </a:lnTo>
                  <a:lnTo>
                    <a:pt x="1634321" y="310173"/>
                  </a:lnTo>
                  <a:lnTo>
                    <a:pt x="1641566" y="320601"/>
                  </a:lnTo>
                  <a:lnTo>
                    <a:pt x="1652085" y="327391"/>
                  </a:lnTo>
                  <a:lnTo>
                    <a:pt x="1664605" y="329817"/>
                  </a:lnTo>
                  <a:lnTo>
                    <a:pt x="2345092" y="329817"/>
                  </a:lnTo>
                  <a:lnTo>
                    <a:pt x="2346065" y="331272"/>
                  </a:lnTo>
                  <a:lnTo>
                    <a:pt x="2361465" y="341578"/>
                  </a:lnTo>
                  <a:lnTo>
                    <a:pt x="2380502" y="345337"/>
                  </a:lnTo>
                  <a:lnTo>
                    <a:pt x="2893379" y="345337"/>
                  </a:lnTo>
                  <a:lnTo>
                    <a:pt x="2879540" y="377888"/>
                  </a:lnTo>
                  <a:lnTo>
                    <a:pt x="2851219" y="414453"/>
                  </a:lnTo>
                  <a:lnTo>
                    <a:pt x="2814654" y="442774"/>
                  </a:lnTo>
                  <a:lnTo>
                    <a:pt x="2771621" y="461070"/>
                  </a:lnTo>
                  <a:lnTo>
                    <a:pt x="2723900" y="467564"/>
                  </a:lnTo>
                  <a:close/>
                </a:path>
                <a:path w="3839844" h="7840345">
                  <a:moveTo>
                    <a:pt x="3709415" y="7649816"/>
                  </a:moveTo>
                  <a:lnTo>
                    <a:pt x="3321450" y="7649816"/>
                  </a:lnTo>
                  <a:lnTo>
                    <a:pt x="3368699" y="7646340"/>
                  </a:lnTo>
                  <a:lnTo>
                    <a:pt x="3413815" y="7636243"/>
                  </a:lnTo>
                  <a:lnTo>
                    <a:pt x="3456297" y="7620024"/>
                  </a:lnTo>
                  <a:lnTo>
                    <a:pt x="3495649" y="7598181"/>
                  </a:lnTo>
                  <a:lnTo>
                    <a:pt x="3531371" y="7571214"/>
                  </a:lnTo>
                  <a:lnTo>
                    <a:pt x="3562965" y="7539620"/>
                  </a:lnTo>
                  <a:lnTo>
                    <a:pt x="3589933" y="7503898"/>
                  </a:lnTo>
                  <a:lnTo>
                    <a:pt x="3611775" y="7464546"/>
                  </a:lnTo>
                  <a:lnTo>
                    <a:pt x="3627994" y="7422064"/>
                  </a:lnTo>
                  <a:lnTo>
                    <a:pt x="3638091" y="7376949"/>
                  </a:lnTo>
                  <a:lnTo>
                    <a:pt x="3641568" y="7329700"/>
                  </a:lnTo>
                  <a:lnTo>
                    <a:pt x="3639627" y="7329700"/>
                  </a:lnTo>
                  <a:lnTo>
                    <a:pt x="3639627" y="519947"/>
                  </a:lnTo>
                  <a:lnTo>
                    <a:pt x="3636151" y="472698"/>
                  </a:lnTo>
                  <a:lnTo>
                    <a:pt x="3626054" y="427583"/>
                  </a:lnTo>
                  <a:lnTo>
                    <a:pt x="3609835" y="385100"/>
                  </a:lnTo>
                  <a:lnTo>
                    <a:pt x="3587992" y="345749"/>
                  </a:lnTo>
                  <a:lnTo>
                    <a:pt x="3561135" y="310173"/>
                  </a:lnTo>
                  <a:lnTo>
                    <a:pt x="3529431" y="278432"/>
                  </a:lnTo>
                  <a:lnTo>
                    <a:pt x="3493709" y="251465"/>
                  </a:lnTo>
                  <a:lnTo>
                    <a:pt x="3454357" y="229622"/>
                  </a:lnTo>
                  <a:lnTo>
                    <a:pt x="3411875" y="213403"/>
                  </a:lnTo>
                  <a:lnTo>
                    <a:pt x="3366760" y="203306"/>
                  </a:lnTo>
                  <a:lnTo>
                    <a:pt x="3319511" y="199830"/>
                  </a:lnTo>
                  <a:lnTo>
                    <a:pt x="3717670" y="199830"/>
                  </a:lnTo>
                  <a:lnTo>
                    <a:pt x="3750021" y="243286"/>
                  </a:lnTo>
                  <a:lnTo>
                    <a:pt x="3772772" y="280935"/>
                  </a:lnTo>
                  <a:lnTo>
                    <a:pt x="3792511" y="320601"/>
                  </a:lnTo>
                  <a:lnTo>
                    <a:pt x="3808951" y="361806"/>
                  </a:lnTo>
                  <a:lnTo>
                    <a:pt x="3822054" y="404704"/>
                  </a:lnTo>
                  <a:lnTo>
                    <a:pt x="3831614" y="449025"/>
                  </a:lnTo>
                  <a:lnTo>
                    <a:pt x="3837470" y="494607"/>
                  </a:lnTo>
                  <a:lnTo>
                    <a:pt x="3839458" y="541288"/>
                  </a:lnTo>
                  <a:lnTo>
                    <a:pt x="3839458" y="7298658"/>
                  </a:lnTo>
                  <a:lnTo>
                    <a:pt x="3837470" y="7345339"/>
                  </a:lnTo>
                  <a:lnTo>
                    <a:pt x="3831614" y="7390921"/>
                  </a:lnTo>
                  <a:lnTo>
                    <a:pt x="3822054" y="7435243"/>
                  </a:lnTo>
                  <a:lnTo>
                    <a:pt x="3808951" y="7478140"/>
                  </a:lnTo>
                  <a:lnTo>
                    <a:pt x="3792469" y="7519451"/>
                  </a:lnTo>
                  <a:lnTo>
                    <a:pt x="3772772" y="7559012"/>
                  </a:lnTo>
                  <a:lnTo>
                    <a:pt x="3750021" y="7596660"/>
                  </a:lnTo>
                  <a:lnTo>
                    <a:pt x="3724380" y="7632232"/>
                  </a:lnTo>
                  <a:lnTo>
                    <a:pt x="3709415" y="7649816"/>
                  </a:lnTo>
                  <a:close/>
                </a:path>
                <a:path w="3839844" h="7840345">
                  <a:moveTo>
                    <a:pt x="2893379" y="345337"/>
                  </a:moveTo>
                  <a:lnTo>
                    <a:pt x="2380502" y="345337"/>
                  </a:lnTo>
                  <a:lnTo>
                    <a:pt x="2399540" y="341578"/>
                  </a:lnTo>
                  <a:lnTo>
                    <a:pt x="2414939" y="331272"/>
                  </a:lnTo>
                  <a:lnTo>
                    <a:pt x="2425246" y="315872"/>
                  </a:lnTo>
                  <a:lnTo>
                    <a:pt x="2429006" y="296835"/>
                  </a:lnTo>
                  <a:lnTo>
                    <a:pt x="2425372" y="278432"/>
                  </a:lnTo>
                  <a:lnTo>
                    <a:pt x="2425246" y="277798"/>
                  </a:lnTo>
                  <a:lnTo>
                    <a:pt x="2414939" y="262398"/>
                  </a:lnTo>
                  <a:lnTo>
                    <a:pt x="2399540" y="252091"/>
                  </a:lnTo>
                  <a:lnTo>
                    <a:pt x="2380502" y="248332"/>
                  </a:lnTo>
                  <a:lnTo>
                    <a:pt x="2904330" y="248332"/>
                  </a:lnTo>
                  <a:lnTo>
                    <a:pt x="2904330" y="287134"/>
                  </a:lnTo>
                  <a:lnTo>
                    <a:pt x="2897836" y="334855"/>
                  </a:lnTo>
                  <a:lnTo>
                    <a:pt x="2893379" y="345337"/>
                  </a:lnTo>
                  <a:close/>
                </a:path>
                <a:path w="3839844" h="7840345">
                  <a:moveTo>
                    <a:pt x="2345092" y="329817"/>
                  </a:moveTo>
                  <a:lnTo>
                    <a:pt x="2130230" y="329817"/>
                  </a:lnTo>
                  <a:lnTo>
                    <a:pt x="2142749" y="327391"/>
                  </a:lnTo>
                  <a:lnTo>
                    <a:pt x="2153268" y="320601"/>
                  </a:lnTo>
                  <a:lnTo>
                    <a:pt x="2160512" y="310173"/>
                  </a:lnTo>
                  <a:lnTo>
                    <a:pt x="2163210" y="296835"/>
                  </a:lnTo>
                  <a:lnTo>
                    <a:pt x="2160512" y="283497"/>
                  </a:lnTo>
                  <a:lnTo>
                    <a:pt x="2153268" y="273069"/>
                  </a:lnTo>
                  <a:lnTo>
                    <a:pt x="2142749" y="266278"/>
                  </a:lnTo>
                  <a:lnTo>
                    <a:pt x="2130230" y="263853"/>
                  </a:lnTo>
                  <a:lnTo>
                    <a:pt x="2345776" y="263853"/>
                  </a:lnTo>
                  <a:lnTo>
                    <a:pt x="2336031" y="277798"/>
                  </a:lnTo>
                  <a:lnTo>
                    <a:pt x="2331999" y="296835"/>
                  </a:lnTo>
                  <a:lnTo>
                    <a:pt x="2335758" y="315872"/>
                  </a:lnTo>
                  <a:lnTo>
                    <a:pt x="2345092" y="3298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014519" y="1200552"/>
              <a:ext cx="3437858" cy="7449986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4444374" y="1264575"/>
              <a:ext cx="532130" cy="66040"/>
            </a:xfrm>
            <a:custGeom>
              <a:avLst/>
              <a:gdLst/>
              <a:ahLst/>
              <a:cxnLst/>
              <a:rect l="l" t="t" r="r" b="b"/>
              <a:pathLst>
                <a:path w="532130" h="66040">
                  <a:moveTo>
                    <a:pt x="498606" y="65963"/>
                  </a:moveTo>
                  <a:lnTo>
                    <a:pt x="32981" y="65963"/>
                  </a:lnTo>
                  <a:lnTo>
                    <a:pt x="20462" y="63538"/>
                  </a:lnTo>
                  <a:lnTo>
                    <a:pt x="9943" y="56747"/>
                  </a:lnTo>
                  <a:lnTo>
                    <a:pt x="2698" y="46319"/>
                  </a:lnTo>
                  <a:lnTo>
                    <a:pt x="0" y="32981"/>
                  </a:lnTo>
                  <a:lnTo>
                    <a:pt x="2698" y="19643"/>
                  </a:lnTo>
                  <a:lnTo>
                    <a:pt x="9943" y="9215"/>
                  </a:lnTo>
                  <a:lnTo>
                    <a:pt x="20462" y="2425"/>
                  </a:lnTo>
                  <a:lnTo>
                    <a:pt x="32981" y="0"/>
                  </a:lnTo>
                  <a:lnTo>
                    <a:pt x="498606" y="0"/>
                  </a:lnTo>
                  <a:lnTo>
                    <a:pt x="511126" y="2425"/>
                  </a:lnTo>
                  <a:lnTo>
                    <a:pt x="521644" y="9215"/>
                  </a:lnTo>
                  <a:lnTo>
                    <a:pt x="528889" y="19643"/>
                  </a:lnTo>
                  <a:lnTo>
                    <a:pt x="531587" y="32981"/>
                  </a:lnTo>
                  <a:lnTo>
                    <a:pt x="528889" y="46319"/>
                  </a:lnTo>
                  <a:lnTo>
                    <a:pt x="521644" y="56747"/>
                  </a:lnTo>
                  <a:lnTo>
                    <a:pt x="511126" y="63538"/>
                  </a:lnTo>
                  <a:lnTo>
                    <a:pt x="498606" y="65963"/>
                  </a:lnTo>
                  <a:close/>
                </a:path>
              </a:pathLst>
            </a:custGeom>
            <a:solidFill>
              <a:srgbClr val="60606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44750" y="1249054"/>
              <a:ext cx="97006" cy="9700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12731255" y="2009583"/>
              <a:ext cx="4003040" cy="1874520"/>
            </a:xfrm>
            <a:custGeom>
              <a:avLst/>
              <a:gdLst/>
              <a:ahLst/>
              <a:cxnLst/>
              <a:rect l="l" t="t" r="r" b="b"/>
              <a:pathLst>
                <a:path w="4003040" h="1874520">
                  <a:moveTo>
                    <a:pt x="42684" y="1284338"/>
                  </a:moveTo>
                  <a:lnTo>
                    <a:pt x="26200" y="1287741"/>
                  </a:lnTo>
                  <a:lnTo>
                    <a:pt x="12611" y="1296949"/>
                  </a:lnTo>
                  <a:lnTo>
                    <a:pt x="3403" y="1310538"/>
                  </a:lnTo>
                  <a:lnTo>
                    <a:pt x="0" y="1327023"/>
                  </a:lnTo>
                  <a:lnTo>
                    <a:pt x="0" y="1831454"/>
                  </a:lnTo>
                  <a:lnTo>
                    <a:pt x="3403" y="1847938"/>
                  </a:lnTo>
                  <a:lnTo>
                    <a:pt x="12611" y="1861527"/>
                  </a:lnTo>
                  <a:lnTo>
                    <a:pt x="26200" y="1870735"/>
                  </a:lnTo>
                  <a:lnTo>
                    <a:pt x="42684" y="1874139"/>
                  </a:lnTo>
                  <a:lnTo>
                    <a:pt x="42684" y="1284338"/>
                  </a:lnTo>
                  <a:close/>
                </a:path>
                <a:path w="4003040" h="1874520">
                  <a:moveTo>
                    <a:pt x="42684" y="568452"/>
                  </a:moveTo>
                  <a:lnTo>
                    <a:pt x="26200" y="571538"/>
                  </a:lnTo>
                  <a:lnTo>
                    <a:pt x="12611" y="580085"/>
                  </a:lnTo>
                  <a:lnTo>
                    <a:pt x="3403" y="593001"/>
                  </a:lnTo>
                  <a:lnTo>
                    <a:pt x="0" y="609193"/>
                  </a:lnTo>
                  <a:lnTo>
                    <a:pt x="0" y="1113612"/>
                  </a:lnTo>
                  <a:lnTo>
                    <a:pt x="3403" y="1130109"/>
                  </a:lnTo>
                  <a:lnTo>
                    <a:pt x="12611" y="1143685"/>
                  </a:lnTo>
                  <a:lnTo>
                    <a:pt x="26200" y="1152906"/>
                  </a:lnTo>
                  <a:lnTo>
                    <a:pt x="42684" y="1156296"/>
                  </a:lnTo>
                  <a:lnTo>
                    <a:pt x="42684" y="568452"/>
                  </a:lnTo>
                  <a:close/>
                </a:path>
                <a:path w="4003040" h="1874520">
                  <a:moveTo>
                    <a:pt x="42684" y="0"/>
                  </a:moveTo>
                  <a:lnTo>
                    <a:pt x="26200" y="3086"/>
                  </a:lnTo>
                  <a:lnTo>
                    <a:pt x="12611" y="11633"/>
                  </a:lnTo>
                  <a:lnTo>
                    <a:pt x="3403" y="24549"/>
                  </a:lnTo>
                  <a:lnTo>
                    <a:pt x="0" y="40741"/>
                  </a:lnTo>
                  <a:lnTo>
                    <a:pt x="0" y="283248"/>
                  </a:lnTo>
                  <a:lnTo>
                    <a:pt x="3403" y="299745"/>
                  </a:lnTo>
                  <a:lnTo>
                    <a:pt x="12611" y="313321"/>
                  </a:lnTo>
                  <a:lnTo>
                    <a:pt x="26200" y="322541"/>
                  </a:lnTo>
                  <a:lnTo>
                    <a:pt x="42684" y="325932"/>
                  </a:lnTo>
                  <a:lnTo>
                    <a:pt x="42684" y="0"/>
                  </a:lnTo>
                  <a:close/>
                </a:path>
                <a:path w="4003040" h="1874520">
                  <a:moveTo>
                    <a:pt x="4002430" y="805141"/>
                  </a:moveTo>
                  <a:lnTo>
                    <a:pt x="3999039" y="788644"/>
                  </a:lnTo>
                  <a:lnTo>
                    <a:pt x="3989819" y="775068"/>
                  </a:lnTo>
                  <a:lnTo>
                    <a:pt x="3976243" y="765848"/>
                  </a:lnTo>
                  <a:lnTo>
                    <a:pt x="3959745" y="762457"/>
                  </a:lnTo>
                  <a:lnTo>
                    <a:pt x="3959745" y="1707286"/>
                  </a:lnTo>
                  <a:lnTo>
                    <a:pt x="3976243" y="1703895"/>
                  </a:lnTo>
                  <a:lnTo>
                    <a:pt x="3989819" y="1694675"/>
                  </a:lnTo>
                  <a:lnTo>
                    <a:pt x="3999039" y="1681099"/>
                  </a:lnTo>
                  <a:lnTo>
                    <a:pt x="4002430" y="1664601"/>
                  </a:lnTo>
                  <a:lnTo>
                    <a:pt x="4002430" y="805141"/>
                  </a:lnTo>
                  <a:close/>
                </a:path>
              </a:pathLst>
            </a:custGeom>
            <a:solidFill>
              <a:srgbClr val="B8B8B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773947" y="961919"/>
              <a:ext cx="3917315" cy="7917815"/>
            </a:xfrm>
            <a:custGeom>
              <a:avLst/>
              <a:gdLst/>
              <a:ahLst/>
              <a:cxnLst/>
              <a:rect l="l" t="t" r="r" b="b"/>
              <a:pathLst>
                <a:path w="3917315" h="7917815">
                  <a:moveTo>
                    <a:pt x="3336973" y="7917550"/>
                  </a:moveTo>
                  <a:lnTo>
                    <a:pt x="580090" y="7917550"/>
                  </a:lnTo>
                  <a:lnTo>
                    <a:pt x="532548" y="7915625"/>
                  </a:lnTo>
                  <a:lnTo>
                    <a:pt x="486059" y="7909951"/>
                  </a:lnTo>
                  <a:lnTo>
                    <a:pt x="440771" y="7900677"/>
                  </a:lnTo>
                  <a:lnTo>
                    <a:pt x="396835" y="7887952"/>
                  </a:lnTo>
                  <a:lnTo>
                    <a:pt x="354401" y="7871928"/>
                  </a:lnTo>
                  <a:lnTo>
                    <a:pt x="313619" y="7852753"/>
                  </a:lnTo>
                  <a:lnTo>
                    <a:pt x="274637" y="7830578"/>
                  </a:lnTo>
                  <a:lnTo>
                    <a:pt x="237607" y="7805552"/>
                  </a:lnTo>
                  <a:lnTo>
                    <a:pt x="202679" y="7777826"/>
                  </a:lnTo>
                  <a:lnTo>
                    <a:pt x="170001" y="7747549"/>
                  </a:lnTo>
                  <a:lnTo>
                    <a:pt x="139724" y="7714871"/>
                  </a:lnTo>
                  <a:lnTo>
                    <a:pt x="111998" y="7679943"/>
                  </a:lnTo>
                  <a:lnTo>
                    <a:pt x="86972" y="7642913"/>
                  </a:lnTo>
                  <a:lnTo>
                    <a:pt x="64797" y="7603931"/>
                  </a:lnTo>
                  <a:lnTo>
                    <a:pt x="45622" y="7563149"/>
                  </a:lnTo>
                  <a:lnTo>
                    <a:pt x="29598" y="7520715"/>
                  </a:lnTo>
                  <a:lnTo>
                    <a:pt x="16873" y="7476779"/>
                  </a:lnTo>
                  <a:lnTo>
                    <a:pt x="7634" y="7431663"/>
                  </a:lnTo>
                  <a:lnTo>
                    <a:pt x="1924" y="7385002"/>
                  </a:lnTo>
                  <a:lnTo>
                    <a:pt x="78" y="7339400"/>
                  </a:lnTo>
                  <a:lnTo>
                    <a:pt x="0" y="580090"/>
                  </a:lnTo>
                  <a:lnTo>
                    <a:pt x="727" y="550715"/>
                  </a:lnTo>
                  <a:lnTo>
                    <a:pt x="6547" y="491967"/>
                  </a:lnTo>
                  <a:lnTo>
                    <a:pt x="14581" y="449436"/>
                  </a:lnTo>
                  <a:lnTo>
                    <a:pt x="25220" y="407421"/>
                  </a:lnTo>
                  <a:lnTo>
                    <a:pt x="40256" y="367649"/>
                  </a:lnTo>
                  <a:lnTo>
                    <a:pt x="58202" y="327877"/>
                  </a:lnTo>
                  <a:lnTo>
                    <a:pt x="78119" y="291318"/>
                  </a:lnTo>
                  <a:lnTo>
                    <a:pt x="100157" y="256093"/>
                  </a:lnTo>
                  <a:lnTo>
                    <a:pt x="128713" y="215714"/>
                  </a:lnTo>
                  <a:lnTo>
                    <a:pt x="156238" y="183703"/>
                  </a:lnTo>
                  <a:lnTo>
                    <a:pt x="180913" y="159755"/>
                  </a:lnTo>
                  <a:lnTo>
                    <a:pt x="201285" y="140960"/>
                  </a:lnTo>
                  <a:lnTo>
                    <a:pt x="249988" y="102863"/>
                  </a:lnTo>
                  <a:lnTo>
                    <a:pt x="291166" y="76937"/>
                  </a:lnTo>
                  <a:lnTo>
                    <a:pt x="334754" y="54375"/>
                  </a:lnTo>
                  <a:lnTo>
                    <a:pt x="380502" y="35406"/>
                  </a:lnTo>
                  <a:lnTo>
                    <a:pt x="428159" y="20257"/>
                  </a:lnTo>
                  <a:lnTo>
                    <a:pt x="477477" y="9154"/>
                  </a:lnTo>
                  <a:lnTo>
                    <a:pt x="528795" y="2247"/>
                  </a:lnTo>
                  <a:lnTo>
                    <a:pt x="529978" y="2247"/>
                  </a:lnTo>
                  <a:lnTo>
                    <a:pt x="580090" y="0"/>
                  </a:lnTo>
                  <a:lnTo>
                    <a:pt x="3338913" y="0"/>
                  </a:lnTo>
                  <a:lnTo>
                    <a:pt x="3390719" y="2247"/>
                  </a:lnTo>
                  <a:lnTo>
                    <a:pt x="3441253" y="8882"/>
                  </a:lnTo>
                  <a:lnTo>
                    <a:pt x="3490331" y="19745"/>
                  </a:lnTo>
                  <a:lnTo>
                    <a:pt x="3537773" y="34679"/>
                  </a:lnTo>
                  <a:lnTo>
                    <a:pt x="3547754" y="38802"/>
                  </a:lnTo>
                  <a:lnTo>
                    <a:pt x="580090" y="38802"/>
                  </a:lnTo>
                  <a:lnTo>
                    <a:pt x="533410" y="40790"/>
                  </a:lnTo>
                  <a:lnTo>
                    <a:pt x="487827" y="46648"/>
                  </a:lnTo>
                  <a:lnTo>
                    <a:pt x="443506" y="56214"/>
                  </a:lnTo>
                  <a:lnTo>
                    <a:pt x="400609" y="69327"/>
                  </a:lnTo>
                  <a:lnTo>
                    <a:pt x="359298" y="85826"/>
                  </a:lnTo>
                  <a:lnTo>
                    <a:pt x="319737" y="105550"/>
                  </a:lnTo>
                  <a:lnTo>
                    <a:pt x="282089" y="128336"/>
                  </a:lnTo>
                  <a:lnTo>
                    <a:pt x="246516" y="154025"/>
                  </a:lnTo>
                  <a:lnTo>
                    <a:pt x="213182" y="182455"/>
                  </a:lnTo>
                  <a:lnTo>
                    <a:pt x="182249" y="213464"/>
                  </a:lnTo>
                  <a:lnTo>
                    <a:pt x="153881" y="246892"/>
                  </a:lnTo>
                  <a:lnTo>
                    <a:pt x="128240" y="282577"/>
                  </a:lnTo>
                  <a:lnTo>
                    <a:pt x="105489" y="320358"/>
                  </a:lnTo>
                  <a:lnTo>
                    <a:pt x="85791" y="360074"/>
                  </a:lnTo>
                  <a:lnTo>
                    <a:pt x="69310" y="401563"/>
                  </a:lnTo>
                  <a:lnTo>
                    <a:pt x="56207" y="444664"/>
                  </a:lnTo>
                  <a:lnTo>
                    <a:pt x="46646" y="489217"/>
                  </a:lnTo>
                  <a:lnTo>
                    <a:pt x="40790" y="535059"/>
                  </a:lnTo>
                  <a:lnTo>
                    <a:pt x="38884" y="580090"/>
                  </a:lnTo>
                  <a:lnTo>
                    <a:pt x="38802" y="7339400"/>
                  </a:lnTo>
                  <a:lnTo>
                    <a:pt x="40744" y="7385002"/>
                  </a:lnTo>
                  <a:lnTo>
                    <a:pt x="40790" y="7386081"/>
                  </a:lnTo>
                  <a:lnTo>
                    <a:pt x="46624" y="7431491"/>
                  </a:lnTo>
                  <a:lnTo>
                    <a:pt x="46646" y="7431663"/>
                  </a:lnTo>
                  <a:lnTo>
                    <a:pt x="56207" y="7475985"/>
                  </a:lnTo>
                  <a:lnTo>
                    <a:pt x="69310" y="7518882"/>
                  </a:lnTo>
                  <a:lnTo>
                    <a:pt x="85791" y="7560193"/>
                  </a:lnTo>
                  <a:lnTo>
                    <a:pt x="105489" y="7599754"/>
                  </a:lnTo>
                  <a:lnTo>
                    <a:pt x="128240" y="7637402"/>
                  </a:lnTo>
                  <a:lnTo>
                    <a:pt x="153881" y="7672974"/>
                  </a:lnTo>
                  <a:lnTo>
                    <a:pt x="182249" y="7706309"/>
                  </a:lnTo>
                  <a:lnTo>
                    <a:pt x="213182" y="7737241"/>
                  </a:lnTo>
                  <a:lnTo>
                    <a:pt x="246516" y="7765610"/>
                  </a:lnTo>
                  <a:lnTo>
                    <a:pt x="282089" y="7791251"/>
                  </a:lnTo>
                  <a:lnTo>
                    <a:pt x="319737" y="7814001"/>
                  </a:lnTo>
                  <a:lnTo>
                    <a:pt x="359298" y="7833699"/>
                  </a:lnTo>
                  <a:lnTo>
                    <a:pt x="400609" y="7850181"/>
                  </a:lnTo>
                  <a:lnTo>
                    <a:pt x="443506" y="7863284"/>
                  </a:lnTo>
                  <a:lnTo>
                    <a:pt x="487827" y="7872844"/>
                  </a:lnTo>
                  <a:lnTo>
                    <a:pt x="533410" y="7878700"/>
                  </a:lnTo>
                  <a:lnTo>
                    <a:pt x="580090" y="7880688"/>
                  </a:lnTo>
                  <a:lnTo>
                    <a:pt x="3539462" y="7880688"/>
                  </a:lnTo>
                  <a:lnTo>
                    <a:pt x="3520227" y="7887952"/>
                  </a:lnTo>
                  <a:lnTo>
                    <a:pt x="3476291" y="7900677"/>
                  </a:lnTo>
                  <a:lnTo>
                    <a:pt x="3431004" y="7909951"/>
                  </a:lnTo>
                  <a:lnTo>
                    <a:pt x="3384515" y="7915625"/>
                  </a:lnTo>
                  <a:lnTo>
                    <a:pt x="3336973" y="7917550"/>
                  </a:lnTo>
                  <a:close/>
                </a:path>
                <a:path w="3917315" h="7917815">
                  <a:moveTo>
                    <a:pt x="3539462" y="7880688"/>
                  </a:moveTo>
                  <a:lnTo>
                    <a:pt x="3336973" y="7880688"/>
                  </a:lnTo>
                  <a:lnTo>
                    <a:pt x="3383654" y="7878700"/>
                  </a:lnTo>
                  <a:lnTo>
                    <a:pt x="3429236" y="7872844"/>
                  </a:lnTo>
                  <a:lnTo>
                    <a:pt x="3473557" y="7863284"/>
                  </a:lnTo>
                  <a:lnTo>
                    <a:pt x="3516455" y="7850181"/>
                  </a:lnTo>
                  <a:lnTo>
                    <a:pt x="3557765" y="7833699"/>
                  </a:lnTo>
                  <a:lnTo>
                    <a:pt x="3597326" y="7814001"/>
                  </a:lnTo>
                  <a:lnTo>
                    <a:pt x="3634974" y="7791251"/>
                  </a:lnTo>
                  <a:lnTo>
                    <a:pt x="3670547" y="7765610"/>
                  </a:lnTo>
                  <a:lnTo>
                    <a:pt x="3703881" y="7737241"/>
                  </a:lnTo>
                  <a:lnTo>
                    <a:pt x="3734814" y="7706309"/>
                  </a:lnTo>
                  <a:lnTo>
                    <a:pt x="3763182" y="7672974"/>
                  </a:lnTo>
                  <a:lnTo>
                    <a:pt x="3788823" y="7637402"/>
                  </a:lnTo>
                  <a:lnTo>
                    <a:pt x="3811574" y="7599754"/>
                  </a:lnTo>
                  <a:lnTo>
                    <a:pt x="3831272" y="7560193"/>
                  </a:lnTo>
                  <a:lnTo>
                    <a:pt x="3847753" y="7518882"/>
                  </a:lnTo>
                  <a:lnTo>
                    <a:pt x="3860856" y="7475985"/>
                  </a:lnTo>
                  <a:lnTo>
                    <a:pt x="3870417" y="7431663"/>
                  </a:lnTo>
                  <a:lnTo>
                    <a:pt x="3876273" y="7386081"/>
                  </a:lnTo>
                  <a:lnTo>
                    <a:pt x="3878261" y="7339400"/>
                  </a:lnTo>
                  <a:lnTo>
                    <a:pt x="3878261" y="580090"/>
                  </a:lnTo>
                  <a:lnTo>
                    <a:pt x="3876343" y="535059"/>
                  </a:lnTo>
                  <a:lnTo>
                    <a:pt x="3870417" y="487827"/>
                  </a:lnTo>
                  <a:lnTo>
                    <a:pt x="3860856" y="443506"/>
                  </a:lnTo>
                  <a:lnTo>
                    <a:pt x="3847753" y="400608"/>
                  </a:lnTo>
                  <a:lnTo>
                    <a:pt x="3831272" y="359297"/>
                  </a:lnTo>
                  <a:lnTo>
                    <a:pt x="3811574" y="319737"/>
                  </a:lnTo>
                  <a:lnTo>
                    <a:pt x="3788823" y="282088"/>
                  </a:lnTo>
                  <a:lnTo>
                    <a:pt x="3763182" y="246516"/>
                  </a:lnTo>
                  <a:lnTo>
                    <a:pt x="3734814" y="213181"/>
                  </a:lnTo>
                  <a:lnTo>
                    <a:pt x="3703881" y="182249"/>
                  </a:lnTo>
                  <a:lnTo>
                    <a:pt x="3670547" y="153880"/>
                  </a:lnTo>
                  <a:lnTo>
                    <a:pt x="3635109" y="128336"/>
                  </a:lnTo>
                  <a:lnTo>
                    <a:pt x="3597427" y="105550"/>
                  </a:lnTo>
                  <a:lnTo>
                    <a:pt x="3557836" y="85826"/>
                  </a:lnTo>
                  <a:lnTo>
                    <a:pt x="3516500" y="69327"/>
                  </a:lnTo>
                  <a:lnTo>
                    <a:pt x="3473582" y="56214"/>
                  </a:lnTo>
                  <a:lnTo>
                    <a:pt x="3429246" y="46648"/>
                  </a:lnTo>
                  <a:lnTo>
                    <a:pt x="3383656" y="40790"/>
                  </a:lnTo>
                  <a:lnTo>
                    <a:pt x="3336973" y="38802"/>
                  </a:lnTo>
                  <a:lnTo>
                    <a:pt x="3547754" y="38802"/>
                  </a:lnTo>
                  <a:lnTo>
                    <a:pt x="3583396" y="53523"/>
                  </a:lnTo>
                  <a:lnTo>
                    <a:pt x="3627018" y="76118"/>
                  </a:lnTo>
                  <a:lnTo>
                    <a:pt x="3668457" y="102306"/>
                  </a:lnTo>
                  <a:lnTo>
                    <a:pt x="3707532" y="131926"/>
                  </a:lnTo>
                  <a:lnTo>
                    <a:pt x="3738088" y="158936"/>
                  </a:lnTo>
                  <a:lnTo>
                    <a:pt x="3776164" y="200072"/>
                  </a:lnTo>
                  <a:lnTo>
                    <a:pt x="3802597" y="232812"/>
                  </a:lnTo>
                  <a:lnTo>
                    <a:pt x="3826332" y="267733"/>
                  </a:lnTo>
                  <a:lnTo>
                    <a:pt x="3847946" y="302898"/>
                  </a:lnTo>
                  <a:lnTo>
                    <a:pt x="3869470" y="347126"/>
                  </a:lnTo>
                  <a:lnTo>
                    <a:pt x="3885354" y="387080"/>
                  </a:lnTo>
                  <a:lnTo>
                    <a:pt x="3899360" y="435552"/>
                  </a:lnTo>
                  <a:lnTo>
                    <a:pt x="3910515" y="491694"/>
                  </a:lnTo>
                  <a:lnTo>
                    <a:pt x="3916335" y="549897"/>
                  </a:lnTo>
                  <a:lnTo>
                    <a:pt x="3917062" y="580090"/>
                  </a:lnTo>
                  <a:lnTo>
                    <a:pt x="3916983" y="7339400"/>
                  </a:lnTo>
                  <a:lnTo>
                    <a:pt x="3915137" y="7385002"/>
                  </a:lnTo>
                  <a:lnTo>
                    <a:pt x="3909463" y="7431491"/>
                  </a:lnTo>
                  <a:lnTo>
                    <a:pt x="3900188" y="7476779"/>
                  </a:lnTo>
                  <a:lnTo>
                    <a:pt x="3887464" y="7520715"/>
                  </a:lnTo>
                  <a:lnTo>
                    <a:pt x="3871439" y="7563149"/>
                  </a:lnTo>
                  <a:lnTo>
                    <a:pt x="3852265" y="7603931"/>
                  </a:lnTo>
                  <a:lnTo>
                    <a:pt x="3830090" y="7642913"/>
                  </a:lnTo>
                  <a:lnTo>
                    <a:pt x="3805064" y="7679943"/>
                  </a:lnTo>
                  <a:lnTo>
                    <a:pt x="3777338" y="7714871"/>
                  </a:lnTo>
                  <a:lnTo>
                    <a:pt x="3747061" y="7747549"/>
                  </a:lnTo>
                  <a:lnTo>
                    <a:pt x="3714383" y="7777826"/>
                  </a:lnTo>
                  <a:lnTo>
                    <a:pt x="3679455" y="7805552"/>
                  </a:lnTo>
                  <a:lnTo>
                    <a:pt x="3642425" y="7830578"/>
                  </a:lnTo>
                  <a:lnTo>
                    <a:pt x="3603444" y="7852753"/>
                  </a:lnTo>
                  <a:lnTo>
                    <a:pt x="3562661" y="7871928"/>
                  </a:lnTo>
                  <a:lnTo>
                    <a:pt x="3539462" y="7880688"/>
                  </a:lnTo>
                  <a:close/>
                </a:path>
              </a:pathLst>
            </a:custGeom>
            <a:solidFill>
              <a:srgbClr val="E8E8E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04558" y="634990"/>
            <a:ext cx="118364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135" b="1">
                <a:latin typeface="Trebuchet MS"/>
                <a:cs typeface="Trebuchet MS"/>
              </a:rPr>
              <a:t>Job</a:t>
            </a:r>
            <a:r>
              <a:rPr dirty="0" sz="2100" spc="-204" b="1">
                <a:latin typeface="Trebuchet MS"/>
                <a:cs typeface="Trebuchet MS"/>
              </a:rPr>
              <a:t> </a:t>
            </a:r>
            <a:r>
              <a:rPr dirty="0" sz="2100" spc="40" b="1">
                <a:latin typeface="Trebuchet MS"/>
                <a:cs typeface="Trebuchet MS"/>
              </a:rPr>
              <a:t>Path</a:t>
            </a:r>
            <a:endParaRPr sz="21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16000" y="1368524"/>
            <a:ext cx="538797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5"/>
              <a:t>Profile</a:t>
            </a:r>
            <a:r>
              <a:rPr dirty="0" spc="-590"/>
              <a:t> </a:t>
            </a:r>
            <a:r>
              <a:rPr dirty="0" spc="120"/>
              <a:t>Section</a:t>
            </a:r>
          </a:p>
        </p:txBody>
      </p:sp>
      <p:grpSp>
        <p:nvGrpSpPr>
          <p:cNvPr id="12" name="object 12" descr=""/>
          <p:cNvGrpSpPr/>
          <p:nvPr/>
        </p:nvGrpSpPr>
        <p:grpSpPr>
          <a:xfrm>
            <a:off x="434278" y="2708155"/>
            <a:ext cx="9936480" cy="6173470"/>
            <a:chOff x="434278" y="2708155"/>
            <a:chExt cx="9936480" cy="6173470"/>
          </a:xfrm>
        </p:grpSpPr>
        <p:sp>
          <p:nvSpPr>
            <p:cNvPr id="13" name="object 13" descr=""/>
            <p:cNvSpPr/>
            <p:nvPr/>
          </p:nvSpPr>
          <p:spPr>
            <a:xfrm>
              <a:off x="434278" y="2708155"/>
              <a:ext cx="9936480" cy="6173470"/>
            </a:xfrm>
            <a:custGeom>
              <a:avLst/>
              <a:gdLst/>
              <a:ahLst/>
              <a:cxnLst/>
              <a:rect l="l" t="t" r="r" b="b"/>
              <a:pathLst>
                <a:path w="9936480" h="6173470">
                  <a:moveTo>
                    <a:pt x="0" y="5144365"/>
                  </a:moveTo>
                  <a:lnTo>
                    <a:pt x="0" y="1028873"/>
                  </a:lnTo>
                  <a:lnTo>
                    <a:pt x="1020" y="972432"/>
                  </a:lnTo>
                  <a:lnTo>
                    <a:pt x="4048" y="916785"/>
                  </a:lnTo>
                  <a:lnTo>
                    <a:pt x="9030" y="862012"/>
                  </a:lnTo>
                  <a:lnTo>
                    <a:pt x="15914" y="808189"/>
                  </a:lnTo>
                  <a:lnTo>
                    <a:pt x="24647" y="755397"/>
                  </a:lnTo>
                  <a:lnTo>
                    <a:pt x="35175" y="703712"/>
                  </a:lnTo>
                  <a:lnTo>
                    <a:pt x="47448" y="653215"/>
                  </a:lnTo>
                  <a:lnTo>
                    <a:pt x="61411" y="603984"/>
                  </a:lnTo>
                  <a:lnTo>
                    <a:pt x="77013" y="556096"/>
                  </a:lnTo>
                  <a:lnTo>
                    <a:pt x="94200" y="509631"/>
                  </a:lnTo>
                  <a:lnTo>
                    <a:pt x="112921" y="464667"/>
                  </a:lnTo>
                  <a:lnTo>
                    <a:pt x="133121" y="421282"/>
                  </a:lnTo>
                  <a:lnTo>
                    <a:pt x="154749" y="379556"/>
                  </a:lnTo>
                  <a:lnTo>
                    <a:pt x="177753" y="339566"/>
                  </a:lnTo>
                  <a:lnTo>
                    <a:pt x="202079" y="301392"/>
                  </a:lnTo>
                  <a:lnTo>
                    <a:pt x="227674" y="265111"/>
                  </a:lnTo>
                  <a:lnTo>
                    <a:pt x="254486" y="230803"/>
                  </a:lnTo>
                  <a:lnTo>
                    <a:pt x="282463" y="198545"/>
                  </a:lnTo>
                  <a:lnTo>
                    <a:pt x="311552" y="168416"/>
                  </a:lnTo>
                  <a:lnTo>
                    <a:pt x="341700" y="140496"/>
                  </a:lnTo>
                  <a:lnTo>
                    <a:pt x="372854" y="114862"/>
                  </a:lnTo>
                  <a:lnTo>
                    <a:pt x="404962" y="91593"/>
                  </a:lnTo>
                  <a:lnTo>
                    <a:pt x="437971" y="70767"/>
                  </a:lnTo>
                  <a:lnTo>
                    <a:pt x="471829" y="52463"/>
                  </a:lnTo>
                  <a:lnTo>
                    <a:pt x="541879" y="23735"/>
                  </a:lnTo>
                  <a:lnTo>
                    <a:pt x="614691" y="6038"/>
                  </a:lnTo>
                  <a:lnTo>
                    <a:pt x="689844" y="0"/>
                  </a:lnTo>
                  <a:lnTo>
                    <a:pt x="9246091" y="0"/>
                  </a:lnTo>
                  <a:lnTo>
                    <a:pt x="9321244" y="6038"/>
                  </a:lnTo>
                  <a:lnTo>
                    <a:pt x="9394056" y="23735"/>
                  </a:lnTo>
                  <a:lnTo>
                    <a:pt x="9464106" y="52463"/>
                  </a:lnTo>
                  <a:lnTo>
                    <a:pt x="9497963" y="70767"/>
                  </a:lnTo>
                  <a:lnTo>
                    <a:pt x="9530973" y="91593"/>
                  </a:lnTo>
                  <a:lnTo>
                    <a:pt x="9563081" y="114862"/>
                  </a:lnTo>
                  <a:lnTo>
                    <a:pt x="9594235" y="140496"/>
                  </a:lnTo>
                  <a:lnTo>
                    <a:pt x="9624383" y="168416"/>
                  </a:lnTo>
                  <a:lnTo>
                    <a:pt x="9653471" y="198545"/>
                  </a:lnTo>
                  <a:lnTo>
                    <a:pt x="9681448" y="230803"/>
                  </a:lnTo>
                  <a:lnTo>
                    <a:pt x="9708261" y="265111"/>
                  </a:lnTo>
                  <a:lnTo>
                    <a:pt x="9733856" y="301392"/>
                  </a:lnTo>
                  <a:lnTo>
                    <a:pt x="9758182" y="339566"/>
                  </a:lnTo>
                  <a:lnTo>
                    <a:pt x="9781185" y="379556"/>
                  </a:lnTo>
                  <a:lnTo>
                    <a:pt x="9802814" y="421282"/>
                  </a:lnTo>
                  <a:lnTo>
                    <a:pt x="9823014" y="464667"/>
                  </a:lnTo>
                  <a:lnTo>
                    <a:pt x="9841735" y="509631"/>
                  </a:lnTo>
                  <a:lnTo>
                    <a:pt x="9858922" y="556096"/>
                  </a:lnTo>
                  <a:lnTo>
                    <a:pt x="9874524" y="603984"/>
                  </a:lnTo>
                  <a:lnTo>
                    <a:pt x="9888487" y="653215"/>
                  </a:lnTo>
                  <a:lnTo>
                    <a:pt x="9900759" y="703712"/>
                  </a:lnTo>
                  <a:lnTo>
                    <a:pt x="9911288" y="755397"/>
                  </a:lnTo>
                  <a:lnTo>
                    <a:pt x="9920021" y="808189"/>
                  </a:lnTo>
                  <a:lnTo>
                    <a:pt x="9926905" y="862012"/>
                  </a:lnTo>
                  <a:lnTo>
                    <a:pt x="9931887" y="916785"/>
                  </a:lnTo>
                  <a:lnTo>
                    <a:pt x="9934915" y="972432"/>
                  </a:lnTo>
                  <a:lnTo>
                    <a:pt x="9935936" y="1028873"/>
                  </a:lnTo>
                  <a:lnTo>
                    <a:pt x="9935936" y="5144365"/>
                  </a:lnTo>
                  <a:lnTo>
                    <a:pt x="9934915" y="5200828"/>
                  </a:lnTo>
                  <a:lnTo>
                    <a:pt x="9931887" y="5256495"/>
                  </a:lnTo>
                  <a:lnTo>
                    <a:pt x="9926905" y="5311285"/>
                  </a:lnTo>
                  <a:lnTo>
                    <a:pt x="9920021" y="5365122"/>
                  </a:lnTo>
                  <a:lnTo>
                    <a:pt x="9911288" y="5417925"/>
                  </a:lnTo>
                  <a:lnTo>
                    <a:pt x="9900759" y="5469619"/>
                  </a:lnTo>
                  <a:lnTo>
                    <a:pt x="9888487" y="5520122"/>
                  </a:lnTo>
                  <a:lnTo>
                    <a:pt x="9874524" y="5569359"/>
                  </a:lnTo>
                  <a:lnTo>
                    <a:pt x="9858922" y="5617249"/>
                  </a:lnTo>
                  <a:lnTo>
                    <a:pt x="9841735" y="5663715"/>
                  </a:lnTo>
                  <a:lnTo>
                    <a:pt x="9823014" y="5708678"/>
                  </a:lnTo>
                  <a:lnTo>
                    <a:pt x="9802814" y="5752060"/>
                  </a:lnTo>
                  <a:lnTo>
                    <a:pt x="9781185" y="5793783"/>
                  </a:lnTo>
                  <a:lnTo>
                    <a:pt x="9758182" y="5833768"/>
                  </a:lnTo>
                  <a:lnTo>
                    <a:pt x="9733856" y="5871937"/>
                  </a:lnTo>
                  <a:lnTo>
                    <a:pt x="9708261" y="5908211"/>
                  </a:lnTo>
                  <a:lnTo>
                    <a:pt x="9681448" y="5942512"/>
                  </a:lnTo>
                  <a:lnTo>
                    <a:pt x="9653471" y="5974762"/>
                  </a:lnTo>
                  <a:lnTo>
                    <a:pt x="9624383" y="6004883"/>
                  </a:lnTo>
                  <a:lnTo>
                    <a:pt x="9594235" y="6032795"/>
                  </a:lnTo>
                  <a:lnTo>
                    <a:pt x="9563081" y="6058421"/>
                  </a:lnTo>
                  <a:lnTo>
                    <a:pt x="9530973" y="6081683"/>
                  </a:lnTo>
                  <a:lnTo>
                    <a:pt x="9497963" y="6102501"/>
                  </a:lnTo>
                  <a:lnTo>
                    <a:pt x="9464106" y="6120797"/>
                  </a:lnTo>
                  <a:lnTo>
                    <a:pt x="9394056" y="6149513"/>
                  </a:lnTo>
                  <a:lnTo>
                    <a:pt x="9321244" y="6167202"/>
                  </a:lnTo>
                  <a:lnTo>
                    <a:pt x="9246091" y="6173237"/>
                  </a:lnTo>
                  <a:lnTo>
                    <a:pt x="689844" y="6173237"/>
                  </a:lnTo>
                  <a:lnTo>
                    <a:pt x="614687" y="6167202"/>
                  </a:lnTo>
                  <a:lnTo>
                    <a:pt x="541869" y="6149513"/>
                  </a:lnTo>
                  <a:lnTo>
                    <a:pt x="471817" y="6120797"/>
                  </a:lnTo>
                  <a:lnTo>
                    <a:pt x="437960" y="6102501"/>
                  </a:lnTo>
                  <a:lnTo>
                    <a:pt x="404952" y="6081683"/>
                  </a:lnTo>
                  <a:lnTo>
                    <a:pt x="372845" y="6058421"/>
                  </a:lnTo>
                  <a:lnTo>
                    <a:pt x="341692" y="6032795"/>
                  </a:lnTo>
                  <a:lnTo>
                    <a:pt x="311547" y="6004883"/>
                  </a:lnTo>
                  <a:lnTo>
                    <a:pt x="282460" y="5974762"/>
                  </a:lnTo>
                  <a:lnTo>
                    <a:pt x="254485" y="5942512"/>
                  </a:lnTo>
                  <a:lnTo>
                    <a:pt x="227675" y="5908211"/>
                  </a:lnTo>
                  <a:lnTo>
                    <a:pt x="202081" y="5871937"/>
                  </a:lnTo>
                  <a:lnTo>
                    <a:pt x="177757" y="5833768"/>
                  </a:lnTo>
                  <a:lnTo>
                    <a:pt x="154756" y="5793783"/>
                  </a:lnTo>
                  <a:lnTo>
                    <a:pt x="133128" y="5752060"/>
                  </a:lnTo>
                  <a:lnTo>
                    <a:pt x="112929" y="5708678"/>
                  </a:lnTo>
                  <a:lnTo>
                    <a:pt x="94209" y="5663715"/>
                  </a:lnTo>
                  <a:lnTo>
                    <a:pt x="77022" y="5617249"/>
                  </a:lnTo>
                  <a:lnTo>
                    <a:pt x="61420" y="5569359"/>
                  </a:lnTo>
                  <a:lnTo>
                    <a:pt x="47456" y="5520122"/>
                  </a:lnTo>
                  <a:lnTo>
                    <a:pt x="35182" y="5469619"/>
                  </a:lnTo>
                  <a:lnTo>
                    <a:pt x="24652" y="5417925"/>
                  </a:lnTo>
                  <a:lnTo>
                    <a:pt x="15919" y="5365122"/>
                  </a:lnTo>
                  <a:lnTo>
                    <a:pt x="9034" y="5311285"/>
                  </a:lnTo>
                  <a:lnTo>
                    <a:pt x="4050" y="5256495"/>
                  </a:lnTo>
                  <a:lnTo>
                    <a:pt x="1021" y="5200828"/>
                  </a:lnTo>
                  <a:lnTo>
                    <a:pt x="0" y="5144365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246" y="3547410"/>
              <a:ext cx="114300" cy="114299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246" y="5185710"/>
              <a:ext cx="114300" cy="114299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7246" y="6824010"/>
              <a:ext cx="114300" cy="1142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301607" y="3363260"/>
            <a:ext cx="8782050" cy="4532630"/>
          </a:xfrm>
          <a:prstGeom prst="rect">
            <a:avLst/>
          </a:prstGeom>
        </p:spPr>
        <p:txBody>
          <a:bodyPr wrap="square" lIns="0" tIns="27305" rIns="0" bIns="0" rtlCol="0" vert="horz">
            <a:spAutoFit/>
          </a:bodyPr>
          <a:lstStyle/>
          <a:p>
            <a:pPr marL="12700" marR="194945">
              <a:lnSpc>
                <a:spcPts val="3229"/>
              </a:lnSpc>
              <a:spcBef>
                <a:spcPts val="215"/>
              </a:spcBef>
            </a:pPr>
            <a:r>
              <a:rPr dirty="0" sz="2700" spc="-10">
                <a:latin typeface="Tahoma"/>
                <a:cs typeface="Tahoma"/>
              </a:rPr>
              <a:t>This</a:t>
            </a:r>
            <a:r>
              <a:rPr dirty="0" sz="2700" spc="-17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screen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represents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Profile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 spc="50">
                <a:latin typeface="Tahoma"/>
                <a:cs typeface="Tahoma"/>
              </a:rPr>
              <a:t>section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 spc="85">
                <a:latin typeface="Tahoma"/>
                <a:cs typeface="Tahoma"/>
              </a:rPr>
              <a:t>of</a:t>
            </a:r>
            <a:r>
              <a:rPr dirty="0" sz="2700" spc="-17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</a:t>
            </a:r>
            <a:r>
              <a:rPr dirty="0" sz="2700" spc="-170">
                <a:latin typeface="Tahoma"/>
                <a:cs typeface="Tahoma"/>
              </a:rPr>
              <a:t> </a:t>
            </a:r>
            <a:r>
              <a:rPr dirty="0" sz="2700" spc="110">
                <a:latin typeface="Tahoma"/>
                <a:cs typeface="Tahoma"/>
              </a:rPr>
              <a:t>JobPath </a:t>
            </a:r>
            <a:r>
              <a:rPr dirty="0" sz="2700" spc="-55">
                <a:latin typeface="Tahoma"/>
                <a:cs typeface="Tahoma"/>
              </a:rPr>
              <a:t>app,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 spc="-35">
                <a:latin typeface="Tahoma"/>
                <a:cs typeface="Tahoma"/>
              </a:rPr>
              <a:t>where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users</a:t>
            </a:r>
            <a:r>
              <a:rPr dirty="0" sz="2700" spc="-21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can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 spc="-35">
                <a:latin typeface="Tahoma"/>
                <a:cs typeface="Tahoma"/>
              </a:rPr>
              <a:t>view</a:t>
            </a:r>
            <a:r>
              <a:rPr dirty="0" sz="2700" spc="-21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and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manage</a:t>
            </a:r>
            <a:r>
              <a:rPr dirty="0" sz="2700" spc="-21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their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personal </a:t>
            </a:r>
            <a:r>
              <a:rPr dirty="0" sz="2700">
                <a:latin typeface="Tahoma"/>
                <a:cs typeface="Tahoma"/>
              </a:rPr>
              <a:t>career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information.</a:t>
            </a:r>
            <a:endParaRPr sz="2700">
              <a:latin typeface="Tahoma"/>
              <a:cs typeface="Tahoma"/>
            </a:endParaRPr>
          </a:p>
          <a:p>
            <a:pPr marL="12700" marR="5080" indent="73660">
              <a:lnSpc>
                <a:spcPts val="3220"/>
              </a:lnSpc>
              <a:spcBef>
                <a:spcPts val="3219"/>
              </a:spcBef>
            </a:pPr>
            <a:r>
              <a:rPr dirty="0" sz="2700" spc="-165">
                <a:latin typeface="Tahoma"/>
                <a:cs typeface="Tahoma"/>
              </a:rPr>
              <a:t>It</a:t>
            </a:r>
            <a:r>
              <a:rPr dirty="0" sz="2700" spc="-22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displays</a:t>
            </a:r>
            <a:r>
              <a:rPr dirty="0" sz="2700" spc="-22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</a:t>
            </a:r>
            <a:r>
              <a:rPr dirty="0" sz="2700" spc="-22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user's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name</a:t>
            </a:r>
            <a:r>
              <a:rPr dirty="0" sz="2700" spc="-22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and</a:t>
            </a:r>
            <a:r>
              <a:rPr dirty="0" sz="2700" spc="-22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email</a:t>
            </a:r>
            <a:r>
              <a:rPr dirty="0" sz="2700" spc="-215">
                <a:latin typeface="Tahoma"/>
                <a:cs typeface="Tahoma"/>
              </a:rPr>
              <a:t> </a:t>
            </a:r>
            <a:r>
              <a:rPr dirty="0" sz="2700" spc="-150">
                <a:latin typeface="Tahoma"/>
                <a:cs typeface="Tahoma"/>
              </a:rPr>
              <a:t>ID</a:t>
            </a:r>
            <a:r>
              <a:rPr dirty="0" sz="2700" spc="-220">
                <a:latin typeface="Tahoma"/>
                <a:cs typeface="Tahoma"/>
              </a:rPr>
              <a:t> </a:t>
            </a:r>
            <a:r>
              <a:rPr dirty="0" sz="2700" spc="-40">
                <a:latin typeface="Tahoma"/>
                <a:cs typeface="Tahoma"/>
              </a:rPr>
              <a:t>prominently,</a:t>
            </a:r>
            <a:r>
              <a:rPr dirty="0" sz="2700" spc="-22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along </a:t>
            </a:r>
            <a:r>
              <a:rPr dirty="0" sz="2700" spc="-45">
                <a:latin typeface="Tahoma"/>
                <a:cs typeface="Tahoma"/>
              </a:rPr>
              <a:t>with</a:t>
            </a:r>
            <a:r>
              <a:rPr dirty="0" sz="2700" spc="-18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quick-access</a:t>
            </a:r>
            <a:r>
              <a:rPr dirty="0" sz="2700" spc="-175">
                <a:latin typeface="Tahoma"/>
                <a:cs typeface="Tahoma"/>
              </a:rPr>
              <a:t> </a:t>
            </a:r>
            <a:r>
              <a:rPr dirty="0" sz="2700" spc="45">
                <a:latin typeface="Tahoma"/>
                <a:cs typeface="Tahoma"/>
              </a:rPr>
              <a:t>buttons</a:t>
            </a:r>
            <a:r>
              <a:rPr dirty="0" sz="2700" spc="-175">
                <a:latin typeface="Tahoma"/>
                <a:cs typeface="Tahoma"/>
              </a:rPr>
              <a:t> </a:t>
            </a:r>
            <a:r>
              <a:rPr dirty="0" sz="2700" spc="80">
                <a:latin typeface="Tahoma"/>
                <a:cs typeface="Tahoma"/>
              </a:rPr>
              <a:t>to</a:t>
            </a:r>
            <a:r>
              <a:rPr dirty="0" sz="2700" spc="-17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three</a:t>
            </a:r>
            <a:r>
              <a:rPr dirty="0" sz="2700" spc="-175">
                <a:latin typeface="Tahoma"/>
                <a:cs typeface="Tahoma"/>
              </a:rPr>
              <a:t> </a:t>
            </a:r>
            <a:r>
              <a:rPr dirty="0" sz="2700" spc="-30">
                <a:latin typeface="Tahoma"/>
                <a:cs typeface="Tahoma"/>
              </a:rPr>
              <a:t>main</a:t>
            </a:r>
            <a:r>
              <a:rPr dirty="0" sz="2700" spc="-175">
                <a:latin typeface="Tahoma"/>
                <a:cs typeface="Tahoma"/>
              </a:rPr>
              <a:t> </a:t>
            </a:r>
            <a:r>
              <a:rPr dirty="0" sz="2700" spc="-100">
                <a:latin typeface="Tahoma"/>
                <a:cs typeface="Tahoma"/>
              </a:rPr>
              <a:t>areas:</a:t>
            </a:r>
            <a:r>
              <a:rPr dirty="0" sz="2700" spc="-175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Personal </a:t>
            </a:r>
            <a:r>
              <a:rPr dirty="0" sz="2700" spc="-55">
                <a:latin typeface="Tahoma"/>
                <a:cs typeface="Tahoma"/>
              </a:rPr>
              <a:t>Information,</a:t>
            </a:r>
            <a:r>
              <a:rPr dirty="0" sz="2700" spc="-210">
                <a:latin typeface="Tahoma"/>
                <a:cs typeface="Tahoma"/>
              </a:rPr>
              <a:t> </a:t>
            </a:r>
            <a:r>
              <a:rPr dirty="0" sz="2700" spc="-35">
                <a:latin typeface="Tahoma"/>
                <a:cs typeface="Tahoma"/>
              </a:rPr>
              <a:t>Resume,</a:t>
            </a:r>
            <a:r>
              <a:rPr dirty="0" sz="2700" spc="-204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and</a:t>
            </a:r>
            <a:r>
              <a:rPr dirty="0" sz="2700" spc="-204">
                <a:latin typeface="Tahoma"/>
                <a:cs typeface="Tahoma"/>
              </a:rPr>
              <a:t> </a:t>
            </a:r>
            <a:r>
              <a:rPr dirty="0" sz="2700" spc="-30">
                <a:latin typeface="Tahoma"/>
                <a:cs typeface="Tahoma"/>
              </a:rPr>
              <a:t>Skills</a:t>
            </a:r>
            <a:r>
              <a:rPr dirty="0" sz="2700" spc="-204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and</a:t>
            </a:r>
            <a:r>
              <a:rPr dirty="0" sz="2700" spc="-204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Certifications.</a:t>
            </a:r>
            <a:endParaRPr sz="2700">
              <a:latin typeface="Tahoma"/>
              <a:cs typeface="Tahoma"/>
            </a:endParaRPr>
          </a:p>
          <a:p>
            <a:pPr marL="12700" marR="285115" indent="73660">
              <a:lnSpc>
                <a:spcPts val="3229"/>
              </a:lnSpc>
              <a:spcBef>
                <a:spcPts val="3215"/>
              </a:spcBef>
            </a:pPr>
            <a:r>
              <a:rPr dirty="0" sz="2700">
                <a:latin typeface="Tahoma"/>
                <a:cs typeface="Tahoma"/>
              </a:rPr>
              <a:t>These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options</a:t>
            </a:r>
            <a:r>
              <a:rPr dirty="0" sz="2700" spc="-155">
                <a:latin typeface="Tahoma"/>
                <a:cs typeface="Tahoma"/>
              </a:rPr>
              <a:t> </a:t>
            </a:r>
            <a:r>
              <a:rPr dirty="0" sz="2700" spc="-45">
                <a:latin typeface="Tahoma"/>
                <a:cs typeface="Tahoma"/>
              </a:rPr>
              <a:t>allow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users</a:t>
            </a:r>
            <a:r>
              <a:rPr dirty="0" sz="2700" spc="-155">
                <a:latin typeface="Tahoma"/>
                <a:cs typeface="Tahoma"/>
              </a:rPr>
              <a:t> </a:t>
            </a:r>
            <a:r>
              <a:rPr dirty="0" sz="2700" spc="80">
                <a:latin typeface="Tahoma"/>
                <a:cs typeface="Tahoma"/>
              </a:rPr>
              <a:t>to</a:t>
            </a:r>
            <a:r>
              <a:rPr dirty="0" sz="2700" spc="-155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update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their</a:t>
            </a:r>
            <a:r>
              <a:rPr dirty="0" sz="2700" spc="-155">
                <a:latin typeface="Tahoma"/>
                <a:cs typeface="Tahoma"/>
              </a:rPr>
              <a:t> </a:t>
            </a:r>
            <a:r>
              <a:rPr dirty="0" sz="2700" spc="-45">
                <a:latin typeface="Tahoma"/>
                <a:cs typeface="Tahoma"/>
              </a:rPr>
              <a:t>details,</a:t>
            </a:r>
            <a:r>
              <a:rPr dirty="0" sz="2700" spc="-160">
                <a:latin typeface="Tahoma"/>
                <a:cs typeface="Tahoma"/>
              </a:rPr>
              <a:t> </a:t>
            </a:r>
            <a:r>
              <a:rPr dirty="0" sz="2700" spc="-10">
                <a:latin typeface="Tahoma"/>
                <a:cs typeface="Tahoma"/>
              </a:rPr>
              <a:t>upload </a:t>
            </a:r>
            <a:r>
              <a:rPr dirty="0" sz="2700">
                <a:latin typeface="Tahoma"/>
                <a:cs typeface="Tahoma"/>
              </a:rPr>
              <a:t>or</a:t>
            </a:r>
            <a:r>
              <a:rPr dirty="0" sz="2700" spc="-20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edit</a:t>
            </a:r>
            <a:r>
              <a:rPr dirty="0" sz="2700" spc="-20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their</a:t>
            </a:r>
            <a:r>
              <a:rPr dirty="0" sz="2700" spc="-200">
                <a:latin typeface="Tahoma"/>
                <a:cs typeface="Tahoma"/>
              </a:rPr>
              <a:t> </a:t>
            </a:r>
            <a:r>
              <a:rPr dirty="0" sz="2700" spc="-55">
                <a:latin typeface="Tahoma"/>
                <a:cs typeface="Tahoma"/>
              </a:rPr>
              <a:t>resume,</a:t>
            </a:r>
            <a:r>
              <a:rPr dirty="0" sz="2700" spc="-200">
                <a:latin typeface="Tahoma"/>
                <a:cs typeface="Tahoma"/>
              </a:rPr>
              <a:t> </a:t>
            </a:r>
            <a:r>
              <a:rPr dirty="0" sz="2700">
                <a:latin typeface="Tahoma"/>
                <a:cs typeface="Tahoma"/>
              </a:rPr>
              <a:t>and</a:t>
            </a:r>
            <a:r>
              <a:rPr dirty="0" sz="2700" spc="-195">
                <a:latin typeface="Tahoma"/>
                <a:cs typeface="Tahoma"/>
              </a:rPr>
              <a:t> </a:t>
            </a:r>
            <a:r>
              <a:rPr dirty="0" sz="2700" spc="-30">
                <a:latin typeface="Tahoma"/>
                <a:cs typeface="Tahoma"/>
              </a:rPr>
              <a:t>list</a:t>
            </a:r>
            <a:r>
              <a:rPr dirty="0" sz="2700" spc="-200">
                <a:latin typeface="Tahoma"/>
                <a:cs typeface="Tahoma"/>
              </a:rPr>
              <a:t> </a:t>
            </a:r>
            <a:r>
              <a:rPr dirty="0" sz="2700" spc="-20">
                <a:latin typeface="Tahoma"/>
                <a:cs typeface="Tahoma"/>
              </a:rPr>
              <a:t>relevant</a:t>
            </a:r>
            <a:r>
              <a:rPr dirty="0" sz="2700" spc="-200">
                <a:latin typeface="Tahoma"/>
                <a:cs typeface="Tahoma"/>
              </a:rPr>
              <a:t> </a:t>
            </a:r>
            <a:r>
              <a:rPr dirty="0" sz="2700" spc="-50">
                <a:latin typeface="Tahoma"/>
                <a:cs typeface="Tahoma"/>
              </a:rPr>
              <a:t>skills</a:t>
            </a:r>
            <a:r>
              <a:rPr dirty="0" sz="2700" spc="-200">
                <a:latin typeface="Tahoma"/>
                <a:cs typeface="Tahoma"/>
              </a:rPr>
              <a:t> </a:t>
            </a:r>
            <a:r>
              <a:rPr dirty="0" sz="2700" spc="-35">
                <a:latin typeface="Tahoma"/>
                <a:cs typeface="Tahoma"/>
              </a:rPr>
              <a:t>or </a:t>
            </a:r>
            <a:r>
              <a:rPr dirty="0" sz="2700" spc="-10">
                <a:latin typeface="Tahoma"/>
                <a:cs typeface="Tahoma"/>
              </a:rPr>
              <a:t>achievements.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220"/>
              </a:spcBef>
            </a:pPr>
            <a:r>
              <a:rPr dirty="0" spc="-20"/>
              <a:t>Page</a:t>
            </a:r>
          </a:p>
        </p:txBody>
      </p:sp>
      <p:sp>
        <p:nvSpPr>
          <p:cNvPr id="19" name="object 19" descr=""/>
          <p:cNvSpPr txBox="1"/>
          <p:nvPr/>
        </p:nvSpPr>
        <p:spPr>
          <a:xfrm>
            <a:off x="17281574" y="9308441"/>
            <a:ext cx="151130" cy="337185"/>
          </a:xfrm>
          <a:prstGeom prst="rect">
            <a:avLst/>
          </a:prstGeom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z="1800" spc="120">
                <a:latin typeface="Verdana"/>
                <a:cs typeface="Verdana"/>
              </a:rPr>
              <a:t>|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0" name="object 2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385445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dirty="0" spc="-50">
                <a:latin typeface="Arial Black"/>
                <a:cs typeface="Arial Black"/>
              </a:rPr>
              <a:t>1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Pragada Gnana prakash</dc:creator>
  <cp:keywords>DAGrb1V__0A,BAGFrtzpskQ,0</cp:keywords>
  <dc:title>Sample Powerpoint.pptx</dc:title>
  <dcterms:created xsi:type="dcterms:W3CDTF">2025-06-28T07:50:46Z</dcterms:created>
  <dcterms:modified xsi:type="dcterms:W3CDTF">2025-06-28T07:50:46Z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2025-06-27T00:00:00Z</vt:filetime>
  </property>
  <property fmtid="{D5CDD505-2E9C-101B-9397-08002B2CF9AE}" pid="3" name="Creator">
    <vt:lpwstr>Canva</vt:lpwstr>
  </property>
  <property fmtid="{D5CDD505-2E9C-101B-9397-08002B2CF9AE}" pid="4" name="LastSaved">
    <vt:filetime>2025-06-28T00:00:00Z</vt:filetime>
  </property>
  <property fmtid="{D5CDD505-2E9C-101B-9397-08002B2CF9AE}" pid="5" name="Producer">
    <vt:lpwstr>Canva</vt:lpwstr>
  </property>
</Properties>
</file>