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>
      <p:cViewPr varScale="1">
        <p:scale>
          <a:sx n="78" d="100"/>
          <a:sy n="78" d="100"/>
        </p:scale>
        <p:origin x="110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1A56C-C5B4-4097-B315-CF34CAE2091E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3EDCD-7E82-4B63-ADA2-111EE19A0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92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83EDCD-7E82-4B63-ADA2-111EE19A08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4232" y="6184984"/>
            <a:ext cx="3225396" cy="609523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6516" y="1850749"/>
            <a:ext cx="4465643" cy="28343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14232" y="6184984"/>
            <a:ext cx="3225396" cy="6095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497" y="290587"/>
            <a:ext cx="517017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2353" y="1173612"/>
            <a:ext cx="10441904" cy="480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" y="0"/>
            <a:ext cx="9284524" cy="24378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36928" y="3568420"/>
            <a:ext cx="6969072" cy="1751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lang="en-US" sz="3200" dirty="0"/>
              <a:t>🏦 OOPS Banking System in Python</a:t>
            </a:r>
            <a:endParaRPr sz="3200" dirty="0">
              <a:latin typeface="Arial"/>
              <a:cs typeface="Arial"/>
            </a:endParaRPr>
          </a:p>
          <a:p>
            <a:pPr marL="2551430" marR="2543810" algn="ctr">
              <a:lnSpc>
                <a:spcPct val="100000"/>
              </a:lnSpc>
              <a:spcBef>
                <a:spcPts val="20"/>
              </a:spcBef>
            </a:pPr>
            <a:r>
              <a:rPr sz="2700" spc="-25" dirty="0">
                <a:latin typeface="Arial"/>
                <a:cs typeface="Arial"/>
              </a:rPr>
              <a:t>By</a:t>
            </a:r>
            <a:endParaRPr lang="en-US" sz="2700" spc="-25" dirty="0">
              <a:latin typeface="Arial"/>
              <a:cs typeface="Arial"/>
            </a:endParaRPr>
          </a:p>
          <a:p>
            <a:pPr marL="2551430" marR="2543810" algn="ctr">
              <a:lnSpc>
                <a:spcPct val="100000"/>
              </a:lnSpc>
              <a:spcBef>
                <a:spcPts val="20"/>
              </a:spcBef>
            </a:pPr>
            <a:r>
              <a:rPr lang="en-US" sz="2700" spc="-20" dirty="0" err="1">
                <a:latin typeface="Arial"/>
                <a:cs typeface="Arial"/>
              </a:rPr>
              <a:t>L.Abhiram</a:t>
            </a:r>
            <a:r>
              <a:rPr sz="2700" spc="-2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Ba</a:t>
            </a:r>
            <a:r>
              <a:rPr lang="en-US" sz="2700" spc="-10" dirty="0">
                <a:latin typeface="Arial"/>
                <a:cs typeface="Arial"/>
              </a:rPr>
              <a:t>tch:434</a:t>
            </a:r>
            <a:endParaRPr sz="27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- Free Download on Freepik">
            <a:extLst>
              <a:ext uri="{FF2B5EF4-FFF2-40B4-BE49-F238E27FC236}">
                <a16:creationId xmlns:a16="http://schemas.microsoft.com/office/drawing/2014/main" id="{4AAEEC7D-8A7D-EEA1-5D80-E4DB65932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762000"/>
            <a:ext cx="70485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26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45B85-D3D0-F1E3-D056-C4425327D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96" y="76200"/>
            <a:ext cx="11758104" cy="1137717"/>
          </a:xfrm>
        </p:spPr>
        <p:txBody>
          <a:bodyPr/>
          <a:lstStyle/>
          <a:p>
            <a:pPr algn="ctr"/>
            <a:r>
              <a:rPr lang="en-US" sz="6000" dirty="0">
                <a:latin typeface="+mj-lt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A05DF-8E8A-153C-3929-678A8E14C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496" y="1295400"/>
            <a:ext cx="11758104" cy="566308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Banks manage thousands of accounts daily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Customers may have Savings or Current accounts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Operations: deposit, withdraw, balance check, interest, overdraft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OOP concepts provide structured, reusable, and secure code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239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8DB6-D157-D9EE-811C-1F31E89BA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96" y="290587"/>
            <a:ext cx="11758103" cy="923330"/>
          </a:xfrm>
        </p:spPr>
        <p:txBody>
          <a:bodyPr/>
          <a:lstStyle/>
          <a:p>
            <a:pPr algn="ctr"/>
            <a:r>
              <a:rPr lang="en-US" sz="6000" dirty="0">
                <a:latin typeface="+mj-lt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C6EF2-B6BF-DEBE-EFBC-28F4B8093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496" y="1676400"/>
            <a:ext cx="11758103" cy="290054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Need to manage Savings &amp; Current Accounts efficiently.</a:t>
            </a:r>
          </a:p>
          <a:p>
            <a:endParaRPr lang="en-US" sz="36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Key operations: deposit, withdraw, balance check, interest, overdraft.</a:t>
            </a:r>
          </a:p>
          <a:p>
            <a:endParaRPr lang="en-US" sz="36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Ensure data security (no direct balance modification).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8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D2D1-A308-B6E3-51CE-46522E65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96" y="290587"/>
            <a:ext cx="11529503" cy="923330"/>
          </a:xfrm>
        </p:spPr>
        <p:txBody>
          <a:bodyPr/>
          <a:lstStyle/>
          <a:p>
            <a:pPr algn="ctr"/>
            <a:r>
              <a:rPr lang="en-US" sz="6000" dirty="0">
                <a:latin typeface="+mj-lt"/>
              </a:rPr>
              <a:t>OOPS Concepts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63508-1291-7213-BA24-7609F3467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496" y="1213917"/>
            <a:ext cx="11529503" cy="50674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Encapsulation → __balance is private, secure.</a:t>
            </a:r>
          </a:p>
          <a:p>
            <a:endParaRPr lang="en-US" sz="36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Inheritance → </a:t>
            </a:r>
            <a:r>
              <a:rPr lang="en-US" sz="3600" dirty="0" err="1">
                <a:latin typeface="+mn-lt"/>
              </a:rPr>
              <a:t>SavingsAccount</a:t>
            </a:r>
            <a:r>
              <a:rPr lang="en-US" sz="3600" dirty="0">
                <a:latin typeface="+mn-lt"/>
              </a:rPr>
              <a:t> &amp; </a:t>
            </a:r>
            <a:r>
              <a:rPr lang="en-US" sz="3600" dirty="0" err="1">
                <a:latin typeface="+mn-lt"/>
              </a:rPr>
              <a:t>CurrentAccount</a:t>
            </a:r>
            <a:r>
              <a:rPr lang="en-US" sz="3600" dirty="0">
                <a:latin typeface="+mn-lt"/>
              </a:rPr>
              <a:t> extend </a:t>
            </a:r>
            <a:r>
              <a:rPr lang="en-US" sz="3600" dirty="0" err="1">
                <a:latin typeface="+mn-lt"/>
              </a:rPr>
              <a:t>BankAccount</a:t>
            </a:r>
            <a:r>
              <a:rPr lang="en-US" sz="3600" dirty="0">
                <a:latin typeface="+mn-lt"/>
              </a:rPr>
              <a:t>.</a:t>
            </a:r>
          </a:p>
          <a:p>
            <a:endParaRPr lang="en-US" sz="36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Polymorphism → withdraw() behaves differently for each account type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Reusability → Easy to add new account types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0972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6D10-BAF9-6F6E-621A-BC0CED53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96" y="152400"/>
            <a:ext cx="11453303" cy="1061517"/>
          </a:xfrm>
        </p:spPr>
        <p:txBody>
          <a:bodyPr/>
          <a:lstStyle/>
          <a:p>
            <a:pPr algn="ctr"/>
            <a:r>
              <a:rPr lang="en-US" sz="6000" dirty="0"/>
              <a:t>Features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33BD-5BC2-F814-660F-30A7C3C8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496" y="1213917"/>
            <a:ext cx="11453303" cy="492442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Deposit &amp; Withdraw operations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Balance checking</a:t>
            </a:r>
          </a:p>
          <a:p>
            <a:endParaRPr lang="en-US" sz="36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Add interest (Savings Account)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Overdraft handling (Current Account)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Secure balance handling </a:t>
            </a:r>
          </a:p>
        </p:txBody>
      </p:sp>
    </p:spTree>
    <p:extLst>
      <p:ext uri="{BB962C8B-B14F-4D97-AF65-F5344CB8AC3E}">
        <p14:creationId xmlns:p14="http://schemas.microsoft.com/office/powerpoint/2010/main" val="341817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957E-2F0E-4D84-43FB-F007F3CC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96" y="76200"/>
            <a:ext cx="11605703" cy="1137717"/>
          </a:xfrm>
        </p:spPr>
        <p:txBody>
          <a:bodyPr/>
          <a:lstStyle/>
          <a:p>
            <a:pPr algn="ctr"/>
            <a:r>
              <a:rPr lang="en-US" sz="6000" dirty="0"/>
              <a:t>Example Demonstrations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FA918-863B-8B70-7FA3-544222D39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496" y="1371600"/>
            <a:ext cx="11605703" cy="423399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Ravi deposits 2000 → Balance = 2000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Sneha tries 10000 with 5000 → Insufficient balance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Arjun’s 10000 → 10500 after 5% interest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+mn-lt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+mn-lt"/>
              </a:rPr>
              <a:t>Priya 2000 → Withdraw 6000 → Balance = -4000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1866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A999-ADAC-C677-42E7-D2C123A9E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11734800" cy="1066800"/>
          </a:xfrm>
        </p:spPr>
        <p:txBody>
          <a:bodyPr/>
          <a:lstStyle/>
          <a:p>
            <a:pPr algn="ctr"/>
            <a:r>
              <a:rPr lang="en-US" sz="6000" dirty="0">
                <a:latin typeface="+mj-lt"/>
              </a:rPr>
              <a:t>Benefits &amp; Real-World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ABC2A-E59B-7844-3F1E-8FE68C7ED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11734800" cy="47397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+mn-lt"/>
              </a:rPr>
              <a:t>Reusability → add new account types easily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+mn-lt"/>
              </a:rPr>
              <a:t>Data Security → private variables protect balance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+mn-lt"/>
              </a:rPr>
              <a:t>Error Handling → prevents invalid transactions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>
                <a:latin typeface="+mn-lt"/>
              </a:rPr>
              <a:t>Scalability → base for banking apps, ATMs, online systems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Forms base of modern banking apps</a:t>
            </a: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288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71A3F-AF4D-15E2-9B19-AD2D7EE0F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96" y="76200"/>
            <a:ext cx="11529503" cy="1137717"/>
          </a:xfrm>
        </p:spPr>
        <p:txBody>
          <a:bodyPr/>
          <a:lstStyle/>
          <a:p>
            <a:pPr algn="ctr"/>
            <a:r>
              <a:rPr lang="en-US" sz="6000" dirty="0">
                <a:latin typeface="+mj-lt"/>
              </a:rPr>
              <a:t>Key Learnings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2390A-6F01-8FE8-0017-8882DA94B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496" y="990600"/>
            <a:ext cx="11529503" cy="586537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>
                <a:latin typeface="+mn-lt"/>
              </a:rPr>
              <a:t>Method overriding (runtime polymorphism)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>
                <a:latin typeface="+mn-lt"/>
              </a:rPr>
              <a:t>Use of private variables &amp; encapsulation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>
                <a:latin typeface="+mn-lt"/>
              </a:rPr>
              <a:t>Reusable, scalable, and secure code</a:t>
            </a:r>
          </a:p>
          <a:p>
            <a:endParaRPr lang="en-US" sz="44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>
                <a:latin typeface="+mn-lt"/>
              </a:rPr>
              <a:t>OOPS improves maintainability and reduces duplication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4495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2DC1-DFAE-E25D-E414-14588066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96" y="152400"/>
            <a:ext cx="11605704" cy="1061517"/>
          </a:xfrm>
        </p:spPr>
        <p:txBody>
          <a:bodyPr/>
          <a:lstStyle/>
          <a:p>
            <a:pPr algn="ctr"/>
            <a:r>
              <a:rPr lang="en-US" sz="6000" dirty="0">
                <a:latin typeface="+mj-lt"/>
              </a:rPr>
              <a:t>Closing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4D0FC-F619-D65E-7540-388197838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1496" y="1600200"/>
            <a:ext cx="11605703" cy="338554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>
                <a:latin typeface="+mn-lt"/>
              </a:rPr>
              <a:t>This project shows how OOPS principles make banking software efficient, secure, and future-ready.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400" dirty="0"/>
              <a:t>Forms base of modern banking apps</a:t>
            </a: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1296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275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Introduction</vt:lpstr>
      <vt:lpstr>Problem Statement</vt:lpstr>
      <vt:lpstr>OOPS Concepts Used</vt:lpstr>
      <vt:lpstr>Features of the Project</vt:lpstr>
      <vt:lpstr>Example Demonstrations</vt:lpstr>
      <vt:lpstr>Benefits &amp; Real-World Applications</vt:lpstr>
      <vt:lpstr>Key Learnings</vt:lpstr>
      <vt:lpstr>Closing Statement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Innomatics</dc:title>
  <dc:creator>ABHIRAM</dc:creator>
  <cp:lastModifiedBy>lingam abhiram</cp:lastModifiedBy>
  <cp:revision>16</cp:revision>
  <dcterms:created xsi:type="dcterms:W3CDTF">2025-08-22T13:01:40Z</dcterms:created>
  <dcterms:modified xsi:type="dcterms:W3CDTF">2025-09-15T16:57:13Z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2025-08-22T00:00:00Z</vt:filetime>
  </property>
  <property fmtid="{D5CDD505-2E9C-101B-9397-08002B2CF9AE}" pid="3" name="Creator">
    <vt:lpwstr>Google</vt:lpwstr>
  </property>
  <property fmtid="{D5CDD505-2E9C-101B-9397-08002B2CF9AE}" pid="4" name="LastSaved">
    <vt:filetime>2025-08-22T00:00:00Z</vt:filetime>
  </property>
</Properties>
</file>